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FA74-762D-4988-9835-C47231F20919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45D01-692C-466E-8F63-2B4EB2A4C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1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9F4C-ECAB-41B0-9467-B8ECE5314A6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BECF-0723-4DFD-8528-CFBCA069291B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5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586-72CE-4EF9-B94F-EE4A7E62E501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15BA-879B-483E-851E-30911ED8D158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1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03DC-47B5-404E-987A-A962660397D0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C13-CA32-41DD-ABB7-EDF03F03C269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2B9-E57F-4CC8-AB03-1545D8E6AEA7}" type="datetime1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8DD7-3875-4B88-A18E-8F282A47BA9D}" type="datetime1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4A83-46A0-430A-8FCA-C6BC1EB7DAED}" type="datetime1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334-2FF8-466B-9D52-F549C0F42DBE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1C7-B8A8-4537-96E7-7A4B322F4F25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8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320E-A75E-461F-ADB1-AD890FB5AC4D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C9B9-941E-449F-A764-81CC7A4AE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943" y="417044"/>
            <a:ext cx="11996057" cy="2731104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Курсовой проект</a:t>
            </a:r>
            <a:br>
              <a:rPr lang="ru-RU" sz="6600" b="1" dirty="0" smtClean="0"/>
            </a:br>
            <a:r>
              <a:rPr lang="ru-RU" sz="6600" b="1" dirty="0" smtClean="0"/>
              <a:t>«Модель дорожного движения»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26033" y="4298315"/>
            <a:ext cx="6056811" cy="2423160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sz="2800" b="1" dirty="0"/>
              <a:t>МГТУ им. Н.Э. </a:t>
            </a:r>
            <a:r>
              <a:rPr lang="ru-RU" sz="2800" b="1" dirty="0" smtClean="0"/>
              <a:t>Баумана</a:t>
            </a:r>
          </a:p>
          <a:p>
            <a:r>
              <a:rPr lang="ru-RU" sz="2800" b="1" dirty="0" smtClean="0"/>
              <a:t>Руководитель проекта : Бородин А.А.</a:t>
            </a:r>
            <a:endParaRPr lang="ru-RU" sz="2800" b="1" dirty="0"/>
          </a:p>
          <a:p>
            <a:r>
              <a:rPr lang="en-US" sz="2800" b="1" dirty="0" smtClean="0"/>
              <a:t> </a:t>
            </a:r>
            <a:r>
              <a:rPr lang="ru-RU" sz="2800" b="1" dirty="0" smtClean="0"/>
              <a:t>Разработчик проекта : </a:t>
            </a:r>
            <a:r>
              <a:rPr lang="ru-RU" sz="2800" b="1" dirty="0" err="1" smtClean="0"/>
              <a:t>Кошман</a:t>
            </a:r>
            <a:r>
              <a:rPr lang="ru-RU" sz="2800" b="1" dirty="0" smtClean="0"/>
              <a:t> А.А.</a:t>
            </a:r>
          </a:p>
          <a:p>
            <a:r>
              <a:rPr lang="en-US" sz="2800" b="1" dirty="0" smtClean="0"/>
              <a:t>                 </a:t>
            </a:r>
            <a:r>
              <a:rPr lang="ru-RU" sz="2800" b="1" dirty="0" smtClean="0"/>
              <a:t>Группа : ИУ8-31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3" y="208040"/>
            <a:ext cx="1466102" cy="172815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3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269" y="272578"/>
            <a:ext cx="10515600" cy="74458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81893" y="1347653"/>
            <a:ext cx="106701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дорожного движения</a:t>
            </a: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графическим интерфейсом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реальной системы дорожного движения  на примере данного проекта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возможности решения существующих проблем в системе дорожного движения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представленной модели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873" y="1217417"/>
            <a:ext cx="1712323" cy="16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своение принципов объектно-ориентированного программирования</a:t>
            </a:r>
          </a:p>
          <a:p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зучение графической библиотеки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SFML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системы классов для имитации дорожного движения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02" y="3328528"/>
            <a:ext cx="2431669" cy="7816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1672588"/>
            <a:ext cx="1266171" cy="13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83"/>
            <a:ext cx="4106610" cy="34094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38777" r="31948" b="33041"/>
          <a:stretch/>
        </p:blipFill>
        <p:spPr>
          <a:xfrm>
            <a:off x="5451014" y="2534195"/>
            <a:ext cx="5902786" cy="22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851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C9B9-941E-449F-A764-81CC7A4AE6FB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brightnessContrast bright="31000" contrast="51000"/>
                    </a14:imgEffect>
                  </a14:imgLayer>
                </a14:imgProps>
              </a:ext>
            </a:extLst>
          </a:blip>
          <a:srcRect l="10577" t="15625" r="22859" b="12233"/>
          <a:stretch/>
        </p:blipFill>
        <p:spPr>
          <a:xfrm>
            <a:off x="1765662" y="1261519"/>
            <a:ext cx="8660675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80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Курсовой проект «Модель дорожного движения»</vt:lpstr>
      <vt:lpstr>ЦЕЛИ </vt:lpstr>
      <vt:lpstr>ЗАДАЧИ</vt:lpstr>
      <vt:lpstr>АКТУАЛЬНОСТЬ </vt:lpstr>
      <vt:lpstr>АКТУАЛЬНОСТЬ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«Модель дорожного движения»</dc:title>
  <dc:creator>Анастасия Андреевна</dc:creator>
  <cp:lastModifiedBy>Анастасия Андреевна</cp:lastModifiedBy>
  <cp:revision>15</cp:revision>
  <dcterms:created xsi:type="dcterms:W3CDTF">2017-12-17T14:38:32Z</dcterms:created>
  <dcterms:modified xsi:type="dcterms:W3CDTF">2017-12-18T02:35:24Z</dcterms:modified>
</cp:coreProperties>
</file>