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2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3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49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84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7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2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7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54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32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2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AA73-2FB4-4C02-8BA7-64805618F87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8DD2-71B8-4D03-B09F-8EE6D45ED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3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амппап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34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studkab42</dc:creator>
  <cp:lastModifiedBy>studkab42</cp:lastModifiedBy>
  <cp:revision>1</cp:revision>
  <dcterms:created xsi:type="dcterms:W3CDTF">2023-11-10T07:42:15Z</dcterms:created>
  <dcterms:modified xsi:type="dcterms:W3CDTF">2023-11-10T07:42:24Z</dcterms:modified>
</cp:coreProperties>
</file>