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Catamaran" panose="020B0604020202020204" charset="0"/>
      <p:regular r:id="rId30"/>
      <p:bold r:id="rId31"/>
    </p:embeddedFont>
    <p:embeddedFont>
      <p:font typeface="Lexend Exa" panose="020B0604020202020204" charset="0"/>
      <p:regular r:id="rId32"/>
      <p:bold r:id="rId33"/>
    </p:embeddedFont>
    <p:embeddedFont>
      <p:font typeface="Nunito Light" pitchFamily="2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D27ABC-676F-4C06-B398-5D83D593A6E8}">
  <a:tblStyle styleId="{65D27ABC-676F-4C06-B398-5D83D593A6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3709F90-3B34-48D0-B8BD-69439657F92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2f4a8d7c57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2f4a8d7c57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24a4820061f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24a4820061f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2f4a8d7c572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2f4a8d7c572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2f4a8d7c572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2f4a8d7c572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2f4a8d7c572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2f4a8d7c572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2f4a8d7c572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2f4a8d7c572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2f4a8d7c572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2f4a8d7c572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2f4a8d7c572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2f4a8d7c572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24a90dfd0a4_1_28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24a90dfd0a4_1_286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2f4a8d7c572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2f4a8d7c572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24a871723d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24a871723d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24a90dfd0a4_1_28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24a90dfd0a4_1_28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2f4a8d7c572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2f4a8d7c572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2f4a8d7c572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2f4a8d7c572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2f4a8d7c572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2f4a8d7c572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2f4a8d7c57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2f4a8d7c57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2f4a8d7c572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2f4a8d7c572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g2f4a8d7c572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9" name="Google Shape;1599;g2f4a8d7c572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g24a90dfd0a4_1_289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6" name="Google Shape;1606;g24a90dfd0a4_1_289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24a4820061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24a4820061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2f4a8d7c572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2f4a8d7c572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24a4820061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24a4820061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24a90dfd0a4_1_288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24a90dfd0a4_1_288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24a90dfd0a4_1_289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24a90dfd0a4_1_289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24a90dfd0a4_1_28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24a90dfd0a4_1_28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24a4820061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24a4820061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550" y="1309869"/>
            <a:ext cx="7713000" cy="14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5550" y="3299626"/>
            <a:ext cx="4299300" cy="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15544" y="318838"/>
            <a:ext cx="1320600" cy="208472"/>
          </a:xfrm>
          <a:custGeom>
            <a:avLst/>
            <a:gdLst/>
            <a:ahLst/>
            <a:cxnLst/>
            <a:rect l="l" t="t" r="r" b="b"/>
            <a:pathLst>
              <a:path w="37951" h="5991" extrusionOk="0">
                <a:moveTo>
                  <a:pt x="0" y="1"/>
                </a:moveTo>
                <a:lnTo>
                  <a:pt x="0" y="1190"/>
                </a:lnTo>
                <a:lnTo>
                  <a:pt x="5432" y="1190"/>
                </a:lnTo>
                <a:lnTo>
                  <a:pt x="5432" y="1"/>
                </a:lnTo>
                <a:close/>
                <a:moveTo>
                  <a:pt x="10849" y="1"/>
                </a:moveTo>
                <a:lnTo>
                  <a:pt x="10849" y="1190"/>
                </a:lnTo>
                <a:lnTo>
                  <a:pt x="16267" y="1190"/>
                </a:lnTo>
                <a:lnTo>
                  <a:pt x="16267" y="1"/>
                </a:lnTo>
                <a:close/>
                <a:moveTo>
                  <a:pt x="21684" y="1"/>
                </a:moveTo>
                <a:lnTo>
                  <a:pt x="21684" y="1190"/>
                </a:lnTo>
                <a:lnTo>
                  <a:pt x="27101" y="1190"/>
                </a:lnTo>
                <a:lnTo>
                  <a:pt x="27101" y="1"/>
                </a:lnTo>
                <a:close/>
                <a:moveTo>
                  <a:pt x="5432" y="1190"/>
                </a:moveTo>
                <a:lnTo>
                  <a:pt x="5432" y="2394"/>
                </a:lnTo>
                <a:lnTo>
                  <a:pt x="10849" y="2394"/>
                </a:lnTo>
                <a:lnTo>
                  <a:pt x="10849" y="1190"/>
                </a:lnTo>
                <a:close/>
                <a:moveTo>
                  <a:pt x="16267" y="1190"/>
                </a:moveTo>
                <a:lnTo>
                  <a:pt x="16267" y="2394"/>
                </a:lnTo>
                <a:lnTo>
                  <a:pt x="21684" y="2394"/>
                </a:lnTo>
                <a:lnTo>
                  <a:pt x="21684" y="1190"/>
                </a:lnTo>
                <a:close/>
                <a:moveTo>
                  <a:pt x="0" y="2394"/>
                </a:moveTo>
                <a:lnTo>
                  <a:pt x="0" y="3583"/>
                </a:lnTo>
                <a:lnTo>
                  <a:pt x="5432" y="3583"/>
                </a:lnTo>
                <a:lnTo>
                  <a:pt x="5432" y="2394"/>
                </a:lnTo>
                <a:close/>
                <a:moveTo>
                  <a:pt x="10849" y="2394"/>
                </a:moveTo>
                <a:lnTo>
                  <a:pt x="10849" y="3583"/>
                </a:lnTo>
                <a:lnTo>
                  <a:pt x="16267" y="3583"/>
                </a:lnTo>
                <a:lnTo>
                  <a:pt x="16267" y="2394"/>
                </a:lnTo>
                <a:close/>
                <a:moveTo>
                  <a:pt x="21684" y="2394"/>
                </a:moveTo>
                <a:lnTo>
                  <a:pt x="21684" y="3583"/>
                </a:lnTo>
                <a:lnTo>
                  <a:pt x="27101" y="3583"/>
                </a:lnTo>
                <a:lnTo>
                  <a:pt x="27101" y="2394"/>
                </a:lnTo>
                <a:close/>
                <a:moveTo>
                  <a:pt x="32519" y="1"/>
                </a:moveTo>
                <a:lnTo>
                  <a:pt x="32519" y="1190"/>
                </a:lnTo>
                <a:lnTo>
                  <a:pt x="27116" y="1190"/>
                </a:lnTo>
                <a:lnTo>
                  <a:pt x="27116" y="2394"/>
                </a:lnTo>
                <a:lnTo>
                  <a:pt x="32519" y="2394"/>
                </a:lnTo>
                <a:lnTo>
                  <a:pt x="32519" y="3583"/>
                </a:lnTo>
                <a:lnTo>
                  <a:pt x="37950" y="3583"/>
                </a:lnTo>
                <a:lnTo>
                  <a:pt x="37950" y="2394"/>
                </a:lnTo>
                <a:lnTo>
                  <a:pt x="32533" y="2394"/>
                </a:lnTo>
                <a:lnTo>
                  <a:pt x="32533" y="1190"/>
                </a:lnTo>
                <a:lnTo>
                  <a:pt x="37950" y="1190"/>
                </a:lnTo>
                <a:lnTo>
                  <a:pt x="37950" y="1"/>
                </a:lnTo>
                <a:close/>
                <a:moveTo>
                  <a:pt x="5432" y="3583"/>
                </a:moveTo>
                <a:lnTo>
                  <a:pt x="5432" y="4787"/>
                </a:lnTo>
                <a:lnTo>
                  <a:pt x="10849" y="4787"/>
                </a:lnTo>
                <a:lnTo>
                  <a:pt x="10849" y="3583"/>
                </a:lnTo>
                <a:close/>
                <a:moveTo>
                  <a:pt x="16267" y="3583"/>
                </a:moveTo>
                <a:lnTo>
                  <a:pt x="16267" y="4787"/>
                </a:lnTo>
                <a:lnTo>
                  <a:pt x="21684" y="4787"/>
                </a:lnTo>
                <a:lnTo>
                  <a:pt x="21684" y="3583"/>
                </a:lnTo>
                <a:close/>
                <a:moveTo>
                  <a:pt x="27101" y="3583"/>
                </a:moveTo>
                <a:lnTo>
                  <a:pt x="27101" y="4787"/>
                </a:lnTo>
                <a:lnTo>
                  <a:pt x="32519" y="4787"/>
                </a:lnTo>
                <a:lnTo>
                  <a:pt x="32519" y="3583"/>
                </a:lnTo>
                <a:close/>
                <a:moveTo>
                  <a:pt x="0" y="4787"/>
                </a:moveTo>
                <a:lnTo>
                  <a:pt x="0" y="5990"/>
                </a:lnTo>
                <a:lnTo>
                  <a:pt x="5432" y="5990"/>
                </a:lnTo>
                <a:lnTo>
                  <a:pt x="5432" y="4787"/>
                </a:lnTo>
                <a:close/>
                <a:moveTo>
                  <a:pt x="10849" y="4787"/>
                </a:moveTo>
                <a:lnTo>
                  <a:pt x="10849" y="5990"/>
                </a:lnTo>
                <a:lnTo>
                  <a:pt x="16267" y="5990"/>
                </a:lnTo>
                <a:lnTo>
                  <a:pt x="16267" y="4787"/>
                </a:lnTo>
                <a:close/>
                <a:moveTo>
                  <a:pt x="21684" y="4787"/>
                </a:moveTo>
                <a:lnTo>
                  <a:pt x="21684" y="5990"/>
                </a:lnTo>
                <a:lnTo>
                  <a:pt x="27101" y="5990"/>
                </a:lnTo>
                <a:lnTo>
                  <a:pt x="27101" y="4787"/>
                </a:lnTo>
                <a:close/>
                <a:moveTo>
                  <a:pt x="32519" y="4787"/>
                </a:moveTo>
                <a:lnTo>
                  <a:pt x="32519" y="5990"/>
                </a:lnTo>
                <a:lnTo>
                  <a:pt x="37950" y="5990"/>
                </a:lnTo>
                <a:lnTo>
                  <a:pt x="37950" y="478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TWO_COLUMNS_1_2_1_1_1_1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Google Shape;74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23"/>
          <p:cNvSpPr txBox="1">
            <a:spLocks noGrp="1"/>
          </p:cNvSpPr>
          <p:nvPr>
            <p:ph type="title"/>
          </p:nvPr>
        </p:nvSpPr>
        <p:spPr>
          <a:xfrm>
            <a:off x="715550" y="1559785"/>
            <a:ext cx="3361800" cy="11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1" name="Google Shape;751;p23"/>
          <p:cNvSpPr txBox="1">
            <a:spLocks noGrp="1"/>
          </p:cNvSpPr>
          <p:nvPr>
            <p:ph type="subTitle" idx="1"/>
          </p:nvPr>
        </p:nvSpPr>
        <p:spPr>
          <a:xfrm>
            <a:off x="715550" y="2660310"/>
            <a:ext cx="33618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52" name="Google Shape;752;p23"/>
          <p:cNvGrpSpPr/>
          <p:nvPr/>
        </p:nvGrpSpPr>
        <p:grpSpPr>
          <a:xfrm>
            <a:off x="-718558" y="3888139"/>
            <a:ext cx="5290552" cy="1434214"/>
            <a:chOff x="-718558" y="3888139"/>
            <a:chExt cx="5290552" cy="1434214"/>
          </a:xfrm>
        </p:grpSpPr>
        <p:sp>
          <p:nvSpPr>
            <p:cNvPr id="753" name="Google Shape;753;p23"/>
            <p:cNvSpPr/>
            <p:nvPr/>
          </p:nvSpPr>
          <p:spPr>
            <a:xfrm>
              <a:off x="3251394" y="4620388"/>
              <a:ext cx="1320600" cy="208472"/>
            </a:xfrm>
            <a:custGeom>
              <a:avLst/>
              <a:gdLst/>
              <a:ahLst/>
              <a:cxnLst/>
              <a:rect l="l" t="t" r="r" b="b"/>
              <a:pathLst>
                <a:path w="37951" h="5991" extrusionOk="0">
                  <a:moveTo>
                    <a:pt x="0" y="1"/>
                  </a:moveTo>
                  <a:lnTo>
                    <a:pt x="0" y="1190"/>
                  </a:lnTo>
                  <a:lnTo>
                    <a:pt x="5432" y="1190"/>
                  </a:lnTo>
                  <a:lnTo>
                    <a:pt x="5432" y="1"/>
                  </a:lnTo>
                  <a:close/>
                  <a:moveTo>
                    <a:pt x="10849" y="1"/>
                  </a:moveTo>
                  <a:lnTo>
                    <a:pt x="10849" y="1190"/>
                  </a:lnTo>
                  <a:lnTo>
                    <a:pt x="16267" y="1190"/>
                  </a:lnTo>
                  <a:lnTo>
                    <a:pt x="16267" y="1"/>
                  </a:lnTo>
                  <a:close/>
                  <a:moveTo>
                    <a:pt x="21684" y="1"/>
                  </a:moveTo>
                  <a:lnTo>
                    <a:pt x="21684" y="1190"/>
                  </a:lnTo>
                  <a:lnTo>
                    <a:pt x="27101" y="1190"/>
                  </a:lnTo>
                  <a:lnTo>
                    <a:pt x="27101" y="1"/>
                  </a:lnTo>
                  <a:close/>
                  <a:moveTo>
                    <a:pt x="5432" y="1190"/>
                  </a:moveTo>
                  <a:lnTo>
                    <a:pt x="5432" y="2394"/>
                  </a:lnTo>
                  <a:lnTo>
                    <a:pt x="10849" y="2394"/>
                  </a:lnTo>
                  <a:lnTo>
                    <a:pt x="10849" y="1190"/>
                  </a:lnTo>
                  <a:close/>
                  <a:moveTo>
                    <a:pt x="16267" y="1190"/>
                  </a:moveTo>
                  <a:lnTo>
                    <a:pt x="16267" y="2394"/>
                  </a:lnTo>
                  <a:lnTo>
                    <a:pt x="21684" y="2394"/>
                  </a:lnTo>
                  <a:lnTo>
                    <a:pt x="21684" y="1190"/>
                  </a:lnTo>
                  <a:close/>
                  <a:moveTo>
                    <a:pt x="0" y="2394"/>
                  </a:moveTo>
                  <a:lnTo>
                    <a:pt x="0" y="3583"/>
                  </a:lnTo>
                  <a:lnTo>
                    <a:pt x="5432" y="3583"/>
                  </a:lnTo>
                  <a:lnTo>
                    <a:pt x="5432" y="2394"/>
                  </a:lnTo>
                  <a:close/>
                  <a:moveTo>
                    <a:pt x="10849" y="2394"/>
                  </a:moveTo>
                  <a:lnTo>
                    <a:pt x="10849" y="3583"/>
                  </a:lnTo>
                  <a:lnTo>
                    <a:pt x="16267" y="3583"/>
                  </a:lnTo>
                  <a:lnTo>
                    <a:pt x="16267" y="2394"/>
                  </a:lnTo>
                  <a:close/>
                  <a:moveTo>
                    <a:pt x="21684" y="2394"/>
                  </a:moveTo>
                  <a:lnTo>
                    <a:pt x="21684" y="3583"/>
                  </a:lnTo>
                  <a:lnTo>
                    <a:pt x="27101" y="3583"/>
                  </a:lnTo>
                  <a:lnTo>
                    <a:pt x="27101" y="2394"/>
                  </a:lnTo>
                  <a:close/>
                  <a:moveTo>
                    <a:pt x="32519" y="1"/>
                  </a:moveTo>
                  <a:lnTo>
                    <a:pt x="32519" y="1190"/>
                  </a:lnTo>
                  <a:lnTo>
                    <a:pt x="27116" y="1190"/>
                  </a:lnTo>
                  <a:lnTo>
                    <a:pt x="27116" y="2394"/>
                  </a:lnTo>
                  <a:lnTo>
                    <a:pt x="32519" y="2394"/>
                  </a:lnTo>
                  <a:lnTo>
                    <a:pt x="32519" y="3583"/>
                  </a:lnTo>
                  <a:lnTo>
                    <a:pt x="37950" y="3583"/>
                  </a:lnTo>
                  <a:lnTo>
                    <a:pt x="37950" y="2394"/>
                  </a:lnTo>
                  <a:lnTo>
                    <a:pt x="32533" y="2394"/>
                  </a:lnTo>
                  <a:lnTo>
                    <a:pt x="32533" y="1190"/>
                  </a:lnTo>
                  <a:lnTo>
                    <a:pt x="37950" y="1190"/>
                  </a:lnTo>
                  <a:lnTo>
                    <a:pt x="37950" y="1"/>
                  </a:lnTo>
                  <a:close/>
                  <a:moveTo>
                    <a:pt x="5432" y="3583"/>
                  </a:moveTo>
                  <a:lnTo>
                    <a:pt x="5432" y="4787"/>
                  </a:lnTo>
                  <a:lnTo>
                    <a:pt x="10849" y="4787"/>
                  </a:lnTo>
                  <a:lnTo>
                    <a:pt x="10849" y="3583"/>
                  </a:lnTo>
                  <a:close/>
                  <a:moveTo>
                    <a:pt x="16267" y="3583"/>
                  </a:moveTo>
                  <a:lnTo>
                    <a:pt x="16267" y="4787"/>
                  </a:lnTo>
                  <a:lnTo>
                    <a:pt x="21684" y="4787"/>
                  </a:lnTo>
                  <a:lnTo>
                    <a:pt x="21684" y="3583"/>
                  </a:lnTo>
                  <a:close/>
                  <a:moveTo>
                    <a:pt x="27101" y="3583"/>
                  </a:moveTo>
                  <a:lnTo>
                    <a:pt x="27101" y="4787"/>
                  </a:lnTo>
                  <a:lnTo>
                    <a:pt x="32519" y="4787"/>
                  </a:lnTo>
                  <a:lnTo>
                    <a:pt x="32519" y="3583"/>
                  </a:lnTo>
                  <a:close/>
                  <a:moveTo>
                    <a:pt x="0" y="4787"/>
                  </a:moveTo>
                  <a:lnTo>
                    <a:pt x="0" y="5990"/>
                  </a:lnTo>
                  <a:lnTo>
                    <a:pt x="5432" y="5990"/>
                  </a:lnTo>
                  <a:lnTo>
                    <a:pt x="5432" y="4787"/>
                  </a:lnTo>
                  <a:close/>
                  <a:moveTo>
                    <a:pt x="10849" y="4787"/>
                  </a:moveTo>
                  <a:lnTo>
                    <a:pt x="10849" y="5990"/>
                  </a:lnTo>
                  <a:lnTo>
                    <a:pt x="16267" y="5990"/>
                  </a:lnTo>
                  <a:lnTo>
                    <a:pt x="16267" y="4787"/>
                  </a:lnTo>
                  <a:close/>
                  <a:moveTo>
                    <a:pt x="21684" y="4787"/>
                  </a:moveTo>
                  <a:lnTo>
                    <a:pt x="21684" y="5990"/>
                  </a:lnTo>
                  <a:lnTo>
                    <a:pt x="27101" y="5990"/>
                  </a:lnTo>
                  <a:lnTo>
                    <a:pt x="27101" y="4787"/>
                  </a:lnTo>
                  <a:close/>
                  <a:moveTo>
                    <a:pt x="32519" y="4787"/>
                  </a:moveTo>
                  <a:lnTo>
                    <a:pt x="32519" y="5990"/>
                  </a:lnTo>
                  <a:lnTo>
                    <a:pt x="37950" y="5990"/>
                  </a:lnTo>
                  <a:lnTo>
                    <a:pt x="37950" y="47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4" name="Google Shape;754;p23"/>
            <p:cNvGrpSpPr/>
            <p:nvPr/>
          </p:nvGrpSpPr>
          <p:grpSpPr>
            <a:xfrm>
              <a:off x="-718558" y="3888139"/>
              <a:ext cx="1434124" cy="1434214"/>
              <a:chOff x="-2585450" y="-2429500"/>
              <a:chExt cx="2366150" cy="2366300"/>
            </a:xfrm>
          </p:grpSpPr>
          <p:sp>
            <p:nvSpPr>
              <p:cNvPr id="755" name="Google Shape;755;p23"/>
              <p:cNvSpPr/>
              <p:nvPr/>
            </p:nvSpPr>
            <p:spPr>
              <a:xfrm>
                <a:off x="-2585450" y="-2429500"/>
                <a:ext cx="2366150" cy="2366300"/>
              </a:xfrm>
              <a:custGeom>
                <a:avLst/>
                <a:gdLst/>
                <a:ahLst/>
                <a:cxnLst/>
                <a:rect l="l" t="t" r="r" b="b"/>
                <a:pathLst>
                  <a:path w="94646" h="94652" extrusionOk="0">
                    <a:moveTo>
                      <a:pt x="47326" y="363"/>
                    </a:moveTo>
                    <a:cubicBezTo>
                      <a:pt x="73221" y="363"/>
                      <a:pt x="94289" y="21431"/>
                      <a:pt x="94289" y="47326"/>
                    </a:cubicBezTo>
                    <a:cubicBezTo>
                      <a:pt x="94289" y="73221"/>
                      <a:pt x="73221" y="94289"/>
                      <a:pt x="47326" y="94289"/>
                    </a:cubicBezTo>
                    <a:cubicBezTo>
                      <a:pt x="21430" y="94289"/>
                      <a:pt x="363" y="73221"/>
                      <a:pt x="363" y="47326"/>
                    </a:cubicBezTo>
                    <a:cubicBezTo>
                      <a:pt x="363" y="21431"/>
                      <a:pt x="21430" y="363"/>
                      <a:pt x="47326" y="363"/>
                    </a:cubicBezTo>
                    <a:close/>
                    <a:moveTo>
                      <a:pt x="47326" y="1"/>
                    </a:moveTo>
                    <a:cubicBezTo>
                      <a:pt x="21228" y="1"/>
                      <a:pt x="0" y="21235"/>
                      <a:pt x="0" y="47326"/>
                    </a:cubicBezTo>
                    <a:cubicBezTo>
                      <a:pt x="0" y="73423"/>
                      <a:pt x="21228" y="94651"/>
                      <a:pt x="47326" y="94651"/>
                    </a:cubicBezTo>
                    <a:cubicBezTo>
                      <a:pt x="73417" y="94651"/>
                      <a:pt x="94645" y="73423"/>
                      <a:pt x="94645" y="47326"/>
                    </a:cubicBezTo>
                    <a:cubicBezTo>
                      <a:pt x="94645" y="21229"/>
                      <a:pt x="73417" y="1"/>
                      <a:pt x="47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56" name="Google Shape;756;p23"/>
              <p:cNvSpPr/>
              <p:nvPr/>
            </p:nvSpPr>
            <p:spPr>
              <a:xfrm>
                <a:off x="-2492525" y="-2336425"/>
                <a:ext cx="2180275" cy="2180300"/>
              </a:xfrm>
              <a:custGeom>
                <a:avLst/>
                <a:gdLst/>
                <a:ahLst/>
                <a:cxnLst/>
                <a:rect l="l" t="t" r="r" b="b"/>
                <a:pathLst>
                  <a:path w="87211" h="87212" extrusionOk="0">
                    <a:moveTo>
                      <a:pt x="43609" y="363"/>
                    </a:moveTo>
                    <a:cubicBezTo>
                      <a:pt x="67450" y="363"/>
                      <a:pt x="86849" y="19762"/>
                      <a:pt x="86849" y="43603"/>
                    </a:cubicBezTo>
                    <a:cubicBezTo>
                      <a:pt x="86849" y="67450"/>
                      <a:pt x="67450" y="86849"/>
                      <a:pt x="43609" y="86849"/>
                    </a:cubicBezTo>
                    <a:cubicBezTo>
                      <a:pt x="19762" y="86849"/>
                      <a:pt x="363" y="67450"/>
                      <a:pt x="363" y="43603"/>
                    </a:cubicBezTo>
                    <a:cubicBezTo>
                      <a:pt x="363" y="19762"/>
                      <a:pt x="19762" y="363"/>
                      <a:pt x="43609" y="363"/>
                    </a:cubicBezTo>
                    <a:close/>
                    <a:moveTo>
                      <a:pt x="43609" y="1"/>
                    </a:moveTo>
                    <a:cubicBezTo>
                      <a:pt x="19566" y="1"/>
                      <a:pt x="0" y="19560"/>
                      <a:pt x="0" y="43603"/>
                    </a:cubicBezTo>
                    <a:cubicBezTo>
                      <a:pt x="0" y="67646"/>
                      <a:pt x="19566" y="87211"/>
                      <a:pt x="43609" y="87211"/>
                    </a:cubicBezTo>
                    <a:cubicBezTo>
                      <a:pt x="67651" y="87211"/>
                      <a:pt x="87211" y="67646"/>
                      <a:pt x="87211" y="43603"/>
                    </a:cubicBezTo>
                    <a:cubicBezTo>
                      <a:pt x="87211" y="19560"/>
                      <a:pt x="67651" y="1"/>
                      <a:pt x="436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57" name="Google Shape;757;p23"/>
              <p:cNvSpPr/>
              <p:nvPr/>
            </p:nvSpPr>
            <p:spPr>
              <a:xfrm>
                <a:off x="-2399450" y="-2243500"/>
                <a:ext cx="1994125" cy="1994300"/>
              </a:xfrm>
              <a:custGeom>
                <a:avLst/>
                <a:gdLst/>
                <a:ahLst/>
                <a:cxnLst/>
                <a:rect l="l" t="t" r="r" b="b"/>
                <a:pathLst>
                  <a:path w="79765" h="79772" extrusionOk="0">
                    <a:moveTo>
                      <a:pt x="39886" y="363"/>
                    </a:moveTo>
                    <a:cubicBezTo>
                      <a:pt x="61678" y="363"/>
                      <a:pt x="79409" y="18094"/>
                      <a:pt x="79409" y="39886"/>
                    </a:cubicBezTo>
                    <a:cubicBezTo>
                      <a:pt x="79409" y="61678"/>
                      <a:pt x="61678" y="79409"/>
                      <a:pt x="39886" y="79409"/>
                    </a:cubicBezTo>
                    <a:cubicBezTo>
                      <a:pt x="18087" y="79409"/>
                      <a:pt x="363" y="61678"/>
                      <a:pt x="363" y="39886"/>
                    </a:cubicBezTo>
                    <a:cubicBezTo>
                      <a:pt x="363" y="18094"/>
                      <a:pt x="18087" y="363"/>
                      <a:pt x="39886" y="363"/>
                    </a:cubicBezTo>
                    <a:close/>
                    <a:moveTo>
                      <a:pt x="39886" y="1"/>
                    </a:moveTo>
                    <a:cubicBezTo>
                      <a:pt x="17892" y="1"/>
                      <a:pt x="1" y="17892"/>
                      <a:pt x="1" y="39886"/>
                    </a:cubicBezTo>
                    <a:cubicBezTo>
                      <a:pt x="1" y="61880"/>
                      <a:pt x="17892" y="79771"/>
                      <a:pt x="39886" y="79771"/>
                    </a:cubicBezTo>
                    <a:cubicBezTo>
                      <a:pt x="61874" y="79771"/>
                      <a:pt x="79765" y="61880"/>
                      <a:pt x="79765" y="39886"/>
                    </a:cubicBezTo>
                    <a:cubicBezTo>
                      <a:pt x="79765" y="17892"/>
                      <a:pt x="61874" y="1"/>
                      <a:pt x="398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58" name="Google Shape;758;p23"/>
              <p:cNvSpPr/>
              <p:nvPr/>
            </p:nvSpPr>
            <p:spPr>
              <a:xfrm>
                <a:off x="-2306525" y="-2150425"/>
                <a:ext cx="1808275" cy="1808275"/>
              </a:xfrm>
              <a:custGeom>
                <a:avLst/>
                <a:gdLst/>
                <a:ahLst/>
                <a:cxnLst/>
                <a:rect l="l" t="t" r="r" b="b"/>
                <a:pathLst>
                  <a:path w="72331" h="72331" extrusionOk="0">
                    <a:moveTo>
                      <a:pt x="36169" y="363"/>
                    </a:moveTo>
                    <a:cubicBezTo>
                      <a:pt x="55912" y="363"/>
                      <a:pt x="71969" y="16425"/>
                      <a:pt x="71969" y="36163"/>
                    </a:cubicBezTo>
                    <a:cubicBezTo>
                      <a:pt x="71969" y="55907"/>
                      <a:pt x="55906" y="71969"/>
                      <a:pt x="36169" y="71969"/>
                    </a:cubicBezTo>
                    <a:cubicBezTo>
                      <a:pt x="16425" y="71969"/>
                      <a:pt x="363" y="55907"/>
                      <a:pt x="363" y="36163"/>
                    </a:cubicBezTo>
                    <a:cubicBezTo>
                      <a:pt x="363" y="16419"/>
                      <a:pt x="16425" y="363"/>
                      <a:pt x="36169" y="363"/>
                    </a:cubicBezTo>
                    <a:close/>
                    <a:moveTo>
                      <a:pt x="36169" y="1"/>
                    </a:moveTo>
                    <a:cubicBezTo>
                      <a:pt x="16229" y="1"/>
                      <a:pt x="1" y="16223"/>
                      <a:pt x="1" y="36163"/>
                    </a:cubicBezTo>
                    <a:cubicBezTo>
                      <a:pt x="1" y="56109"/>
                      <a:pt x="16229" y="72331"/>
                      <a:pt x="36169" y="72331"/>
                    </a:cubicBezTo>
                    <a:cubicBezTo>
                      <a:pt x="56108" y="72331"/>
                      <a:pt x="72331" y="56103"/>
                      <a:pt x="72331" y="36163"/>
                    </a:cubicBezTo>
                    <a:cubicBezTo>
                      <a:pt x="72331" y="16223"/>
                      <a:pt x="56108" y="1"/>
                      <a:pt x="36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59" name="Google Shape;759;p23"/>
              <p:cNvSpPr/>
              <p:nvPr/>
            </p:nvSpPr>
            <p:spPr>
              <a:xfrm>
                <a:off x="-2213450" y="-2057350"/>
                <a:ext cx="1622275" cy="1622275"/>
              </a:xfrm>
              <a:custGeom>
                <a:avLst/>
                <a:gdLst/>
                <a:ahLst/>
                <a:cxnLst/>
                <a:rect l="l" t="t" r="r" b="b"/>
                <a:pathLst>
                  <a:path w="64891" h="64891" extrusionOk="0">
                    <a:moveTo>
                      <a:pt x="32446" y="357"/>
                    </a:moveTo>
                    <a:cubicBezTo>
                      <a:pt x="50135" y="357"/>
                      <a:pt x="64528" y="14751"/>
                      <a:pt x="64528" y="32446"/>
                    </a:cubicBezTo>
                    <a:cubicBezTo>
                      <a:pt x="64528" y="50135"/>
                      <a:pt x="50135" y="64529"/>
                      <a:pt x="32446" y="64529"/>
                    </a:cubicBezTo>
                    <a:cubicBezTo>
                      <a:pt x="14751" y="64529"/>
                      <a:pt x="357" y="50135"/>
                      <a:pt x="357" y="32446"/>
                    </a:cubicBezTo>
                    <a:cubicBezTo>
                      <a:pt x="357" y="14751"/>
                      <a:pt x="14751" y="357"/>
                      <a:pt x="32446" y="357"/>
                    </a:cubicBezTo>
                    <a:close/>
                    <a:moveTo>
                      <a:pt x="32446" y="1"/>
                    </a:moveTo>
                    <a:cubicBezTo>
                      <a:pt x="14555" y="1"/>
                      <a:pt x="1" y="14555"/>
                      <a:pt x="1" y="32446"/>
                    </a:cubicBezTo>
                    <a:cubicBezTo>
                      <a:pt x="1" y="50331"/>
                      <a:pt x="14555" y="64891"/>
                      <a:pt x="32446" y="64891"/>
                    </a:cubicBezTo>
                    <a:cubicBezTo>
                      <a:pt x="50337" y="64891"/>
                      <a:pt x="64891" y="50331"/>
                      <a:pt x="64891" y="32446"/>
                    </a:cubicBezTo>
                    <a:cubicBezTo>
                      <a:pt x="64891" y="14555"/>
                      <a:pt x="50331" y="1"/>
                      <a:pt x="324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60" name="Google Shape;760;p23"/>
              <p:cNvSpPr/>
              <p:nvPr/>
            </p:nvSpPr>
            <p:spPr>
              <a:xfrm>
                <a:off x="-2120525" y="-1964400"/>
                <a:ext cx="1436275" cy="1436250"/>
              </a:xfrm>
              <a:custGeom>
                <a:avLst/>
                <a:gdLst/>
                <a:ahLst/>
                <a:cxnLst/>
                <a:rect l="l" t="t" r="r" b="b"/>
                <a:pathLst>
                  <a:path w="57451" h="57450" extrusionOk="0">
                    <a:moveTo>
                      <a:pt x="28729" y="356"/>
                    </a:moveTo>
                    <a:cubicBezTo>
                      <a:pt x="44369" y="362"/>
                      <a:pt x="57094" y="13081"/>
                      <a:pt x="57094" y="28722"/>
                    </a:cubicBezTo>
                    <a:cubicBezTo>
                      <a:pt x="57094" y="44363"/>
                      <a:pt x="44369" y="57088"/>
                      <a:pt x="28729" y="57088"/>
                    </a:cubicBezTo>
                    <a:cubicBezTo>
                      <a:pt x="13088" y="57088"/>
                      <a:pt x="363" y="44363"/>
                      <a:pt x="363" y="28722"/>
                    </a:cubicBezTo>
                    <a:cubicBezTo>
                      <a:pt x="363" y="13081"/>
                      <a:pt x="13088" y="356"/>
                      <a:pt x="28729" y="356"/>
                    </a:cubicBezTo>
                    <a:close/>
                    <a:moveTo>
                      <a:pt x="28729" y="0"/>
                    </a:moveTo>
                    <a:cubicBezTo>
                      <a:pt x="12886" y="0"/>
                      <a:pt x="1" y="12885"/>
                      <a:pt x="1" y="28722"/>
                    </a:cubicBezTo>
                    <a:cubicBezTo>
                      <a:pt x="1" y="44558"/>
                      <a:pt x="12886" y="57450"/>
                      <a:pt x="28729" y="57450"/>
                    </a:cubicBezTo>
                    <a:cubicBezTo>
                      <a:pt x="44565" y="57450"/>
                      <a:pt x="57451" y="44564"/>
                      <a:pt x="57451" y="28722"/>
                    </a:cubicBezTo>
                    <a:cubicBezTo>
                      <a:pt x="57451" y="12885"/>
                      <a:pt x="44565" y="0"/>
                      <a:pt x="287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61" name="Google Shape;761;p23"/>
              <p:cNvSpPr/>
              <p:nvPr/>
            </p:nvSpPr>
            <p:spPr>
              <a:xfrm>
                <a:off x="-2027425" y="-1871325"/>
                <a:ext cx="1250250" cy="1250100"/>
              </a:xfrm>
              <a:custGeom>
                <a:avLst/>
                <a:gdLst/>
                <a:ahLst/>
                <a:cxnLst/>
                <a:rect l="l" t="t" r="r" b="b"/>
                <a:pathLst>
                  <a:path w="50010" h="50004" extrusionOk="0">
                    <a:moveTo>
                      <a:pt x="25005" y="357"/>
                    </a:moveTo>
                    <a:cubicBezTo>
                      <a:pt x="38591" y="357"/>
                      <a:pt x="49647" y="11413"/>
                      <a:pt x="49647" y="24999"/>
                    </a:cubicBezTo>
                    <a:cubicBezTo>
                      <a:pt x="49647" y="38585"/>
                      <a:pt x="38591" y="49641"/>
                      <a:pt x="25005" y="49641"/>
                    </a:cubicBezTo>
                    <a:cubicBezTo>
                      <a:pt x="11413" y="49641"/>
                      <a:pt x="362" y="38579"/>
                      <a:pt x="362" y="24999"/>
                    </a:cubicBezTo>
                    <a:cubicBezTo>
                      <a:pt x="362" y="11413"/>
                      <a:pt x="11413" y="357"/>
                      <a:pt x="25005" y="357"/>
                    </a:cubicBezTo>
                    <a:close/>
                    <a:moveTo>
                      <a:pt x="25005" y="0"/>
                    </a:moveTo>
                    <a:cubicBezTo>
                      <a:pt x="11217" y="0"/>
                      <a:pt x="0" y="11211"/>
                      <a:pt x="0" y="24999"/>
                    </a:cubicBezTo>
                    <a:cubicBezTo>
                      <a:pt x="0" y="38787"/>
                      <a:pt x="11217" y="50004"/>
                      <a:pt x="25005" y="50004"/>
                    </a:cubicBezTo>
                    <a:cubicBezTo>
                      <a:pt x="38793" y="50004"/>
                      <a:pt x="50009" y="38787"/>
                      <a:pt x="50009" y="24999"/>
                    </a:cubicBezTo>
                    <a:cubicBezTo>
                      <a:pt x="50009" y="11211"/>
                      <a:pt x="38793" y="0"/>
                      <a:pt x="250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62" name="Google Shape;762;p23"/>
              <p:cNvSpPr/>
              <p:nvPr/>
            </p:nvSpPr>
            <p:spPr>
              <a:xfrm>
                <a:off x="-1934500" y="-1778400"/>
                <a:ext cx="1064250" cy="1064250"/>
              </a:xfrm>
              <a:custGeom>
                <a:avLst/>
                <a:gdLst/>
                <a:ahLst/>
                <a:cxnLst/>
                <a:rect l="l" t="t" r="r" b="b"/>
                <a:pathLst>
                  <a:path w="42570" h="42570" extrusionOk="0">
                    <a:moveTo>
                      <a:pt x="21288" y="357"/>
                    </a:moveTo>
                    <a:lnTo>
                      <a:pt x="21288" y="363"/>
                    </a:lnTo>
                    <a:cubicBezTo>
                      <a:pt x="32825" y="363"/>
                      <a:pt x="42213" y="9745"/>
                      <a:pt x="42213" y="21282"/>
                    </a:cubicBezTo>
                    <a:cubicBezTo>
                      <a:pt x="42213" y="32819"/>
                      <a:pt x="32825" y="42207"/>
                      <a:pt x="21288" y="42207"/>
                    </a:cubicBezTo>
                    <a:cubicBezTo>
                      <a:pt x="9750" y="42207"/>
                      <a:pt x="362" y="32819"/>
                      <a:pt x="362" y="21282"/>
                    </a:cubicBezTo>
                    <a:cubicBezTo>
                      <a:pt x="362" y="9745"/>
                      <a:pt x="9750" y="357"/>
                      <a:pt x="21288" y="357"/>
                    </a:cubicBezTo>
                    <a:close/>
                    <a:moveTo>
                      <a:pt x="21288" y="0"/>
                    </a:moveTo>
                    <a:cubicBezTo>
                      <a:pt x="9554" y="0"/>
                      <a:pt x="0" y="9549"/>
                      <a:pt x="0" y="21282"/>
                    </a:cubicBezTo>
                    <a:cubicBezTo>
                      <a:pt x="0" y="33021"/>
                      <a:pt x="9548" y="42569"/>
                      <a:pt x="21288" y="42569"/>
                    </a:cubicBezTo>
                    <a:cubicBezTo>
                      <a:pt x="33021" y="42569"/>
                      <a:pt x="42569" y="33021"/>
                      <a:pt x="42569" y="21282"/>
                    </a:cubicBezTo>
                    <a:cubicBezTo>
                      <a:pt x="42569" y="9549"/>
                      <a:pt x="33021" y="0"/>
                      <a:pt x="21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63" name="Google Shape;763;p23"/>
              <p:cNvSpPr/>
              <p:nvPr/>
            </p:nvSpPr>
            <p:spPr>
              <a:xfrm>
                <a:off x="-1841425" y="-1685475"/>
                <a:ext cx="878250" cy="878250"/>
              </a:xfrm>
              <a:custGeom>
                <a:avLst/>
                <a:gdLst/>
                <a:ahLst/>
                <a:cxnLst/>
                <a:rect l="l" t="t" r="r" b="b"/>
                <a:pathLst>
                  <a:path w="35130" h="35130" extrusionOk="0">
                    <a:moveTo>
                      <a:pt x="17565" y="363"/>
                    </a:moveTo>
                    <a:cubicBezTo>
                      <a:pt x="27048" y="363"/>
                      <a:pt x="34767" y="8082"/>
                      <a:pt x="34767" y="17565"/>
                    </a:cubicBezTo>
                    <a:cubicBezTo>
                      <a:pt x="34767" y="27054"/>
                      <a:pt x="27048" y="34773"/>
                      <a:pt x="17565" y="34773"/>
                    </a:cubicBezTo>
                    <a:cubicBezTo>
                      <a:pt x="8076" y="34773"/>
                      <a:pt x="357" y="27054"/>
                      <a:pt x="357" y="17565"/>
                    </a:cubicBezTo>
                    <a:cubicBezTo>
                      <a:pt x="357" y="8082"/>
                      <a:pt x="8076" y="363"/>
                      <a:pt x="17565" y="363"/>
                    </a:cubicBezTo>
                    <a:close/>
                    <a:moveTo>
                      <a:pt x="17565" y="1"/>
                    </a:moveTo>
                    <a:cubicBezTo>
                      <a:pt x="7880" y="1"/>
                      <a:pt x="0" y="7880"/>
                      <a:pt x="0" y="17565"/>
                    </a:cubicBezTo>
                    <a:cubicBezTo>
                      <a:pt x="0" y="27250"/>
                      <a:pt x="7880" y="35129"/>
                      <a:pt x="17565" y="35129"/>
                    </a:cubicBezTo>
                    <a:cubicBezTo>
                      <a:pt x="27249" y="35129"/>
                      <a:pt x="35129" y="27250"/>
                      <a:pt x="35129" y="17565"/>
                    </a:cubicBezTo>
                    <a:cubicBezTo>
                      <a:pt x="35129" y="7880"/>
                      <a:pt x="27249" y="1"/>
                      <a:pt x="175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64" name="Google Shape;764;p23"/>
              <p:cNvSpPr/>
              <p:nvPr/>
            </p:nvSpPr>
            <p:spPr>
              <a:xfrm>
                <a:off x="-1748500" y="-1592400"/>
                <a:ext cx="692250" cy="692250"/>
              </a:xfrm>
              <a:custGeom>
                <a:avLst/>
                <a:gdLst/>
                <a:ahLst/>
                <a:cxnLst/>
                <a:rect l="l" t="t" r="r" b="b"/>
                <a:pathLst>
                  <a:path w="27690" h="27690" extrusionOk="0">
                    <a:moveTo>
                      <a:pt x="13848" y="357"/>
                    </a:moveTo>
                    <a:cubicBezTo>
                      <a:pt x="21282" y="357"/>
                      <a:pt x="27333" y="6408"/>
                      <a:pt x="27333" y="13842"/>
                    </a:cubicBezTo>
                    <a:cubicBezTo>
                      <a:pt x="27333" y="21276"/>
                      <a:pt x="21282" y="27327"/>
                      <a:pt x="13848" y="27327"/>
                    </a:cubicBezTo>
                    <a:cubicBezTo>
                      <a:pt x="6413" y="27327"/>
                      <a:pt x="363" y="21282"/>
                      <a:pt x="363" y="13842"/>
                    </a:cubicBezTo>
                    <a:cubicBezTo>
                      <a:pt x="363" y="6408"/>
                      <a:pt x="6413" y="357"/>
                      <a:pt x="13848" y="357"/>
                    </a:cubicBezTo>
                    <a:close/>
                    <a:moveTo>
                      <a:pt x="13848" y="1"/>
                    </a:moveTo>
                    <a:cubicBezTo>
                      <a:pt x="6211" y="1"/>
                      <a:pt x="0" y="6212"/>
                      <a:pt x="0" y="13842"/>
                    </a:cubicBezTo>
                    <a:cubicBezTo>
                      <a:pt x="0" y="21478"/>
                      <a:pt x="6211" y="27689"/>
                      <a:pt x="13848" y="27689"/>
                    </a:cubicBezTo>
                    <a:cubicBezTo>
                      <a:pt x="21478" y="27689"/>
                      <a:pt x="27689" y="21478"/>
                      <a:pt x="27689" y="13842"/>
                    </a:cubicBezTo>
                    <a:cubicBezTo>
                      <a:pt x="27689" y="6212"/>
                      <a:pt x="21478" y="1"/>
                      <a:pt x="138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65" name="Google Shape;765;p23"/>
              <p:cNvSpPr/>
              <p:nvPr/>
            </p:nvSpPr>
            <p:spPr>
              <a:xfrm>
                <a:off x="-1655425" y="-1499475"/>
                <a:ext cx="506225" cy="506250"/>
              </a:xfrm>
              <a:custGeom>
                <a:avLst/>
                <a:gdLst/>
                <a:ahLst/>
                <a:cxnLst/>
                <a:rect l="l" t="t" r="r" b="b"/>
                <a:pathLst>
                  <a:path w="20249" h="20250" extrusionOk="0">
                    <a:moveTo>
                      <a:pt x="10125" y="357"/>
                    </a:moveTo>
                    <a:lnTo>
                      <a:pt x="10125" y="363"/>
                    </a:lnTo>
                    <a:cubicBezTo>
                      <a:pt x="15504" y="363"/>
                      <a:pt x="19887" y="4739"/>
                      <a:pt x="19887" y="10125"/>
                    </a:cubicBezTo>
                    <a:cubicBezTo>
                      <a:pt x="19887" y="15511"/>
                      <a:pt x="15510" y="19887"/>
                      <a:pt x="10125" y="19887"/>
                    </a:cubicBezTo>
                    <a:cubicBezTo>
                      <a:pt x="4739" y="19887"/>
                      <a:pt x="357" y="15511"/>
                      <a:pt x="357" y="10125"/>
                    </a:cubicBezTo>
                    <a:cubicBezTo>
                      <a:pt x="357" y="4739"/>
                      <a:pt x="4739" y="357"/>
                      <a:pt x="10125" y="357"/>
                    </a:cubicBezTo>
                    <a:close/>
                    <a:moveTo>
                      <a:pt x="10125" y="1"/>
                    </a:moveTo>
                    <a:cubicBezTo>
                      <a:pt x="4543" y="1"/>
                      <a:pt x="0" y="4543"/>
                      <a:pt x="0" y="10125"/>
                    </a:cubicBezTo>
                    <a:cubicBezTo>
                      <a:pt x="0" y="15707"/>
                      <a:pt x="4543" y="20249"/>
                      <a:pt x="10125" y="20249"/>
                    </a:cubicBezTo>
                    <a:cubicBezTo>
                      <a:pt x="15706" y="20249"/>
                      <a:pt x="20249" y="15707"/>
                      <a:pt x="20249" y="10125"/>
                    </a:cubicBezTo>
                    <a:cubicBezTo>
                      <a:pt x="20249" y="4543"/>
                      <a:pt x="15706" y="1"/>
                      <a:pt x="10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66" name="Google Shape;766;p23"/>
              <p:cNvSpPr/>
              <p:nvPr/>
            </p:nvSpPr>
            <p:spPr>
              <a:xfrm>
                <a:off x="-1575125" y="-1406425"/>
                <a:ext cx="332850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3314" h="12810" extrusionOk="0">
                    <a:moveTo>
                      <a:pt x="6913" y="358"/>
                    </a:moveTo>
                    <a:cubicBezTo>
                      <a:pt x="10250" y="364"/>
                      <a:pt x="12952" y="3066"/>
                      <a:pt x="12958" y="6403"/>
                    </a:cubicBezTo>
                    <a:cubicBezTo>
                      <a:pt x="12958" y="8849"/>
                      <a:pt x="11485" y="11052"/>
                      <a:pt x="9223" y="11991"/>
                    </a:cubicBezTo>
                    <a:cubicBezTo>
                      <a:pt x="8476" y="12299"/>
                      <a:pt x="7693" y="12449"/>
                      <a:pt x="6915" y="12449"/>
                    </a:cubicBezTo>
                    <a:cubicBezTo>
                      <a:pt x="5341" y="12449"/>
                      <a:pt x="3794" y="11835"/>
                      <a:pt x="2637" y="10678"/>
                    </a:cubicBezTo>
                    <a:cubicBezTo>
                      <a:pt x="909" y="8950"/>
                      <a:pt x="393" y="6350"/>
                      <a:pt x="1325" y="4093"/>
                    </a:cubicBezTo>
                    <a:cubicBezTo>
                      <a:pt x="2263" y="1831"/>
                      <a:pt x="4466" y="358"/>
                      <a:pt x="6913" y="358"/>
                    </a:cubicBezTo>
                    <a:close/>
                    <a:moveTo>
                      <a:pt x="6908" y="0"/>
                    </a:moveTo>
                    <a:cubicBezTo>
                      <a:pt x="5244" y="0"/>
                      <a:pt x="3609" y="650"/>
                      <a:pt x="2382" y="1872"/>
                    </a:cubicBezTo>
                    <a:cubicBezTo>
                      <a:pt x="547" y="3707"/>
                      <a:pt x="1" y="6462"/>
                      <a:pt x="993" y="8855"/>
                    </a:cubicBezTo>
                    <a:cubicBezTo>
                      <a:pt x="1984" y="11248"/>
                      <a:pt x="4318" y="12810"/>
                      <a:pt x="6913" y="12810"/>
                    </a:cubicBezTo>
                    <a:cubicBezTo>
                      <a:pt x="10446" y="12804"/>
                      <a:pt x="13314" y="9942"/>
                      <a:pt x="13314" y="6403"/>
                    </a:cubicBezTo>
                    <a:cubicBezTo>
                      <a:pt x="13314" y="3814"/>
                      <a:pt x="11758" y="1480"/>
                      <a:pt x="9359" y="489"/>
                    </a:cubicBezTo>
                    <a:cubicBezTo>
                      <a:pt x="8566" y="160"/>
                      <a:pt x="7733" y="0"/>
                      <a:pt x="69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TWO_COLUMNS_1_2_1_1_1_1_1"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" name="Google Shape;76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24"/>
          <p:cNvSpPr txBox="1">
            <a:spLocks noGrp="1"/>
          </p:cNvSpPr>
          <p:nvPr>
            <p:ph type="title"/>
          </p:nvPr>
        </p:nvSpPr>
        <p:spPr>
          <a:xfrm>
            <a:off x="5058950" y="1559790"/>
            <a:ext cx="3361800" cy="11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0" name="Google Shape;770;p24"/>
          <p:cNvSpPr txBox="1">
            <a:spLocks noGrp="1"/>
          </p:cNvSpPr>
          <p:nvPr>
            <p:ph type="subTitle" idx="1"/>
          </p:nvPr>
        </p:nvSpPr>
        <p:spPr>
          <a:xfrm>
            <a:off x="5058950" y="2660315"/>
            <a:ext cx="33618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1" name="Google Shape;771;p24"/>
          <p:cNvSpPr/>
          <p:nvPr/>
        </p:nvSpPr>
        <p:spPr>
          <a:xfrm>
            <a:off x="715544" y="318838"/>
            <a:ext cx="1320600" cy="208472"/>
          </a:xfrm>
          <a:custGeom>
            <a:avLst/>
            <a:gdLst/>
            <a:ahLst/>
            <a:cxnLst/>
            <a:rect l="l" t="t" r="r" b="b"/>
            <a:pathLst>
              <a:path w="37951" h="5991" extrusionOk="0">
                <a:moveTo>
                  <a:pt x="0" y="1"/>
                </a:moveTo>
                <a:lnTo>
                  <a:pt x="0" y="1190"/>
                </a:lnTo>
                <a:lnTo>
                  <a:pt x="5432" y="1190"/>
                </a:lnTo>
                <a:lnTo>
                  <a:pt x="5432" y="1"/>
                </a:lnTo>
                <a:close/>
                <a:moveTo>
                  <a:pt x="10849" y="1"/>
                </a:moveTo>
                <a:lnTo>
                  <a:pt x="10849" y="1190"/>
                </a:lnTo>
                <a:lnTo>
                  <a:pt x="16267" y="1190"/>
                </a:lnTo>
                <a:lnTo>
                  <a:pt x="16267" y="1"/>
                </a:lnTo>
                <a:close/>
                <a:moveTo>
                  <a:pt x="21684" y="1"/>
                </a:moveTo>
                <a:lnTo>
                  <a:pt x="21684" y="1190"/>
                </a:lnTo>
                <a:lnTo>
                  <a:pt x="27101" y="1190"/>
                </a:lnTo>
                <a:lnTo>
                  <a:pt x="27101" y="1"/>
                </a:lnTo>
                <a:close/>
                <a:moveTo>
                  <a:pt x="5432" y="1190"/>
                </a:moveTo>
                <a:lnTo>
                  <a:pt x="5432" y="2394"/>
                </a:lnTo>
                <a:lnTo>
                  <a:pt x="10849" y="2394"/>
                </a:lnTo>
                <a:lnTo>
                  <a:pt x="10849" y="1190"/>
                </a:lnTo>
                <a:close/>
                <a:moveTo>
                  <a:pt x="16267" y="1190"/>
                </a:moveTo>
                <a:lnTo>
                  <a:pt x="16267" y="2394"/>
                </a:lnTo>
                <a:lnTo>
                  <a:pt x="21684" y="2394"/>
                </a:lnTo>
                <a:lnTo>
                  <a:pt x="21684" y="1190"/>
                </a:lnTo>
                <a:close/>
                <a:moveTo>
                  <a:pt x="0" y="2394"/>
                </a:moveTo>
                <a:lnTo>
                  <a:pt x="0" y="3583"/>
                </a:lnTo>
                <a:lnTo>
                  <a:pt x="5432" y="3583"/>
                </a:lnTo>
                <a:lnTo>
                  <a:pt x="5432" y="2394"/>
                </a:lnTo>
                <a:close/>
                <a:moveTo>
                  <a:pt x="10849" y="2394"/>
                </a:moveTo>
                <a:lnTo>
                  <a:pt x="10849" y="3583"/>
                </a:lnTo>
                <a:lnTo>
                  <a:pt x="16267" y="3583"/>
                </a:lnTo>
                <a:lnTo>
                  <a:pt x="16267" y="2394"/>
                </a:lnTo>
                <a:close/>
                <a:moveTo>
                  <a:pt x="21684" y="2394"/>
                </a:moveTo>
                <a:lnTo>
                  <a:pt x="21684" y="3583"/>
                </a:lnTo>
                <a:lnTo>
                  <a:pt x="27101" y="3583"/>
                </a:lnTo>
                <a:lnTo>
                  <a:pt x="27101" y="2394"/>
                </a:lnTo>
                <a:close/>
                <a:moveTo>
                  <a:pt x="32519" y="1"/>
                </a:moveTo>
                <a:lnTo>
                  <a:pt x="32519" y="1190"/>
                </a:lnTo>
                <a:lnTo>
                  <a:pt x="27116" y="1190"/>
                </a:lnTo>
                <a:lnTo>
                  <a:pt x="27116" y="2394"/>
                </a:lnTo>
                <a:lnTo>
                  <a:pt x="32519" y="2394"/>
                </a:lnTo>
                <a:lnTo>
                  <a:pt x="32519" y="3583"/>
                </a:lnTo>
                <a:lnTo>
                  <a:pt x="37950" y="3583"/>
                </a:lnTo>
                <a:lnTo>
                  <a:pt x="37950" y="2394"/>
                </a:lnTo>
                <a:lnTo>
                  <a:pt x="32533" y="2394"/>
                </a:lnTo>
                <a:lnTo>
                  <a:pt x="32533" y="1190"/>
                </a:lnTo>
                <a:lnTo>
                  <a:pt x="37950" y="1190"/>
                </a:lnTo>
                <a:lnTo>
                  <a:pt x="37950" y="1"/>
                </a:lnTo>
                <a:close/>
                <a:moveTo>
                  <a:pt x="5432" y="3583"/>
                </a:moveTo>
                <a:lnTo>
                  <a:pt x="5432" y="4787"/>
                </a:lnTo>
                <a:lnTo>
                  <a:pt x="10849" y="4787"/>
                </a:lnTo>
                <a:lnTo>
                  <a:pt x="10849" y="3583"/>
                </a:lnTo>
                <a:close/>
                <a:moveTo>
                  <a:pt x="16267" y="3583"/>
                </a:moveTo>
                <a:lnTo>
                  <a:pt x="16267" y="4787"/>
                </a:lnTo>
                <a:lnTo>
                  <a:pt x="21684" y="4787"/>
                </a:lnTo>
                <a:lnTo>
                  <a:pt x="21684" y="3583"/>
                </a:lnTo>
                <a:close/>
                <a:moveTo>
                  <a:pt x="27101" y="3583"/>
                </a:moveTo>
                <a:lnTo>
                  <a:pt x="27101" y="4787"/>
                </a:lnTo>
                <a:lnTo>
                  <a:pt x="32519" y="4787"/>
                </a:lnTo>
                <a:lnTo>
                  <a:pt x="32519" y="3583"/>
                </a:lnTo>
                <a:close/>
                <a:moveTo>
                  <a:pt x="0" y="4787"/>
                </a:moveTo>
                <a:lnTo>
                  <a:pt x="0" y="5990"/>
                </a:lnTo>
                <a:lnTo>
                  <a:pt x="5432" y="5990"/>
                </a:lnTo>
                <a:lnTo>
                  <a:pt x="5432" y="4787"/>
                </a:lnTo>
                <a:close/>
                <a:moveTo>
                  <a:pt x="10849" y="4787"/>
                </a:moveTo>
                <a:lnTo>
                  <a:pt x="10849" y="5990"/>
                </a:lnTo>
                <a:lnTo>
                  <a:pt x="16267" y="5990"/>
                </a:lnTo>
                <a:lnTo>
                  <a:pt x="16267" y="4787"/>
                </a:lnTo>
                <a:close/>
                <a:moveTo>
                  <a:pt x="21684" y="4787"/>
                </a:moveTo>
                <a:lnTo>
                  <a:pt x="21684" y="5990"/>
                </a:lnTo>
                <a:lnTo>
                  <a:pt x="27101" y="5990"/>
                </a:lnTo>
                <a:lnTo>
                  <a:pt x="27101" y="4787"/>
                </a:lnTo>
                <a:close/>
                <a:moveTo>
                  <a:pt x="32519" y="4787"/>
                </a:moveTo>
                <a:lnTo>
                  <a:pt x="32519" y="5990"/>
                </a:lnTo>
                <a:lnTo>
                  <a:pt x="37950" y="5990"/>
                </a:lnTo>
                <a:lnTo>
                  <a:pt x="37950" y="478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"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2" name="Google Shape;79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26"/>
          <p:cNvSpPr txBox="1">
            <a:spLocks noGrp="1"/>
          </p:cNvSpPr>
          <p:nvPr>
            <p:ph type="title" hasCustomPrompt="1"/>
          </p:nvPr>
        </p:nvSpPr>
        <p:spPr>
          <a:xfrm>
            <a:off x="1029350" y="656472"/>
            <a:ext cx="3900000" cy="7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4" name="Google Shape;794;p26"/>
          <p:cNvSpPr txBox="1">
            <a:spLocks noGrp="1"/>
          </p:cNvSpPr>
          <p:nvPr>
            <p:ph type="subTitle" idx="1"/>
          </p:nvPr>
        </p:nvSpPr>
        <p:spPr>
          <a:xfrm>
            <a:off x="1029350" y="1307822"/>
            <a:ext cx="39000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5" name="Google Shape;795;p26"/>
          <p:cNvSpPr txBox="1">
            <a:spLocks noGrp="1"/>
          </p:cNvSpPr>
          <p:nvPr>
            <p:ph type="title" idx="2" hasCustomPrompt="1"/>
          </p:nvPr>
        </p:nvSpPr>
        <p:spPr>
          <a:xfrm>
            <a:off x="1029350" y="2127886"/>
            <a:ext cx="3900000" cy="7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6" name="Google Shape;796;p26"/>
          <p:cNvSpPr txBox="1">
            <a:spLocks noGrp="1"/>
          </p:cNvSpPr>
          <p:nvPr>
            <p:ph type="subTitle" idx="3"/>
          </p:nvPr>
        </p:nvSpPr>
        <p:spPr>
          <a:xfrm>
            <a:off x="1029350" y="2779236"/>
            <a:ext cx="39000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7" name="Google Shape;797;p26"/>
          <p:cNvSpPr txBox="1">
            <a:spLocks noGrp="1"/>
          </p:cNvSpPr>
          <p:nvPr>
            <p:ph type="title" idx="4" hasCustomPrompt="1"/>
          </p:nvPr>
        </p:nvSpPr>
        <p:spPr>
          <a:xfrm>
            <a:off x="1029350" y="3599300"/>
            <a:ext cx="3900000" cy="7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8" name="Google Shape;798;p26"/>
          <p:cNvSpPr txBox="1">
            <a:spLocks noGrp="1"/>
          </p:cNvSpPr>
          <p:nvPr>
            <p:ph type="subTitle" idx="5"/>
          </p:nvPr>
        </p:nvSpPr>
        <p:spPr>
          <a:xfrm>
            <a:off x="1029350" y="4250650"/>
            <a:ext cx="39000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9" name="Google Shape;799;p26"/>
          <p:cNvSpPr/>
          <p:nvPr/>
        </p:nvSpPr>
        <p:spPr>
          <a:xfrm>
            <a:off x="7107844" y="4605238"/>
            <a:ext cx="1320600" cy="208472"/>
          </a:xfrm>
          <a:custGeom>
            <a:avLst/>
            <a:gdLst/>
            <a:ahLst/>
            <a:cxnLst/>
            <a:rect l="l" t="t" r="r" b="b"/>
            <a:pathLst>
              <a:path w="37951" h="5991" extrusionOk="0">
                <a:moveTo>
                  <a:pt x="0" y="1"/>
                </a:moveTo>
                <a:lnTo>
                  <a:pt x="0" y="1190"/>
                </a:lnTo>
                <a:lnTo>
                  <a:pt x="5432" y="1190"/>
                </a:lnTo>
                <a:lnTo>
                  <a:pt x="5432" y="1"/>
                </a:lnTo>
                <a:close/>
                <a:moveTo>
                  <a:pt x="10849" y="1"/>
                </a:moveTo>
                <a:lnTo>
                  <a:pt x="10849" y="1190"/>
                </a:lnTo>
                <a:lnTo>
                  <a:pt x="16267" y="1190"/>
                </a:lnTo>
                <a:lnTo>
                  <a:pt x="16267" y="1"/>
                </a:lnTo>
                <a:close/>
                <a:moveTo>
                  <a:pt x="21684" y="1"/>
                </a:moveTo>
                <a:lnTo>
                  <a:pt x="21684" y="1190"/>
                </a:lnTo>
                <a:lnTo>
                  <a:pt x="27101" y="1190"/>
                </a:lnTo>
                <a:lnTo>
                  <a:pt x="27101" y="1"/>
                </a:lnTo>
                <a:close/>
                <a:moveTo>
                  <a:pt x="5432" y="1190"/>
                </a:moveTo>
                <a:lnTo>
                  <a:pt x="5432" y="2394"/>
                </a:lnTo>
                <a:lnTo>
                  <a:pt x="10849" y="2394"/>
                </a:lnTo>
                <a:lnTo>
                  <a:pt x="10849" y="1190"/>
                </a:lnTo>
                <a:close/>
                <a:moveTo>
                  <a:pt x="16267" y="1190"/>
                </a:moveTo>
                <a:lnTo>
                  <a:pt x="16267" y="2394"/>
                </a:lnTo>
                <a:lnTo>
                  <a:pt x="21684" y="2394"/>
                </a:lnTo>
                <a:lnTo>
                  <a:pt x="21684" y="1190"/>
                </a:lnTo>
                <a:close/>
                <a:moveTo>
                  <a:pt x="0" y="2394"/>
                </a:moveTo>
                <a:lnTo>
                  <a:pt x="0" y="3583"/>
                </a:lnTo>
                <a:lnTo>
                  <a:pt x="5432" y="3583"/>
                </a:lnTo>
                <a:lnTo>
                  <a:pt x="5432" y="2394"/>
                </a:lnTo>
                <a:close/>
                <a:moveTo>
                  <a:pt x="10849" y="2394"/>
                </a:moveTo>
                <a:lnTo>
                  <a:pt x="10849" y="3583"/>
                </a:lnTo>
                <a:lnTo>
                  <a:pt x="16267" y="3583"/>
                </a:lnTo>
                <a:lnTo>
                  <a:pt x="16267" y="2394"/>
                </a:lnTo>
                <a:close/>
                <a:moveTo>
                  <a:pt x="21684" y="2394"/>
                </a:moveTo>
                <a:lnTo>
                  <a:pt x="21684" y="3583"/>
                </a:lnTo>
                <a:lnTo>
                  <a:pt x="27101" y="3583"/>
                </a:lnTo>
                <a:lnTo>
                  <a:pt x="27101" y="2394"/>
                </a:lnTo>
                <a:close/>
                <a:moveTo>
                  <a:pt x="32519" y="1"/>
                </a:moveTo>
                <a:lnTo>
                  <a:pt x="32519" y="1190"/>
                </a:lnTo>
                <a:lnTo>
                  <a:pt x="27116" y="1190"/>
                </a:lnTo>
                <a:lnTo>
                  <a:pt x="27116" y="2394"/>
                </a:lnTo>
                <a:lnTo>
                  <a:pt x="32519" y="2394"/>
                </a:lnTo>
                <a:lnTo>
                  <a:pt x="32519" y="3583"/>
                </a:lnTo>
                <a:lnTo>
                  <a:pt x="37950" y="3583"/>
                </a:lnTo>
                <a:lnTo>
                  <a:pt x="37950" y="2394"/>
                </a:lnTo>
                <a:lnTo>
                  <a:pt x="32533" y="2394"/>
                </a:lnTo>
                <a:lnTo>
                  <a:pt x="32533" y="1190"/>
                </a:lnTo>
                <a:lnTo>
                  <a:pt x="37950" y="1190"/>
                </a:lnTo>
                <a:lnTo>
                  <a:pt x="37950" y="1"/>
                </a:lnTo>
                <a:close/>
                <a:moveTo>
                  <a:pt x="5432" y="3583"/>
                </a:moveTo>
                <a:lnTo>
                  <a:pt x="5432" y="4787"/>
                </a:lnTo>
                <a:lnTo>
                  <a:pt x="10849" y="4787"/>
                </a:lnTo>
                <a:lnTo>
                  <a:pt x="10849" y="3583"/>
                </a:lnTo>
                <a:close/>
                <a:moveTo>
                  <a:pt x="16267" y="3583"/>
                </a:moveTo>
                <a:lnTo>
                  <a:pt x="16267" y="4787"/>
                </a:lnTo>
                <a:lnTo>
                  <a:pt x="21684" y="4787"/>
                </a:lnTo>
                <a:lnTo>
                  <a:pt x="21684" y="3583"/>
                </a:lnTo>
                <a:close/>
                <a:moveTo>
                  <a:pt x="27101" y="3583"/>
                </a:moveTo>
                <a:lnTo>
                  <a:pt x="27101" y="4787"/>
                </a:lnTo>
                <a:lnTo>
                  <a:pt x="32519" y="4787"/>
                </a:lnTo>
                <a:lnTo>
                  <a:pt x="32519" y="3583"/>
                </a:lnTo>
                <a:close/>
                <a:moveTo>
                  <a:pt x="0" y="4787"/>
                </a:moveTo>
                <a:lnTo>
                  <a:pt x="0" y="5990"/>
                </a:lnTo>
                <a:lnTo>
                  <a:pt x="5432" y="5990"/>
                </a:lnTo>
                <a:lnTo>
                  <a:pt x="5432" y="4787"/>
                </a:lnTo>
                <a:close/>
                <a:moveTo>
                  <a:pt x="10849" y="4787"/>
                </a:moveTo>
                <a:lnTo>
                  <a:pt x="10849" y="5990"/>
                </a:lnTo>
                <a:lnTo>
                  <a:pt x="16267" y="5990"/>
                </a:lnTo>
                <a:lnTo>
                  <a:pt x="16267" y="4787"/>
                </a:lnTo>
                <a:close/>
                <a:moveTo>
                  <a:pt x="21684" y="4787"/>
                </a:moveTo>
                <a:lnTo>
                  <a:pt x="21684" y="5990"/>
                </a:lnTo>
                <a:lnTo>
                  <a:pt x="27101" y="5990"/>
                </a:lnTo>
                <a:lnTo>
                  <a:pt x="27101" y="4787"/>
                </a:lnTo>
                <a:close/>
                <a:moveTo>
                  <a:pt x="32519" y="4787"/>
                </a:moveTo>
                <a:lnTo>
                  <a:pt x="32519" y="5990"/>
                </a:lnTo>
                <a:lnTo>
                  <a:pt x="37950" y="5990"/>
                </a:lnTo>
                <a:lnTo>
                  <a:pt x="37950" y="478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1" name="Google Shape;80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2" name="Google Shape;802;p27"/>
          <p:cNvGrpSpPr/>
          <p:nvPr/>
        </p:nvGrpSpPr>
        <p:grpSpPr>
          <a:xfrm>
            <a:off x="715550" y="176532"/>
            <a:ext cx="9147153" cy="5656080"/>
            <a:chOff x="715550" y="176532"/>
            <a:chExt cx="9147153" cy="5656080"/>
          </a:xfrm>
        </p:grpSpPr>
        <p:grpSp>
          <p:nvGrpSpPr>
            <p:cNvPr id="803" name="Google Shape;803;p27"/>
            <p:cNvGrpSpPr/>
            <p:nvPr/>
          </p:nvGrpSpPr>
          <p:grpSpPr>
            <a:xfrm>
              <a:off x="715550" y="176532"/>
              <a:ext cx="9147153" cy="5656080"/>
              <a:chOff x="715550" y="176532"/>
              <a:chExt cx="9147153" cy="5656080"/>
            </a:xfrm>
          </p:grpSpPr>
          <p:grpSp>
            <p:nvGrpSpPr>
              <p:cNvPr id="804" name="Google Shape;804;p27"/>
              <p:cNvGrpSpPr/>
              <p:nvPr/>
            </p:nvGrpSpPr>
            <p:grpSpPr>
              <a:xfrm>
                <a:off x="715550" y="176532"/>
                <a:ext cx="7713000" cy="113150"/>
                <a:chOff x="715550" y="802138"/>
                <a:chExt cx="7713000" cy="113150"/>
              </a:xfrm>
            </p:grpSpPr>
            <p:cxnSp>
              <p:nvCxnSpPr>
                <p:cNvPr id="805" name="Google Shape;805;p27"/>
                <p:cNvCxnSpPr/>
                <p:nvPr/>
              </p:nvCxnSpPr>
              <p:spPr>
                <a:xfrm>
                  <a:off x="715550" y="859888"/>
                  <a:ext cx="7713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806" name="Google Shape;806;p27"/>
                <p:cNvSpPr/>
                <p:nvPr/>
              </p:nvSpPr>
              <p:spPr>
                <a:xfrm>
                  <a:off x="8371350" y="802138"/>
                  <a:ext cx="57175" cy="5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3" h="2263" fill="none" extrusionOk="0">
                      <a:moveTo>
                        <a:pt x="2263" y="2262"/>
                      </a:moveTo>
                      <a:cubicBezTo>
                        <a:pt x="1016" y="2262"/>
                        <a:pt x="1" y="1247"/>
                        <a:pt x="1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593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" name="Google Shape;807;p27"/>
                <p:cNvSpPr/>
                <p:nvPr/>
              </p:nvSpPr>
              <p:spPr>
                <a:xfrm rot="10800000" flipH="1">
                  <a:off x="8371350" y="858713"/>
                  <a:ext cx="57175" cy="5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3" h="2263" fill="none" extrusionOk="0">
                      <a:moveTo>
                        <a:pt x="2263" y="2262"/>
                      </a:moveTo>
                      <a:cubicBezTo>
                        <a:pt x="1016" y="2262"/>
                        <a:pt x="1" y="1247"/>
                        <a:pt x="1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593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8" name="Google Shape;808;p27"/>
              <p:cNvGrpSpPr/>
              <p:nvPr/>
            </p:nvGrpSpPr>
            <p:grpSpPr>
              <a:xfrm>
                <a:off x="8428579" y="538251"/>
                <a:ext cx="1434124" cy="1434214"/>
                <a:chOff x="-2585450" y="-2429500"/>
                <a:chExt cx="2366150" cy="2366300"/>
              </a:xfrm>
            </p:grpSpPr>
            <p:sp>
              <p:nvSpPr>
                <p:cNvPr id="809" name="Google Shape;809;p27"/>
                <p:cNvSpPr/>
                <p:nvPr/>
              </p:nvSpPr>
              <p:spPr>
                <a:xfrm>
                  <a:off x="-2585450" y="-2429500"/>
                  <a:ext cx="2366150" cy="236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46" h="94652" extrusionOk="0">
                      <a:moveTo>
                        <a:pt x="47326" y="363"/>
                      </a:moveTo>
                      <a:cubicBezTo>
                        <a:pt x="73221" y="363"/>
                        <a:pt x="94289" y="21431"/>
                        <a:pt x="94289" y="47326"/>
                      </a:cubicBezTo>
                      <a:cubicBezTo>
                        <a:pt x="94289" y="73221"/>
                        <a:pt x="73221" y="94289"/>
                        <a:pt x="47326" y="94289"/>
                      </a:cubicBezTo>
                      <a:cubicBezTo>
                        <a:pt x="21430" y="94289"/>
                        <a:pt x="363" y="73221"/>
                        <a:pt x="363" y="47326"/>
                      </a:cubicBezTo>
                      <a:cubicBezTo>
                        <a:pt x="363" y="21431"/>
                        <a:pt x="21430" y="363"/>
                        <a:pt x="47326" y="363"/>
                      </a:cubicBezTo>
                      <a:close/>
                      <a:moveTo>
                        <a:pt x="47326" y="1"/>
                      </a:moveTo>
                      <a:cubicBezTo>
                        <a:pt x="21228" y="1"/>
                        <a:pt x="0" y="21235"/>
                        <a:pt x="0" y="47326"/>
                      </a:cubicBezTo>
                      <a:cubicBezTo>
                        <a:pt x="0" y="73423"/>
                        <a:pt x="21228" y="94651"/>
                        <a:pt x="47326" y="94651"/>
                      </a:cubicBezTo>
                      <a:cubicBezTo>
                        <a:pt x="73417" y="94651"/>
                        <a:pt x="94645" y="73423"/>
                        <a:pt x="94645" y="47326"/>
                      </a:cubicBezTo>
                      <a:cubicBezTo>
                        <a:pt x="94645" y="21229"/>
                        <a:pt x="73417" y="1"/>
                        <a:pt x="4732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10" name="Google Shape;810;p27"/>
                <p:cNvSpPr/>
                <p:nvPr/>
              </p:nvSpPr>
              <p:spPr>
                <a:xfrm>
                  <a:off x="-2492525" y="-2336425"/>
                  <a:ext cx="2180275" cy="218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11" h="87212" extrusionOk="0">
                      <a:moveTo>
                        <a:pt x="43609" y="363"/>
                      </a:moveTo>
                      <a:cubicBezTo>
                        <a:pt x="67450" y="363"/>
                        <a:pt x="86849" y="19762"/>
                        <a:pt x="86849" y="43603"/>
                      </a:cubicBezTo>
                      <a:cubicBezTo>
                        <a:pt x="86849" y="67450"/>
                        <a:pt x="67450" y="86849"/>
                        <a:pt x="43609" y="86849"/>
                      </a:cubicBezTo>
                      <a:cubicBezTo>
                        <a:pt x="19762" y="86849"/>
                        <a:pt x="363" y="67450"/>
                        <a:pt x="363" y="43603"/>
                      </a:cubicBezTo>
                      <a:cubicBezTo>
                        <a:pt x="363" y="19762"/>
                        <a:pt x="19762" y="363"/>
                        <a:pt x="43609" y="363"/>
                      </a:cubicBezTo>
                      <a:close/>
                      <a:moveTo>
                        <a:pt x="43609" y="1"/>
                      </a:moveTo>
                      <a:cubicBezTo>
                        <a:pt x="19566" y="1"/>
                        <a:pt x="0" y="19560"/>
                        <a:pt x="0" y="43603"/>
                      </a:cubicBezTo>
                      <a:cubicBezTo>
                        <a:pt x="0" y="67646"/>
                        <a:pt x="19566" y="87211"/>
                        <a:pt x="43609" y="87211"/>
                      </a:cubicBezTo>
                      <a:cubicBezTo>
                        <a:pt x="67651" y="87211"/>
                        <a:pt x="87211" y="67646"/>
                        <a:pt x="87211" y="43603"/>
                      </a:cubicBezTo>
                      <a:cubicBezTo>
                        <a:pt x="87211" y="19560"/>
                        <a:pt x="67651" y="1"/>
                        <a:pt x="4360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11" name="Google Shape;811;p27"/>
                <p:cNvSpPr/>
                <p:nvPr/>
              </p:nvSpPr>
              <p:spPr>
                <a:xfrm>
                  <a:off x="-2399450" y="-2243500"/>
                  <a:ext cx="1994125" cy="199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65" h="79772" extrusionOk="0">
                      <a:moveTo>
                        <a:pt x="39886" y="363"/>
                      </a:moveTo>
                      <a:cubicBezTo>
                        <a:pt x="61678" y="363"/>
                        <a:pt x="79409" y="18094"/>
                        <a:pt x="79409" y="39886"/>
                      </a:cubicBezTo>
                      <a:cubicBezTo>
                        <a:pt x="79409" y="61678"/>
                        <a:pt x="61678" y="79409"/>
                        <a:pt x="39886" y="79409"/>
                      </a:cubicBezTo>
                      <a:cubicBezTo>
                        <a:pt x="18087" y="79409"/>
                        <a:pt x="363" y="61678"/>
                        <a:pt x="363" y="39886"/>
                      </a:cubicBezTo>
                      <a:cubicBezTo>
                        <a:pt x="363" y="18094"/>
                        <a:pt x="18087" y="363"/>
                        <a:pt x="39886" y="363"/>
                      </a:cubicBezTo>
                      <a:close/>
                      <a:moveTo>
                        <a:pt x="39886" y="1"/>
                      </a:moveTo>
                      <a:cubicBezTo>
                        <a:pt x="17892" y="1"/>
                        <a:pt x="1" y="17892"/>
                        <a:pt x="1" y="39886"/>
                      </a:cubicBezTo>
                      <a:cubicBezTo>
                        <a:pt x="1" y="61880"/>
                        <a:pt x="17892" y="79771"/>
                        <a:pt x="39886" y="79771"/>
                      </a:cubicBezTo>
                      <a:cubicBezTo>
                        <a:pt x="61874" y="79771"/>
                        <a:pt x="79765" y="61880"/>
                        <a:pt x="79765" y="39886"/>
                      </a:cubicBezTo>
                      <a:cubicBezTo>
                        <a:pt x="79765" y="17892"/>
                        <a:pt x="61874" y="1"/>
                        <a:pt x="3988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12" name="Google Shape;812;p27"/>
                <p:cNvSpPr/>
                <p:nvPr/>
              </p:nvSpPr>
              <p:spPr>
                <a:xfrm>
                  <a:off x="-2306525" y="-2150425"/>
                  <a:ext cx="1808275" cy="180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31" h="72331" extrusionOk="0">
                      <a:moveTo>
                        <a:pt x="36169" y="363"/>
                      </a:moveTo>
                      <a:cubicBezTo>
                        <a:pt x="55912" y="363"/>
                        <a:pt x="71969" y="16425"/>
                        <a:pt x="71969" y="36163"/>
                      </a:cubicBezTo>
                      <a:cubicBezTo>
                        <a:pt x="71969" y="55907"/>
                        <a:pt x="55906" y="71969"/>
                        <a:pt x="36169" y="71969"/>
                      </a:cubicBezTo>
                      <a:cubicBezTo>
                        <a:pt x="16425" y="71969"/>
                        <a:pt x="363" y="55907"/>
                        <a:pt x="363" y="36163"/>
                      </a:cubicBezTo>
                      <a:cubicBezTo>
                        <a:pt x="363" y="16419"/>
                        <a:pt x="16425" y="363"/>
                        <a:pt x="36169" y="363"/>
                      </a:cubicBezTo>
                      <a:close/>
                      <a:moveTo>
                        <a:pt x="36169" y="1"/>
                      </a:moveTo>
                      <a:cubicBezTo>
                        <a:pt x="16229" y="1"/>
                        <a:pt x="1" y="16223"/>
                        <a:pt x="1" y="36163"/>
                      </a:cubicBezTo>
                      <a:cubicBezTo>
                        <a:pt x="1" y="56109"/>
                        <a:pt x="16229" y="72331"/>
                        <a:pt x="36169" y="72331"/>
                      </a:cubicBezTo>
                      <a:cubicBezTo>
                        <a:pt x="56108" y="72331"/>
                        <a:pt x="72331" y="56103"/>
                        <a:pt x="72331" y="36163"/>
                      </a:cubicBezTo>
                      <a:cubicBezTo>
                        <a:pt x="72331" y="16223"/>
                        <a:pt x="56108" y="1"/>
                        <a:pt x="361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13" name="Google Shape;813;p27"/>
                <p:cNvSpPr/>
                <p:nvPr/>
              </p:nvSpPr>
              <p:spPr>
                <a:xfrm>
                  <a:off x="-2213450" y="-2057350"/>
                  <a:ext cx="1622275" cy="162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91" h="64891" extrusionOk="0">
                      <a:moveTo>
                        <a:pt x="32446" y="357"/>
                      </a:moveTo>
                      <a:cubicBezTo>
                        <a:pt x="50135" y="357"/>
                        <a:pt x="64528" y="14751"/>
                        <a:pt x="64528" y="32446"/>
                      </a:cubicBezTo>
                      <a:cubicBezTo>
                        <a:pt x="64528" y="50135"/>
                        <a:pt x="50135" y="64529"/>
                        <a:pt x="32446" y="64529"/>
                      </a:cubicBezTo>
                      <a:cubicBezTo>
                        <a:pt x="14751" y="64529"/>
                        <a:pt x="357" y="50135"/>
                        <a:pt x="357" y="32446"/>
                      </a:cubicBezTo>
                      <a:cubicBezTo>
                        <a:pt x="357" y="14751"/>
                        <a:pt x="14751" y="357"/>
                        <a:pt x="32446" y="357"/>
                      </a:cubicBezTo>
                      <a:close/>
                      <a:moveTo>
                        <a:pt x="32446" y="1"/>
                      </a:moveTo>
                      <a:cubicBezTo>
                        <a:pt x="14555" y="1"/>
                        <a:pt x="1" y="14555"/>
                        <a:pt x="1" y="32446"/>
                      </a:cubicBezTo>
                      <a:cubicBezTo>
                        <a:pt x="1" y="50331"/>
                        <a:pt x="14555" y="64891"/>
                        <a:pt x="32446" y="64891"/>
                      </a:cubicBezTo>
                      <a:cubicBezTo>
                        <a:pt x="50337" y="64891"/>
                        <a:pt x="64891" y="50331"/>
                        <a:pt x="64891" y="32446"/>
                      </a:cubicBezTo>
                      <a:cubicBezTo>
                        <a:pt x="64891" y="14555"/>
                        <a:pt x="50331" y="1"/>
                        <a:pt x="3244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14" name="Google Shape;814;p27"/>
                <p:cNvSpPr/>
                <p:nvPr/>
              </p:nvSpPr>
              <p:spPr>
                <a:xfrm>
                  <a:off x="-2120525" y="-1964400"/>
                  <a:ext cx="1436275" cy="143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51" h="57450" extrusionOk="0">
                      <a:moveTo>
                        <a:pt x="28729" y="356"/>
                      </a:moveTo>
                      <a:cubicBezTo>
                        <a:pt x="44369" y="362"/>
                        <a:pt x="57094" y="13081"/>
                        <a:pt x="57094" y="28722"/>
                      </a:cubicBezTo>
                      <a:cubicBezTo>
                        <a:pt x="57094" y="44363"/>
                        <a:pt x="44369" y="57088"/>
                        <a:pt x="28729" y="57088"/>
                      </a:cubicBezTo>
                      <a:cubicBezTo>
                        <a:pt x="13088" y="57088"/>
                        <a:pt x="363" y="44363"/>
                        <a:pt x="363" y="28722"/>
                      </a:cubicBezTo>
                      <a:cubicBezTo>
                        <a:pt x="363" y="13081"/>
                        <a:pt x="13088" y="356"/>
                        <a:pt x="28729" y="356"/>
                      </a:cubicBezTo>
                      <a:close/>
                      <a:moveTo>
                        <a:pt x="28729" y="0"/>
                      </a:moveTo>
                      <a:cubicBezTo>
                        <a:pt x="12886" y="0"/>
                        <a:pt x="1" y="12885"/>
                        <a:pt x="1" y="28722"/>
                      </a:cubicBezTo>
                      <a:cubicBezTo>
                        <a:pt x="1" y="44558"/>
                        <a:pt x="12886" y="57450"/>
                        <a:pt x="28729" y="57450"/>
                      </a:cubicBezTo>
                      <a:cubicBezTo>
                        <a:pt x="44565" y="57450"/>
                        <a:pt x="57451" y="44564"/>
                        <a:pt x="57451" y="28722"/>
                      </a:cubicBezTo>
                      <a:cubicBezTo>
                        <a:pt x="57451" y="12885"/>
                        <a:pt x="44565" y="0"/>
                        <a:pt x="2872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15" name="Google Shape;815;p27"/>
                <p:cNvSpPr/>
                <p:nvPr/>
              </p:nvSpPr>
              <p:spPr>
                <a:xfrm>
                  <a:off x="-2027425" y="-1871325"/>
                  <a:ext cx="1250250" cy="125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10" h="50004" extrusionOk="0">
                      <a:moveTo>
                        <a:pt x="25005" y="357"/>
                      </a:moveTo>
                      <a:cubicBezTo>
                        <a:pt x="38591" y="357"/>
                        <a:pt x="49647" y="11413"/>
                        <a:pt x="49647" y="24999"/>
                      </a:cubicBezTo>
                      <a:cubicBezTo>
                        <a:pt x="49647" y="38585"/>
                        <a:pt x="38591" y="49641"/>
                        <a:pt x="25005" y="49641"/>
                      </a:cubicBezTo>
                      <a:cubicBezTo>
                        <a:pt x="11413" y="49641"/>
                        <a:pt x="362" y="38579"/>
                        <a:pt x="362" y="24999"/>
                      </a:cubicBezTo>
                      <a:cubicBezTo>
                        <a:pt x="362" y="11413"/>
                        <a:pt x="11413" y="357"/>
                        <a:pt x="25005" y="357"/>
                      </a:cubicBezTo>
                      <a:close/>
                      <a:moveTo>
                        <a:pt x="25005" y="0"/>
                      </a:moveTo>
                      <a:cubicBezTo>
                        <a:pt x="11217" y="0"/>
                        <a:pt x="0" y="11211"/>
                        <a:pt x="0" y="24999"/>
                      </a:cubicBezTo>
                      <a:cubicBezTo>
                        <a:pt x="0" y="38787"/>
                        <a:pt x="11217" y="50004"/>
                        <a:pt x="25005" y="50004"/>
                      </a:cubicBezTo>
                      <a:cubicBezTo>
                        <a:pt x="38793" y="50004"/>
                        <a:pt x="50009" y="38787"/>
                        <a:pt x="50009" y="24999"/>
                      </a:cubicBezTo>
                      <a:cubicBezTo>
                        <a:pt x="50009" y="11211"/>
                        <a:pt x="38793" y="0"/>
                        <a:pt x="250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16" name="Google Shape;816;p27"/>
                <p:cNvSpPr/>
                <p:nvPr/>
              </p:nvSpPr>
              <p:spPr>
                <a:xfrm>
                  <a:off x="-1934500" y="-1778400"/>
                  <a:ext cx="1064250" cy="106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70" h="42570" extrusionOk="0">
                      <a:moveTo>
                        <a:pt x="21288" y="357"/>
                      </a:moveTo>
                      <a:lnTo>
                        <a:pt x="21288" y="363"/>
                      </a:lnTo>
                      <a:cubicBezTo>
                        <a:pt x="32825" y="363"/>
                        <a:pt x="42213" y="9745"/>
                        <a:pt x="42213" y="21282"/>
                      </a:cubicBezTo>
                      <a:cubicBezTo>
                        <a:pt x="42213" y="32819"/>
                        <a:pt x="32825" y="42207"/>
                        <a:pt x="21288" y="42207"/>
                      </a:cubicBezTo>
                      <a:cubicBezTo>
                        <a:pt x="9750" y="42207"/>
                        <a:pt x="362" y="32819"/>
                        <a:pt x="362" y="21282"/>
                      </a:cubicBezTo>
                      <a:cubicBezTo>
                        <a:pt x="362" y="9745"/>
                        <a:pt x="9750" y="357"/>
                        <a:pt x="21288" y="357"/>
                      </a:cubicBezTo>
                      <a:close/>
                      <a:moveTo>
                        <a:pt x="21288" y="0"/>
                      </a:moveTo>
                      <a:cubicBezTo>
                        <a:pt x="9554" y="0"/>
                        <a:pt x="0" y="9549"/>
                        <a:pt x="0" y="21282"/>
                      </a:cubicBezTo>
                      <a:cubicBezTo>
                        <a:pt x="0" y="33021"/>
                        <a:pt x="9548" y="42569"/>
                        <a:pt x="21288" y="42569"/>
                      </a:cubicBezTo>
                      <a:cubicBezTo>
                        <a:pt x="33021" y="42569"/>
                        <a:pt x="42569" y="33021"/>
                        <a:pt x="42569" y="21282"/>
                      </a:cubicBezTo>
                      <a:cubicBezTo>
                        <a:pt x="42569" y="9549"/>
                        <a:pt x="33021" y="0"/>
                        <a:pt x="212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17" name="Google Shape;817;p27"/>
                <p:cNvSpPr/>
                <p:nvPr/>
              </p:nvSpPr>
              <p:spPr>
                <a:xfrm>
                  <a:off x="-1841425" y="-1685475"/>
                  <a:ext cx="878250" cy="87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0" h="35130" extrusionOk="0">
                      <a:moveTo>
                        <a:pt x="17565" y="363"/>
                      </a:moveTo>
                      <a:cubicBezTo>
                        <a:pt x="27048" y="363"/>
                        <a:pt x="34767" y="8082"/>
                        <a:pt x="34767" y="17565"/>
                      </a:cubicBezTo>
                      <a:cubicBezTo>
                        <a:pt x="34767" y="27054"/>
                        <a:pt x="27048" y="34773"/>
                        <a:pt x="17565" y="34773"/>
                      </a:cubicBezTo>
                      <a:cubicBezTo>
                        <a:pt x="8076" y="34773"/>
                        <a:pt x="357" y="27054"/>
                        <a:pt x="357" y="17565"/>
                      </a:cubicBezTo>
                      <a:cubicBezTo>
                        <a:pt x="357" y="8082"/>
                        <a:pt x="8076" y="363"/>
                        <a:pt x="17565" y="363"/>
                      </a:cubicBezTo>
                      <a:close/>
                      <a:moveTo>
                        <a:pt x="17565" y="1"/>
                      </a:moveTo>
                      <a:cubicBezTo>
                        <a:pt x="7880" y="1"/>
                        <a:pt x="0" y="7880"/>
                        <a:pt x="0" y="17565"/>
                      </a:cubicBezTo>
                      <a:cubicBezTo>
                        <a:pt x="0" y="27250"/>
                        <a:pt x="7880" y="35129"/>
                        <a:pt x="17565" y="35129"/>
                      </a:cubicBezTo>
                      <a:cubicBezTo>
                        <a:pt x="27249" y="35129"/>
                        <a:pt x="35129" y="27250"/>
                        <a:pt x="35129" y="17565"/>
                      </a:cubicBezTo>
                      <a:cubicBezTo>
                        <a:pt x="35129" y="7880"/>
                        <a:pt x="27249" y="1"/>
                        <a:pt x="1756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18" name="Google Shape;818;p27"/>
                <p:cNvSpPr/>
                <p:nvPr/>
              </p:nvSpPr>
              <p:spPr>
                <a:xfrm>
                  <a:off x="-1748500" y="-1592400"/>
                  <a:ext cx="692250" cy="6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90" h="27690" extrusionOk="0">
                      <a:moveTo>
                        <a:pt x="13848" y="357"/>
                      </a:moveTo>
                      <a:cubicBezTo>
                        <a:pt x="21282" y="357"/>
                        <a:pt x="27333" y="6408"/>
                        <a:pt x="27333" y="13842"/>
                      </a:cubicBezTo>
                      <a:cubicBezTo>
                        <a:pt x="27333" y="21276"/>
                        <a:pt x="21282" y="27327"/>
                        <a:pt x="13848" y="27327"/>
                      </a:cubicBezTo>
                      <a:cubicBezTo>
                        <a:pt x="6413" y="27327"/>
                        <a:pt x="363" y="21282"/>
                        <a:pt x="363" y="13842"/>
                      </a:cubicBezTo>
                      <a:cubicBezTo>
                        <a:pt x="363" y="6408"/>
                        <a:pt x="6413" y="357"/>
                        <a:pt x="13848" y="357"/>
                      </a:cubicBezTo>
                      <a:close/>
                      <a:moveTo>
                        <a:pt x="13848" y="1"/>
                      </a:moveTo>
                      <a:cubicBezTo>
                        <a:pt x="6211" y="1"/>
                        <a:pt x="0" y="6212"/>
                        <a:pt x="0" y="13842"/>
                      </a:cubicBezTo>
                      <a:cubicBezTo>
                        <a:pt x="0" y="21478"/>
                        <a:pt x="6211" y="27689"/>
                        <a:pt x="13848" y="27689"/>
                      </a:cubicBezTo>
                      <a:cubicBezTo>
                        <a:pt x="21478" y="27689"/>
                        <a:pt x="27689" y="21478"/>
                        <a:pt x="27689" y="13842"/>
                      </a:cubicBezTo>
                      <a:cubicBezTo>
                        <a:pt x="27689" y="6212"/>
                        <a:pt x="21478" y="1"/>
                        <a:pt x="1384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19" name="Google Shape;819;p27"/>
                <p:cNvSpPr/>
                <p:nvPr/>
              </p:nvSpPr>
              <p:spPr>
                <a:xfrm>
                  <a:off x="-1655425" y="-1499475"/>
                  <a:ext cx="506225" cy="50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49" h="20250" extrusionOk="0">
                      <a:moveTo>
                        <a:pt x="10125" y="357"/>
                      </a:moveTo>
                      <a:lnTo>
                        <a:pt x="10125" y="363"/>
                      </a:lnTo>
                      <a:cubicBezTo>
                        <a:pt x="15504" y="363"/>
                        <a:pt x="19887" y="4739"/>
                        <a:pt x="19887" y="10125"/>
                      </a:cubicBezTo>
                      <a:cubicBezTo>
                        <a:pt x="19887" y="15511"/>
                        <a:pt x="15510" y="19887"/>
                        <a:pt x="10125" y="19887"/>
                      </a:cubicBezTo>
                      <a:cubicBezTo>
                        <a:pt x="4739" y="19887"/>
                        <a:pt x="357" y="15511"/>
                        <a:pt x="357" y="10125"/>
                      </a:cubicBezTo>
                      <a:cubicBezTo>
                        <a:pt x="357" y="4739"/>
                        <a:pt x="4739" y="357"/>
                        <a:pt x="10125" y="357"/>
                      </a:cubicBezTo>
                      <a:close/>
                      <a:moveTo>
                        <a:pt x="10125" y="1"/>
                      </a:moveTo>
                      <a:cubicBezTo>
                        <a:pt x="4543" y="1"/>
                        <a:pt x="0" y="4543"/>
                        <a:pt x="0" y="10125"/>
                      </a:cubicBezTo>
                      <a:cubicBezTo>
                        <a:pt x="0" y="15707"/>
                        <a:pt x="4543" y="20249"/>
                        <a:pt x="10125" y="20249"/>
                      </a:cubicBezTo>
                      <a:cubicBezTo>
                        <a:pt x="15706" y="20249"/>
                        <a:pt x="20249" y="15707"/>
                        <a:pt x="20249" y="10125"/>
                      </a:cubicBezTo>
                      <a:cubicBezTo>
                        <a:pt x="20249" y="4543"/>
                        <a:pt x="15706" y="1"/>
                        <a:pt x="1012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20" name="Google Shape;820;p27"/>
                <p:cNvSpPr/>
                <p:nvPr/>
              </p:nvSpPr>
              <p:spPr>
                <a:xfrm>
                  <a:off x="-1575125" y="-1406425"/>
                  <a:ext cx="332850" cy="32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4" h="12810" extrusionOk="0">
                      <a:moveTo>
                        <a:pt x="6913" y="358"/>
                      </a:moveTo>
                      <a:cubicBezTo>
                        <a:pt x="10250" y="364"/>
                        <a:pt x="12952" y="3066"/>
                        <a:pt x="12958" y="6403"/>
                      </a:cubicBezTo>
                      <a:cubicBezTo>
                        <a:pt x="12958" y="8849"/>
                        <a:pt x="11485" y="11052"/>
                        <a:pt x="9223" y="11991"/>
                      </a:cubicBezTo>
                      <a:cubicBezTo>
                        <a:pt x="8476" y="12299"/>
                        <a:pt x="7693" y="12449"/>
                        <a:pt x="6915" y="12449"/>
                      </a:cubicBezTo>
                      <a:cubicBezTo>
                        <a:pt x="5341" y="12449"/>
                        <a:pt x="3794" y="11835"/>
                        <a:pt x="2637" y="10678"/>
                      </a:cubicBezTo>
                      <a:cubicBezTo>
                        <a:pt x="909" y="8950"/>
                        <a:pt x="393" y="6350"/>
                        <a:pt x="1325" y="4093"/>
                      </a:cubicBezTo>
                      <a:cubicBezTo>
                        <a:pt x="2263" y="1831"/>
                        <a:pt x="4466" y="358"/>
                        <a:pt x="6913" y="358"/>
                      </a:cubicBezTo>
                      <a:close/>
                      <a:moveTo>
                        <a:pt x="6908" y="0"/>
                      </a:moveTo>
                      <a:cubicBezTo>
                        <a:pt x="5244" y="0"/>
                        <a:pt x="3609" y="650"/>
                        <a:pt x="2382" y="1872"/>
                      </a:cubicBezTo>
                      <a:cubicBezTo>
                        <a:pt x="547" y="3707"/>
                        <a:pt x="1" y="6462"/>
                        <a:pt x="993" y="8855"/>
                      </a:cubicBezTo>
                      <a:cubicBezTo>
                        <a:pt x="1984" y="11248"/>
                        <a:pt x="4318" y="12810"/>
                        <a:pt x="6913" y="12810"/>
                      </a:cubicBezTo>
                      <a:cubicBezTo>
                        <a:pt x="10446" y="12804"/>
                        <a:pt x="13314" y="9942"/>
                        <a:pt x="13314" y="6403"/>
                      </a:cubicBezTo>
                      <a:cubicBezTo>
                        <a:pt x="13314" y="3814"/>
                        <a:pt x="11758" y="1480"/>
                        <a:pt x="9359" y="489"/>
                      </a:cubicBezTo>
                      <a:cubicBezTo>
                        <a:pt x="8566" y="160"/>
                        <a:pt x="7733" y="0"/>
                        <a:pt x="690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  <p:grpSp>
            <p:nvGrpSpPr>
              <p:cNvPr id="821" name="Google Shape;821;p27"/>
              <p:cNvGrpSpPr/>
              <p:nvPr/>
            </p:nvGrpSpPr>
            <p:grpSpPr>
              <a:xfrm rot="5400000">
                <a:off x="3122610" y="4756989"/>
                <a:ext cx="1434124" cy="717122"/>
                <a:chOff x="1003575" y="-1398825"/>
                <a:chExt cx="2366150" cy="1183175"/>
              </a:xfrm>
            </p:grpSpPr>
            <p:sp>
              <p:nvSpPr>
                <p:cNvPr id="822" name="Google Shape;822;p27"/>
                <p:cNvSpPr/>
                <p:nvPr/>
              </p:nvSpPr>
              <p:spPr>
                <a:xfrm>
                  <a:off x="1003575" y="-1398825"/>
                  <a:ext cx="2366150" cy="118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46" h="47327" extrusionOk="0">
                      <a:moveTo>
                        <a:pt x="1" y="1"/>
                      </a:moveTo>
                      <a:cubicBezTo>
                        <a:pt x="1" y="26098"/>
                        <a:pt x="21229" y="47326"/>
                        <a:pt x="47326" y="47326"/>
                      </a:cubicBezTo>
                      <a:cubicBezTo>
                        <a:pt x="73424" y="47326"/>
                        <a:pt x="94646" y="26098"/>
                        <a:pt x="94646" y="1"/>
                      </a:cubicBezTo>
                      <a:lnTo>
                        <a:pt x="94289" y="1"/>
                      </a:lnTo>
                      <a:cubicBezTo>
                        <a:pt x="94289" y="25902"/>
                        <a:pt x="73222" y="46970"/>
                        <a:pt x="47326" y="46970"/>
                      </a:cubicBezTo>
                      <a:cubicBezTo>
                        <a:pt x="21431" y="46970"/>
                        <a:pt x="363" y="25902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823;p27"/>
                <p:cNvSpPr/>
                <p:nvPr/>
              </p:nvSpPr>
              <p:spPr>
                <a:xfrm>
                  <a:off x="1096650" y="-1398825"/>
                  <a:ext cx="2180150" cy="109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06" h="43609" extrusionOk="0">
                      <a:moveTo>
                        <a:pt x="1" y="1"/>
                      </a:moveTo>
                      <a:cubicBezTo>
                        <a:pt x="1" y="24049"/>
                        <a:pt x="19561" y="43609"/>
                        <a:pt x="43603" y="43609"/>
                      </a:cubicBezTo>
                      <a:cubicBezTo>
                        <a:pt x="67646" y="43609"/>
                        <a:pt x="87206" y="24049"/>
                        <a:pt x="87206" y="1"/>
                      </a:cubicBezTo>
                      <a:lnTo>
                        <a:pt x="86843" y="1"/>
                      </a:lnTo>
                      <a:cubicBezTo>
                        <a:pt x="86843" y="23853"/>
                        <a:pt x="67444" y="43247"/>
                        <a:pt x="43603" y="43247"/>
                      </a:cubicBezTo>
                      <a:cubicBezTo>
                        <a:pt x="19757" y="43247"/>
                        <a:pt x="357" y="23847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24;p27"/>
                <p:cNvSpPr/>
                <p:nvPr/>
              </p:nvSpPr>
              <p:spPr>
                <a:xfrm>
                  <a:off x="1189600" y="-1398825"/>
                  <a:ext cx="1994125" cy="9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65" h="39886" extrusionOk="0">
                      <a:moveTo>
                        <a:pt x="0" y="1"/>
                      </a:moveTo>
                      <a:cubicBezTo>
                        <a:pt x="0" y="21995"/>
                        <a:pt x="17891" y="39886"/>
                        <a:pt x="39885" y="39886"/>
                      </a:cubicBezTo>
                      <a:cubicBezTo>
                        <a:pt x="61879" y="39886"/>
                        <a:pt x="79765" y="21995"/>
                        <a:pt x="79765" y="1"/>
                      </a:cubicBezTo>
                      <a:lnTo>
                        <a:pt x="79408" y="1"/>
                      </a:lnTo>
                      <a:cubicBezTo>
                        <a:pt x="79408" y="21799"/>
                        <a:pt x="61678" y="39530"/>
                        <a:pt x="39885" y="39530"/>
                      </a:cubicBezTo>
                      <a:cubicBezTo>
                        <a:pt x="18093" y="39530"/>
                        <a:pt x="362" y="21799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27"/>
                <p:cNvSpPr/>
                <p:nvPr/>
              </p:nvSpPr>
              <p:spPr>
                <a:xfrm>
                  <a:off x="1282525" y="-1398825"/>
                  <a:ext cx="1808275" cy="90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31" h="36169" extrusionOk="0">
                      <a:moveTo>
                        <a:pt x="0" y="1"/>
                      </a:moveTo>
                      <a:cubicBezTo>
                        <a:pt x="0" y="19946"/>
                        <a:pt x="16223" y="36169"/>
                        <a:pt x="36162" y="36169"/>
                      </a:cubicBezTo>
                      <a:cubicBezTo>
                        <a:pt x="56108" y="36169"/>
                        <a:pt x="72330" y="19946"/>
                        <a:pt x="72330" y="1"/>
                      </a:cubicBezTo>
                      <a:lnTo>
                        <a:pt x="71968" y="1"/>
                      </a:lnTo>
                      <a:cubicBezTo>
                        <a:pt x="71968" y="19744"/>
                        <a:pt x="55912" y="35806"/>
                        <a:pt x="36168" y="35806"/>
                      </a:cubicBezTo>
                      <a:cubicBezTo>
                        <a:pt x="16425" y="35806"/>
                        <a:pt x="363" y="197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27"/>
                <p:cNvSpPr/>
                <p:nvPr/>
              </p:nvSpPr>
              <p:spPr>
                <a:xfrm>
                  <a:off x="1375600" y="-1398675"/>
                  <a:ext cx="1622275" cy="8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91" h="32446" extrusionOk="0">
                      <a:moveTo>
                        <a:pt x="0" y="1"/>
                      </a:moveTo>
                      <a:cubicBezTo>
                        <a:pt x="0" y="17886"/>
                        <a:pt x="14554" y="32446"/>
                        <a:pt x="32445" y="32446"/>
                      </a:cubicBezTo>
                      <a:cubicBezTo>
                        <a:pt x="50336" y="32446"/>
                        <a:pt x="64890" y="17886"/>
                        <a:pt x="64890" y="1"/>
                      </a:cubicBezTo>
                      <a:lnTo>
                        <a:pt x="64528" y="1"/>
                      </a:lnTo>
                      <a:cubicBezTo>
                        <a:pt x="64528" y="17690"/>
                        <a:pt x="50134" y="32083"/>
                        <a:pt x="32445" y="32083"/>
                      </a:cubicBezTo>
                      <a:cubicBezTo>
                        <a:pt x="14750" y="32083"/>
                        <a:pt x="363" y="17690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27"/>
                <p:cNvSpPr/>
                <p:nvPr/>
              </p:nvSpPr>
              <p:spPr>
                <a:xfrm>
                  <a:off x="1468525" y="-1398825"/>
                  <a:ext cx="1436275" cy="71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51" h="28729" extrusionOk="0">
                      <a:moveTo>
                        <a:pt x="1" y="1"/>
                      </a:moveTo>
                      <a:cubicBezTo>
                        <a:pt x="1" y="15843"/>
                        <a:pt x="12886" y="28728"/>
                        <a:pt x="28728" y="28728"/>
                      </a:cubicBezTo>
                      <a:cubicBezTo>
                        <a:pt x="44565" y="28728"/>
                        <a:pt x="57450" y="15843"/>
                        <a:pt x="57450" y="1"/>
                      </a:cubicBezTo>
                      <a:lnTo>
                        <a:pt x="57094" y="1"/>
                      </a:lnTo>
                      <a:cubicBezTo>
                        <a:pt x="57094" y="15641"/>
                        <a:pt x="44369" y="28366"/>
                        <a:pt x="28728" y="28366"/>
                      </a:cubicBezTo>
                      <a:cubicBezTo>
                        <a:pt x="13088" y="28366"/>
                        <a:pt x="363" y="15641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27"/>
                <p:cNvSpPr/>
                <p:nvPr/>
              </p:nvSpPr>
              <p:spPr>
                <a:xfrm>
                  <a:off x="1561600" y="-1398675"/>
                  <a:ext cx="1250250" cy="62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10" h="25006" extrusionOk="0">
                      <a:moveTo>
                        <a:pt x="1" y="1"/>
                      </a:moveTo>
                      <a:cubicBezTo>
                        <a:pt x="1" y="13789"/>
                        <a:pt x="11217" y="25005"/>
                        <a:pt x="25005" y="25005"/>
                      </a:cubicBezTo>
                      <a:cubicBezTo>
                        <a:pt x="38793" y="25005"/>
                        <a:pt x="50010" y="13789"/>
                        <a:pt x="50010" y="1"/>
                      </a:cubicBezTo>
                      <a:lnTo>
                        <a:pt x="49648" y="1"/>
                      </a:lnTo>
                      <a:cubicBezTo>
                        <a:pt x="49648" y="13587"/>
                        <a:pt x="38591" y="24643"/>
                        <a:pt x="25005" y="24643"/>
                      </a:cubicBezTo>
                      <a:cubicBezTo>
                        <a:pt x="11413" y="24643"/>
                        <a:pt x="363" y="13587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27"/>
                <p:cNvSpPr/>
                <p:nvPr/>
              </p:nvSpPr>
              <p:spPr>
                <a:xfrm>
                  <a:off x="1654525" y="-1398825"/>
                  <a:ext cx="1064250" cy="53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70" h="21289" extrusionOk="0">
                      <a:moveTo>
                        <a:pt x="1" y="1"/>
                      </a:moveTo>
                      <a:cubicBezTo>
                        <a:pt x="1" y="11740"/>
                        <a:pt x="9549" y="21288"/>
                        <a:pt x="21288" y="21288"/>
                      </a:cubicBezTo>
                      <a:cubicBezTo>
                        <a:pt x="33022" y="21288"/>
                        <a:pt x="42570" y="11740"/>
                        <a:pt x="42570" y="1"/>
                      </a:cubicBezTo>
                      <a:lnTo>
                        <a:pt x="42208" y="1"/>
                      </a:lnTo>
                      <a:cubicBezTo>
                        <a:pt x="42214" y="11544"/>
                        <a:pt x="32826" y="20926"/>
                        <a:pt x="21288" y="20926"/>
                      </a:cubicBezTo>
                      <a:cubicBezTo>
                        <a:pt x="9751" y="20926"/>
                        <a:pt x="363" y="115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27"/>
                <p:cNvSpPr/>
                <p:nvPr/>
              </p:nvSpPr>
              <p:spPr>
                <a:xfrm>
                  <a:off x="1747600" y="-1398825"/>
                  <a:ext cx="878250" cy="43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0" h="17566" extrusionOk="0">
                      <a:moveTo>
                        <a:pt x="1" y="1"/>
                      </a:moveTo>
                      <a:cubicBezTo>
                        <a:pt x="1" y="9685"/>
                        <a:pt x="7881" y="17565"/>
                        <a:pt x="17565" y="17565"/>
                      </a:cubicBezTo>
                      <a:cubicBezTo>
                        <a:pt x="27250" y="17565"/>
                        <a:pt x="35130" y="9685"/>
                        <a:pt x="35130" y="1"/>
                      </a:cubicBezTo>
                      <a:lnTo>
                        <a:pt x="34768" y="1"/>
                      </a:lnTo>
                      <a:cubicBezTo>
                        <a:pt x="34768" y="9490"/>
                        <a:pt x="27048" y="17209"/>
                        <a:pt x="17565" y="17209"/>
                      </a:cubicBezTo>
                      <a:cubicBezTo>
                        <a:pt x="8076" y="17209"/>
                        <a:pt x="357" y="9490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27"/>
                <p:cNvSpPr/>
                <p:nvPr/>
              </p:nvSpPr>
              <p:spPr>
                <a:xfrm>
                  <a:off x="1840550" y="-1398825"/>
                  <a:ext cx="692225" cy="34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89" h="13848" extrusionOk="0">
                      <a:moveTo>
                        <a:pt x="0" y="1"/>
                      </a:moveTo>
                      <a:cubicBezTo>
                        <a:pt x="0" y="7637"/>
                        <a:pt x="6211" y="13848"/>
                        <a:pt x="13847" y="13848"/>
                      </a:cubicBezTo>
                      <a:cubicBezTo>
                        <a:pt x="21478" y="13848"/>
                        <a:pt x="27689" y="7637"/>
                        <a:pt x="27689" y="1"/>
                      </a:cubicBezTo>
                      <a:lnTo>
                        <a:pt x="27332" y="1"/>
                      </a:lnTo>
                      <a:cubicBezTo>
                        <a:pt x="27332" y="7441"/>
                        <a:pt x="21282" y="13486"/>
                        <a:pt x="13847" y="13486"/>
                      </a:cubicBezTo>
                      <a:cubicBezTo>
                        <a:pt x="6413" y="13486"/>
                        <a:pt x="362" y="7441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27"/>
                <p:cNvSpPr/>
                <p:nvPr/>
              </p:nvSpPr>
              <p:spPr>
                <a:xfrm>
                  <a:off x="1933625" y="-1398825"/>
                  <a:ext cx="506225" cy="25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49" h="10131" extrusionOk="0">
                      <a:moveTo>
                        <a:pt x="0" y="1"/>
                      </a:moveTo>
                      <a:cubicBezTo>
                        <a:pt x="0" y="5588"/>
                        <a:pt x="4543" y="10131"/>
                        <a:pt x="10124" y="10131"/>
                      </a:cubicBezTo>
                      <a:cubicBezTo>
                        <a:pt x="15706" y="10131"/>
                        <a:pt x="20248" y="5588"/>
                        <a:pt x="20248" y="1"/>
                      </a:cubicBezTo>
                      <a:lnTo>
                        <a:pt x="19886" y="1"/>
                      </a:lnTo>
                      <a:cubicBezTo>
                        <a:pt x="19886" y="5386"/>
                        <a:pt x="15510" y="9769"/>
                        <a:pt x="10124" y="9769"/>
                      </a:cubicBezTo>
                      <a:cubicBezTo>
                        <a:pt x="4739" y="9769"/>
                        <a:pt x="356" y="5386"/>
                        <a:pt x="3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27"/>
                <p:cNvSpPr/>
                <p:nvPr/>
              </p:nvSpPr>
              <p:spPr>
                <a:xfrm>
                  <a:off x="2025650" y="-1398825"/>
                  <a:ext cx="322150" cy="16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6" h="6479" extrusionOk="0">
                      <a:moveTo>
                        <a:pt x="42" y="1"/>
                      </a:moveTo>
                      <a:cubicBezTo>
                        <a:pt x="1" y="3569"/>
                        <a:pt x="2881" y="6479"/>
                        <a:pt x="6443" y="6479"/>
                      </a:cubicBezTo>
                      <a:cubicBezTo>
                        <a:pt x="10006" y="6479"/>
                        <a:pt x="12886" y="3569"/>
                        <a:pt x="12850" y="1"/>
                      </a:cubicBezTo>
                      <a:lnTo>
                        <a:pt x="12488" y="1"/>
                      </a:lnTo>
                      <a:cubicBezTo>
                        <a:pt x="12482" y="3338"/>
                        <a:pt x="9780" y="6046"/>
                        <a:pt x="6443" y="6046"/>
                      </a:cubicBezTo>
                      <a:cubicBezTo>
                        <a:pt x="3106" y="6046"/>
                        <a:pt x="398" y="3338"/>
                        <a:pt x="3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4" name="Google Shape;834;p27"/>
              <p:cNvGrpSpPr/>
              <p:nvPr/>
            </p:nvGrpSpPr>
            <p:grpSpPr>
              <a:xfrm rot="5400000">
                <a:off x="3839735" y="4756989"/>
                <a:ext cx="1434124" cy="717122"/>
                <a:chOff x="1003575" y="-1398825"/>
                <a:chExt cx="2366150" cy="1183175"/>
              </a:xfrm>
            </p:grpSpPr>
            <p:sp>
              <p:nvSpPr>
                <p:cNvPr id="835" name="Google Shape;835;p27"/>
                <p:cNvSpPr/>
                <p:nvPr/>
              </p:nvSpPr>
              <p:spPr>
                <a:xfrm>
                  <a:off x="1003575" y="-1398825"/>
                  <a:ext cx="2366150" cy="118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46" h="47327" extrusionOk="0">
                      <a:moveTo>
                        <a:pt x="1" y="1"/>
                      </a:moveTo>
                      <a:cubicBezTo>
                        <a:pt x="1" y="26098"/>
                        <a:pt x="21229" y="47326"/>
                        <a:pt x="47326" y="47326"/>
                      </a:cubicBezTo>
                      <a:cubicBezTo>
                        <a:pt x="73424" y="47326"/>
                        <a:pt x="94646" y="26098"/>
                        <a:pt x="94646" y="1"/>
                      </a:cubicBezTo>
                      <a:lnTo>
                        <a:pt x="94289" y="1"/>
                      </a:lnTo>
                      <a:cubicBezTo>
                        <a:pt x="94289" y="25902"/>
                        <a:pt x="73222" y="46970"/>
                        <a:pt x="47326" y="46970"/>
                      </a:cubicBezTo>
                      <a:cubicBezTo>
                        <a:pt x="21431" y="46970"/>
                        <a:pt x="363" y="25902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27"/>
                <p:cNvSpPr/>
                <p:nvPr/>
              </p:nvSpPr>
              <p:spPr>
                <a:xfrm>
                  <a:off x="1096650" y="-1398825"/>
                  <a:ext cx="2180150" cy="109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06" h="43609" extrusionOk="0">
                      <a:moveTo>
                        <a:pt x="1" y="1"/>
                      </a:moveTo>
                      <a:cubicBezTo>
                        <a:pt x="1" y="24049"/>
                        <a:pt x="19561" y="43609"/>
                        <a:pt x="43603" y="43609"/>
                      </a:cubicBezTo>
                      <a:cubicBezTo>
                        <a:pt x="67646" y="43609"/>
                        <a:pt x="87206" y="24049"/>
                        <a:pt x="87206" y="1"/>
                      </a:cubicBezTo>
                      <a:lnTo>
                        <a:pt x="86843" y="1"/>
                      </a:lnTo>
                      <a:cubicBezTo>
                        <a:pt x="86843" y="23853"/>
                        <a:pt x="67444" y="43247"/>
                        <a:pt x="43603" y="43247"/>
                      </a:cubicBezTo>
                      <a:cubicBezTo>
                        <a:pt x="19757" y="43247"/>
                        <a:pt x="357" y="23847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27"/>
                <p:cNvSpPr/>
                <p:nvPr/>
              </p:nvSpPr>
              <p:spPr>
                <a:xfrm>
                  <a:off x="1189600" y="-1398825"/>
                  <a:ext cx="1994125" cy="9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65" h="39886" extrusionOk="0">
                      <a:moveTo>
                        <a:pt x="0" y="1"/>
                      </a:moveTo>
                      <a:cubicBezTo>
                        <a:pt x="0" y="21995"/>
                        <a:pt x="17891" y="39886"/>
                        <a:pt x="39885" y="39886"/>
                      </a:cubicBezTo>
                      <a:cubicBezTo>
                        <a:pt x="61879" y="39886"/>
                        <a:pt x="79765" y="21995"/>
                        <a:pt x="79765" y="1"/>
                      </a:cubicBezTo>
                      <a:lnTo>
                        <a:pt x="79408" y="1"/>
                      </a:lnTo>
                      <a:cubicBezTo>
                        <a:pt x="79408" y="21799"/>
                        <a:pt x="61678" y="39530"/>
                        <a:pt x="39885" y="39530"/>
                      </a:cubicBezTo>
                      <a:cubicBezTo>
                        <a:pt x="18093" y="39530"/>
                        <a:pt x="362" y="21799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27"/>
                <p:cNvSpPr/>
                <p:nvPr/>
              </p:nvSpPr>
              <p:spPr>
                <a:xfrm>
                  <a:off x="1282525" y="-1398825"/>
                  <a:ext cx="1808275" cy="90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31" h="36169" extrusionOk="0">
                      <a:moveTo>
                        <a:pt x="0" y="1"/>
                      </a:moveTo>
                      <a:cubicBezTo>
                        <a:pt x="0" y="19946"/>
                        <a:pt x="16223" y="36169"/>
                        <a:pt x="36162" y="36169"/>
                      </a:cubicBezTo>
                      <a:cubicBezTo>
                        <a:pt x="56108" y="36169"/>
                        <a:pt x="72330" y="19946"/>
                        <a:pt x="72330" y="1"/>
                      </a:cubicBezTo>
                      <a:lnTo>
                        <a:pt x="71968" y="1"/>
                      </a:lnTo>
                      <a:cubicBezTo>
                        <a:pt x="71968" y="19744"/>
                        <a:pt x="55912" y="35806"/>
                        <a:pt x="36168" y="35806"/>
                      </a:cubicBezTo>
                      <a:cubicBezTo>
                        <a:pt x="16425" y="35806"/>
                        <a:pt x="363" y="197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27"/>
                <p:cNvSpPr/>
                <p:nvPr/>
              </p:nvSpPr>
              <p:spPr>
                <a:xfrm>
                  <a:off x="1375600" y="-1398675"/>
                  <a:ext cx="1622275" cy="8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91" h="32446" extrusionOk="0">
                      <a:moveTo>
                        <a:pt x="0" y="1"/>
                      </a:moveTo>
                      <a:cubicBezTo>
                        <a:pt x="0" y="17886"/>
                        <a:pt x="14554" y="32446"/>
                        <a:pt x="32445" y="32446"/>
                      </a:cubicBezTo>
                      <a:cubicBezTo>
                        <a:pt x="50336" y="32446"/>
                        <a:pt x="64890" y="17886"/>
                        <a:pt x="64890" y="1"/>
                      </a:cubicBezTo>
                      <a:lnTo>
                        <a:pt x="64528" y="1"/>
                      </a:lnTo>
                      <a:cubicBezTo>
                        <a:pt x="64528" y="17690"/>
                        <a:pt x="50134" y="32083"/>
                        <a:pt x="32445" y="32083"/>
                      </a:cubicBezTo>
                      <a:cubicBezTo>
                        <a:pt x="14750" y="32083"/>
                        <a:pt x="363" y="17690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40;p27"/>
                <p:cNvSpPr/>
                <p:nvPr/>
              </p:nvSpPr>
              <p:spPr>
                <a:xfrm>
                  <a:off x="1468525" y="-1398825"/>
                  <a:ext cx="1436275" cy="71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51" h="28729" extrusionOk="0">
                      <a:moveTo>
                        <a:pt x="1" y="1"/>
                      </a:moveTo>
                      <a:cubicBezTo>
                        <a:pt x="1" y="15843"/>
                        <a:pt x="12886" y="28728"/>
                        <a:pt x="28728" y="28728"/>
                      </a:cubicBezTo>
                      <a:cubicBezTo>
                        <a:pt x="44565" y="28728"/>
                        <a:pt x="57450" y="15843"/>
                        <a:pt x="57450" y="1"/>
                      </a:cubicBezTo>
                      <a:lnTo>
                        <a:pt x="57094" y="1"/>
                      </a:lnTo>
                      <a:cubicBezTo>
                        <a:pt x="57094" y="15641"/>
                        <a:pt x="44369" y="28366"/>
                        <a:pt x="28728" y="28366"/>
                      </a:cubicBezTo>
                      <a:cubicBezTo>
                        <a:pt x="13088" y="28366"/>
                        <a:pt x="363" y="15641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41;p27"/>
                <p:cNvSpPr/>
                <p:nvPr/>
              </p:nvSpPr>
              <p:spPr>
                <a:xfrm>
                  <a:off x="1561600" y="-1398675"/>
                  <a:ext cx="1250250" cy="62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10" h="25006" extrusionOk="0">
                      <a:moveTo>
                        <a:pt x="1" y="1"/>
                      </a:moveTo>
                      <a:cubicBezTo>
                        <a:pt x="1" y="13789"/>
                        <a:pt x="11217" y="25005"/>
                        <a:pt x="25005" y="25005"/>
                      </a:cubicBezTo>
                      <a:cubicBezTo>
                        <a:pt x="38793" y="25005"/>
                        <a:pt x="50010" y="13789"/>
                        <a:pt x="50010" y="1"/>
                      </a:cubicBezTo>
                      <a:lnTo>
                        <a:pt x="49648" y="1"/>
                      </a:lnTo>
                      <a:cubicBezTo>
                        <a:pt x="49648" y="13587"/>
                        <a:pt x="38591" y="24643"/>
                        <a:pt x="25005" y="24643"/>
                      </a:cubicBezTo>
                      <a:cubicBezTo>
                        <a:pt x="11413" y="24643"/>
                        <a:pt x="363" y="13587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27"/>
                <p:cNvSpPr/>
                <p:nvPr/>
              </p:nvSpPr>
              <p:spPr>
                <a:xfrm>
                  <a:off x="1654525" y="-1398825"/>
                  <a:ext cx="1064250" cy="53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70" h="21289" extrusionOk="0">
                      <a:moveTo>
                        <a:pt x="1" y="1"/>
                      </a:moveTo>
                      <a:cubicBezTo>
                        <a:pt x="1" y="11740"/>
                        <a:pt x="9549" y="21288"/>
                        <a:pt x="21288" y="21288"/>
                      </a:cubicBezTo>
                      <a:cubicBezTo>
                        <a:pt x="33022" y="21288"/>
                        <a:pt x="42570" y="11740"/>
                        <a:pt x="42570" y="1"/>
                      </a:cubicBezTo>
                      <a:lnTo>
                        <a:pt x="42208" y="1"/>
                      </a:lnTo>
                      <a:cubicBezTo>
                        <a:pt x="42214" y="11544"/>
                        <a:pt x="32826" y="20926"/>
                        <a:pt x="21288" y="20926"/>
                      </a:cubicBezTo>
                      <a:cubicBezTo>
                        <a:pt x="9751" y="20926"/>
                        <a:pt x="363" y="115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27"/>
                <p:cNvSpPr/>
                <p:nvPr/>
              </p:nvSpPr>
              <p:spPr>
                <a:xfrm>
                  <a:off x="1747600" y="-1398825"/>
                  <a:ext cx="878250" cy="43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0" h="17566" extrusionOk="0">
                      <a:moveTo>
                        <a:pt x="1" y="1"/>
                      </a:moveTo>
                      <a:cubicBezTo>
                        <a:pt x="1" y="9685"/>
                        <a:pt x="7881" y="17565"/>
                        <a:pt x="17565" y="17565"/>
                      </a:cubicBezTo>
                      <a:cubicBezTo>
                        <a:pt x="27250" y="17565"/>
                        <a:pt x="35130" y="9685"/>
                        <a:pt x="35130" y="1"/>
                      </a:cubicBezTo>
                      <a:lnTo>
                        <a:pt x="34768" y="1"/>
                      </a:lnTo>
                      <a:cubicBezTo>
                        <a:pt x="34768" y="9490"/>
                        <a:pt x="27048" y="17209"/>
                        <a:pt x="17565" y="17209"/>
                      </a:cubicBezTo>
                      <a:cubicBezTo>
                        <a:pt x="8076" y="17209"/>
                        <a:pt x="357" y="9490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27"/>
                <p:cNvSpPr/>
                <p:nvPr/>
              </p:nvSpPr>
              <p:spPr>
                <a:xfrm>
                  <a:off x="1840550" y="-1398825"/>
                  <a:ext cx="692225" cy="34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89" h="13848" extrusionOk="0">
                      <a:moveTo>
                        <a:pt x="0" y="1"/>
                      </a:moveTo>
                      <a:cubicBezTo>
                        <a:pt x="0" y="7637"/>
                        <a:pt x="6211" y="13848"/>
                        <a:pt x="13847" y="13848"/>
                      </a:cubicBezTo>
                      <a:cubicBezTo>
                        <a:pt x="21478" y="13848"/>
                        <a:pt x="27689" y="7637"/>
                        <a:pt x="27689" y="1"/>
                      </a:cubicBezTo>
                      <a:lnTo>
                        <a:pt x="27332" y="1"/>
                      </a:lnTo>
                      <a:cubicBezTo>
                        <a:pt x="27332" y="7441"/>
                        <a:pt x="21282" y="13486"/>
                        <a:pt x="13847" y="13486"/>
                      </a:cubicBezTo>
                      <a:cubicBezTo>
                        <a:pt x="6413" y="13486"/>
                        <a:pt x="362" y="7441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27"/>
                <p:cNvSpPr/>
                <p:nvPr/>
              </p:nvSpPr>
              <p:spPr>
                <a:xfrm>
                  <a:off x="1933625" y="-1398825"/>
                  <a:ext cx="506225" cy="25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49" h="10131" extrusionOk="0">
                      <a:moveTo>
                        <a:pt x="0" y="1"/>
                      </a:moveTo>
                      <a:cubicBezTo>
                        <a:pt x="0" y="5588"/>
                        <a:pt x="4543" y="10131"/>
                        <a:pt x="10124" y="10131"/>
                      </a:cubicBezTo>
                      <a:cubicBezTo>
                        <a:pt x="15706" y="10131"/>
                        <a:pt x="20248" y="5588"/>
                        <a:pt x="20248" y="1"/>
                      </a:cubicBezTo>
                      <a:lnTo>
                        <a:pt x="19886" y="1"/>
                      </a:lnTo>
                      <a:cubicBezTo>
                        <a:pt x="19886" y="5386"/>
                        <a:pt x="15510" y="9769"/>
                        <a:pt x="10124" y="9769"/>
                      </a:cubicBezTo>
                      <a:cubicBezTo>
                        <a:pt x="4739" y="9769"/>
                        <a:pt x="356" y="5386"/>
                        <a:pt x="3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27"/>
                <p:cNvSpPr/>
                <p:nvPr/>
              </p:nvSpPr>
              <p:spPr>
                <a:xfrm>
                  <a:off x="2025650" y="-1398825"/>
                  <a:ext cx="322150" cy="16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6" h="6479" extrusionOk="0">
                      <a:moveTo>
                        <a:pt x="42" y="1"/>
                      </a:moveTo>
                      <a:cubicBezTo>
                        <a:pt x="1" y="3569"/>
                        <a:pt x="2881" y="6479"/>
                        <a:pt x="6443" y="6479"/>
                      </a:cubicBezTo>
                      <a:cubicBezTo>
                        <a:pt x="10006" y="6479"/>
                        <a:pt x="12886" y="3569"/>
                        <a:pt x="12850" y="1"/>
                      </a:cubicBezTo>
                      <a:lnTo>
                        <a:pt x="12488" y="1"/>
                      </a:lnTo>
                      <a:cubicBezTo>
                        <a:pt x="12482" y="3338"/>
                        <a:pt x="9780" y="6046"/>
                        <a:pt x="6443" y="6046"/>
                      </a:cubicBezTo>
                      <a:cubicBezTo>
                        <a:pt x="3106" y="6046"/>
                        <a:pt x="398" y="3338"/>
                        <a:pt x="3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47" name="Google Shape;847;p27"/>
            <p:cNvSpPr/>
            <p:nvPr/>
          </p:nvSpPr>
          <p:spPr>
            <a:xfrm>
              <a:off x="723206" y="4605250"/>
              <a:ext cx="1320600" cy="208472"/>
            </a:xfrm>
            <a:custGeom>
              <a:avLst/>
              <a:gdLst/>
              <a:ahLst/>
              <a:cxnLst/>
              <a:rect l="l" t="t" r="r" b="b"/>
              <a:pathLst>
                <a:path w="37951" h="5991" extrusionOk="0">
                  <a:moveTo>
                    <a:pt x="0" y="1"/>
                  </a:moveTo>
                  <a:lnTo>
                    <a:pt x="0" y="1190"/>
                  </a:lnTo>
                  <a:lnTo>
                    <a:pt x="5432" y="1190"/>
                  </a:lnTo>
                  <a:lnTo>
                    <a:pt x="5432" y="1"/>
                  </a:lnTo>
                  <a:close/>
                  <a:moveTo>
                    <a:pt x="10849" y="1"/>
                  </a:moveTo>
                  <a:lnTo>
                    <a:pt x="10849" y="1190"/>
                  </a:lnTo>
                  <a:lnTo>
                    <a:pt x="16267" y="1190"/>
                  </a:lnTo>
                  <a:lnTo>
                    <a:pt x="16267" y="1"/>
                  </a:lnTo>
                  <a:close/>
                  <a:moveTo>
                    <a:pt x="21684" y="1"/>
                  </a:moveTo>
                  <a:lnTo>
                    <a:pt x="21684" y="1190"/>
                  </a:lnTo>
                  <a:lnTo>
                    <a:pt x="27101" y="1190"/>
                  </a:lnTo>
                  <a:lnTo>
                    <a:pt x="27101" y="1"/>
                  </a:lnTo>
                  <a:close/>
                  <a:moveTo>
                    <a:pt x="5432" y="1190"/>
                  </a:moveTo>
                  <a:lnTo>
                    <a:pt x="5432" y="2394"/>
                  </a:lnTo>
                  <a:lnTo>
                    <a:pt x="10849" y="2394"/>
                  </a:lnTo>
                  <a:lnTo>
                    <a:pt x="10849" y="1190"/>
                  </a:lnTo>
                  <a:close/>
                  <a:moveTo>
                    <a:pt x="16267" y="1190"/>
                  </a:moveTo>
                  <a:lnTo>
                    <a:pt x="16267" y="2394"/>
                  </a:lnTo>
                  <a:lnTo>
                    <a:pt x="21684" y="2394"/>
                  </a:lnTo>
                  <a:lnTo>
                    <a:pt x="21684" y="1190"/>
                  </a:lnTo>
                  <a:close/>
                  <a:moveTo>
                    <a:pt x="0" y="2394"/>
                  </a:moveTo>
                  <a:lnTo>
                    <a:pt x="0" y="3583"/>
                  </a:lnTo>
                  <a:lnTo>
                    <a:pt x="5432" y="3583"/>
                  </a:lnTo>
                  <a:lnTo>
                    <a:pt x="5432" y="2394"/>
                  </a:lnTo>
                  <a:close/>
                  <a:moveTo>
                    <a:pt x="10849" y="2394"/>
                  </a:moveTo>
                  <a:lnTo>
                    <a:pt x="10849" y="3583"/>
                  </a:lnTo>
                  <a:lnTo>
                    <a:pt x="16267" y="3583"/>
                  </a:lnTo>
                  <a:lnTo>
                    <a:pt x="16267" y="2394"/>
                  </a:lnTo>
                  <a:close/>
                  <a:moveTo>
                    <a:pt x="21684" y="2394"/>
                  </a:moveTo>
                  <a:lnTo>
                    <a:pt x="21684" y="3583"/>
                  </a:lnTo>
                  <a:lnTo>
                    <a:pt x="27101" y="3583"/>
                  </a:lnTo>
                  <a:lnTo>
                    <a:pt x="27101" y="2394"/>
                  </a:lnTo>
                  <a:close/>
                  <a:moveTo>
                    <a:pt x="32519" y="1"/>
                  </a:moveTo>
                  <a:lnTo>
                    <a:pt x="32519" y="1190"/>
                  </a:lnTo>
                  <a:lnTo>
                    <a:pt x="27116" y="1190"/>
                  </a:lnTo>
                  <a:lnTo>
                    <a:pt x="27116" y="2394"/>
                  </a:lnTo>
                  <a:lnTo>
                    <a:pt x="32519" y="2394"/>
                  </a:lnTo>
                  <a:lnTo>
                    <a:pt x="32519" y="3583"/>
                  </a:lnTo>
                  <a:lnTo>
                    <a:pt x="37950" y="3583"/>
                  </a:lnTo>
                  <a:lnTo>
                    <a:pt x="37950" y="2394"/>
                  </a:lnTo>
                  <a:lnTo>
                    <a:pt x="32533" y="2394"/>
                  </a:lnTo>
                  <a:lnTo>
                    <a:pt x="32533" y="1190"/>
                  </a:lnTo>
                  <a:lnTo>
                    <a:pt x="37950" y="1190"/>
                  </a:lnTo>
                  <a:lnTo>
                    <a:pt x="37950" y="1"/>
                  </a:lnTo>
                  <a:close/>
                  <a:moveTo>
                    <a:pt x="5432" y="3583"/>
                  </a:moveTo>
                  <a:lnTo>
                    <a:pt x="5432" y="4787"/>
                  </a:lnTo>
                  <a:lnTo>
                    <a:pt x="10849" y="4787"/>
                  </a:lnTo>
                  <a:lnTo>
                    <a:pt x="10849" y="3583"/>
                  </a:lnTo>
                  <a:close/>
                  <a:moveTo>
                    <a:pt x="16267" y="3583"/>
                  </a:moveTo>
                  <a:lnTo>
                    <a:pt x="16267" y="4787"/>
                  </a:lnTo>
                  <a:lnTo>
                    <a:pt x="21684" y="4787"/>
                  </a:lnTo>
                  <a:lnTo>
                    <a:pt x="21684" y="3583"/>
                  </a:lnTo>
                  <a:close/>
                  <a:moveTo>
                    <a:pt x="27101" y="3583"/>
                  </a:moveTo>
                  <a:lnTo>
                    <a:pt x="27101" y="4787"/>
                  </a:lnTo>
                  <a:lnTo>
                    <a:pt x="32519" y="4787"/>
                  </a:lnTo>
                  <a:lnTo>
                    <a:pt x="32519" y="3583"/>
                  </a:lnTo>
                  <a:close/>
                  <a:moveTo>
                    <a:pt x="0" y="4787"/>
                  </a:moveTo>
                  <a:lnTo>
                    <a:pt x="0" y="5990"/>
                  </a:lnTo>
                  <a:lnTo>
                    <a:pt x="5432" y="5990"/>
                  </a:lnTo>
                  <a:lnTo>
                    <a:pt x="5432" y="4787"/>
                  </a:lnTo>
                  <a:close/>
                  <a:moveTo>
                    <a:pt x="10849" y="4787"/>
                  </a:moveTo>
                  <a:lnTo>
                    <a:pt x="10849" y="5990"/>
                  </a:lnTo>
                  <a:lnTo>
                    <a:pt x="16267" y="5990"/>
                  </a:lnTo>
                  <a:lnTo>
                    <a:pt x="16267" y="4787"/>
                  </a:lnTo>
                  <a:close/>
                  <a:moveTo>
                    <a:pt x="21684" y="4787"/>
                  </a:moveTo>
                  <a:lnTo>
                    <a:pt x="21684" y="5990"/>
                  </a:lnTo>
                  <a:lnTo>
                    <a:pt x="27101" y="5990"/>
                  </a:lnTo>
                  <a:lnTo>
                    <a:pt x="27101" y="4787"/>
                  </a:lnTo>
                  <a:close/>
                  <a:moveTo>
                    <a:pt x="32519" y="4787"/>
                  </a:moveTo>
                  <a:lnTo>
                    <a:pt x="32519" y="5990"/>
                  </a:lnTo>
                  <a:lnTo>
                    <a:pt x="37950" y="5990"/>
                  </a:lnTo>
                  <a:lnTo>
                    <a:pt x="37950" y="47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8" name="Google Shape;848;p27"/>
          <p:cNvSpPr txBox="1">
            <a:spLocks noGrp="1"/>
          </p:cNvSpPr>
          <p:nvPr>
            <p:ph type="title"/>
          </p:nvPr>
        </p:nvSpPr>
        <p:spPr>
          <a:xfrm>
            <a:off x="715550" y="456721"/>
            <a:ext cx="7713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9" name="Google Shape;849;p27"/>
          <p:cNvSpPr txBox="1">
            <a:spLocks noGrp="1"/>
          </p:cNvSpPr>
          <p:nvPr>
            <p:ph type="title" idx="2" hasCustomPrompt="1"/>
          </p:nvPr>
        </p:nvSpPr>
        <p:spPr>
          <a:xfrm>
            <a:off x="1069376" y="1897100"/>
            <a:ext cx="1130400" cy="5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50" name="Google Shape;850;p27"/>
          <p:cNvSpPr txBox="1">
            <a:spLocks noGrp="1"/>
          </p:cNvSpPr>
          <p:nvPr>
            <p:ph type="subTitle" idx="1"/>
          </p:nvPr>
        </p:nvSpPr>
        <p:spPr>
          <a:xfrm>
            <a:off x="1069376" y="2569400"/>
            <a:ext cx="2159400" cy="3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1" name="Google Shape;851;p27"/>
          <p:cNvSpPr txBox="1">
            <a:spLocks noGrp="1"/>
          </p:cNvSpPr>
          <p:nvPr>
            <p:ph type="subTitle" idx="3"/>
          </p:nvPr>
        </p:nvSpPr>
        <p:spPr>
          <a:xfrm>
            <a:off x="1069377" y="2823852"/>
            <a:ext cx="21594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2" name="Google Shape;852;p27"/>
          <p:cNvSpPr txBox="1">
            <a:spLocks noGrp="1"/>
          </p:cNvSpPr>
          <p:nvPr>
            <p:ph type="title" idx="4" hasCustomPrompt="1"/>
          </p:nvPr>
        </p:nvSpPr>
        <p:spPr>
          <a:xfrm>
            <a:off x="3642927" y="1897100"/>
            <a:ext cx="1130400" cy="5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53" name="Google Shape;853;p27"/>
          <p:cNvSpPr txBox="1">
            <a:spLocks noGrp="1"/>
          </p:cNvSpPr>
          <p:nvPr>
            <p:ph type="subTitle" idx="5"/>
          </p:nvPr>
        </p:nvSpPr>
        <p:spPr>
          <a:xfrm>
            <a:off x="3642926" y="2569400"/>
            <a:ext cx="2159400" cy="3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4" name="Google Shape;854;p27"/>
          <p:cNvSpPr txBox="1">
            <a:spLocks noGrp="1"/>
          </p:cNvSpPr>
          <p:nvPr>
            <p:ph type="subTitle" idx="6"/>
          </p:nvPr>
        </p:nvSpPr>
        <p:spPr>
          <a:xfrm>
            <a:off x="3642927" y="2823852"/>
            <a:ext cx="21594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5" name="Google Shape;855;p27"/>
          <p:cNvSpPr txBox="1">
            <a:spLocks noGrp="1"/>
          </p:cNvSpPr>
          <p:nvPr>
            <p:ph type="title" idx="7" hasCustomPrompt="1"/>
          </p:nvPr>
        </p:nvSpPr>
        <p:spPr>
          <a:xfrm>
            <a:off x="6216477" y="1897100"/>
            <a:ext cx="1130400" cy="5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56" name="Google Shape;856;p27"/>
          <p:cNvSpPr txBox="1">
            <a:spLocks noGrp="1"/>
          </p:cNvSpPr>
          <p:nvPr>
            <p:ph type="subTitle" idx="8"/>
          </p:nvPr>
        </p:nvSpPr>
        <p:spPr>
          <a:xfrm>
            <a:off x="6216476" y="2569400"/>
            <a:ext cx="2159400" cy="3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7" name="Google Shape;857;p27"/>
          <p:cNvSpPr txBox="1">
            <a:spLocks noGrp="1"/>
          </p:cNvSpPr>
          <p:nvPr>
            <p:ph type="subTitle" idx="9"/>
          </p:nvPr>
        </p:nvSpPr>
        <p:spPr>
          <a:xfrm>
            <a:off x="6216477" y="2823852"/>
            <a:ext cx="21594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AND_TWO_COLUMNS_1_1_1"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9" name="Google Shape;85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28"/>
          <p:cNvSpPr txBox="1">
            <a:spLocks noGrp="1"/>
          </p:cNvSpPr>
          <p:nvPr>
            <p:ph type="title"/>
          </p:nvPr>
        </p:nvSpPr>
        <p:spPr>
          <a:xfrm>
            <a:off x="715550" y="456721"/>
            <a:ext cx="7713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61" name="Google Shape;861;p28"/>
          <p:cNvGrpSpPr/>
          <p:nvPr/>
        </p:nvGrpSpPr>
        <p:grpSpPr>
          <a:xfrm>
            <a:off x="715550" y="176532"/>
            <a:ext cx="9147153" cy="5656080"/>
            <a:chOff x="715550" y="176532"/>
            <a:chExt cx="9147153" cy="5656080"/>
          </a:xfrm>
        </p:grpSpPr>
        <p:grpSp>
          <p:nvGrpSpPr>
            <p:cNvPr id="862" name="Google Shape;862;p28"/>
            <p:cNvGrpSpPr/>
            <p:nvPr/>
          </p:nvGrpSpPr>
          <p:grpSpPr>
            <a:xfrm>
              <a:off x="715550" y="176532"/>
              <a:ext cx="9147153" cy="5656080"/>
              <a:chOff x="715550" y="176532"/>
              <a:chExt cx="9147153" cy="5656080"/>
            </a:xfrm>
          </p:grpSpPr>
          <p:grpSp>
            <p:nvGrpSpPr>
              <p:cNvPr id="863" name="Google Shape;863;p28"/>
              <p:cNvGrpSpPr/>
              <p:nvPr/>
            </p:nvGrpSpPr>
            <p:grpSpPr>
              <a:xfrm>
                <a:off x="715550" y="176532"/>
                <a:ext cx="7713000" cy="113150"/>
                <a:chOff x="715550" y="802138"/>
                <a:chExt cx="7713000" cy="113150"/>
              </a:xfrm>
            </p:grpSpPr>
            <p:cxnSp>
              <p:nvCxnSpPr>
                <p:cNvPr id="864" name="Google Shape;864;p28"/>
                <p:cNvCxnSpPr/>
                <p:nvPr/>
              </p:nvCxnSpPr>
              <p:spPr>
                <a:xfrm>
                  <a:off x="715550" y="859888"/>
                  <a:ext cx="7713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865" name="Google Shape;865;p28"/>
                <p:cNvSpPr/>
                <p:nvPr/>
              </p:nvSpPr>
              <p:spPr>
                <a:xfrm>
                  <a:off x="8371350" y="802138"/>
                  <a:ext cx="57175" cy="5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3" h="2263" fill="none" extrusionOk="0">
                      <a:moveTo>
                        <a:pt x="2263" y="2262"/>
                      </a:moveTo>
                      <a:cubicBezTo>
                        <a:pt x="1016" y="2262"/>
                        <a:pt x="1" y="1247"/>
                        <a:pt x="1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593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28"/>
                <p:cNvSpPr/>
                <p:nvPr/>
              </p:nvSpPr>
              <p:spPr>
                <a:xfrm rot="10800000" flipH="1">
                  <a:off x="8371350" y="858713"/>
                  <a:ext cx="57175" cy="5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3" h="2263" fill="none" extrusionOk="0">
                      <a:moveTo>
                        <a:pt x="2263" y="2262"/>
                      </a:moveTo>
                      <a:cubicBezTo>
                        <a:pt x="1016" y="2262"/>
                        <a:pt x="1" y="1247"/>
                        <a:pt x="1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593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67" name="Google Shape;867;p28"/>
              <p:cNvGrpSpPr/>
              <p:nvPr/>
            </p:nvGrpSpPr>
            <p:grpSpPr>
              <a:xfrm>
                <a:off x="8428579" y="538251"/>
                <a:ext cx="1434124" cy="1434214"/>
                <a:chOff x="-2585450" y="-2429500"/>
                <a:chExt cx="2366150" cy="2366300"/>
              </a:xfrm>
            </p:grpSpPr>
            <p:sp>
              <p:nvSpPr>
                <p:cNvPr id="868" name="Google Shape;868;p28"/>
                <p:cNvSpPr/>
                <p:nvPr/>
              </p:nvSpPr>
              <p:spPr>
                <a:xfrm>
                  <a:off x="-2585450" y="-2429500"/>
                  <a:ext cx="2366150" cy="236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46" h="94652" extrusionOk="0">
                      <a:moveTo>
                        <a:pt x="47326" y="363"/>
                      </a:moveTo>
                      <a:cubicBezTo>
                        <a:pt x="73221" y="363"/>
                        <a:pt x="94289" y="21431"/>
                        <a:pt x="94289" y="47326"/>
                      </a:cubicBezTo>
                      <a:cubicBezTo>
                        <a:pt x="94289" y="73221"/>
                        <a:pt x="73221" y="94289"/>
                        <a:pt x="47326" y="94289"/>
                      </a:cubicBezTo>
                      <a:cubicBezTo>
                        <a:pt x="21430" y="94289"/>
                        <a:pt x="363" y="73221"/>
                        <a:pt x="363" y="47326"/>
                      </a:cubicBezTo>
                      <a:cubicBezTo>
                        <a:pt x="363" y="21431"/>
                        <a:pt x="21430" y="363"/>
                        <a:pt x="47326" y="363"/>
                      </a:cubicBezTo>
                      <a:close/>
                      <a:moveTo>
                        <a:pt x="47326" y="1"/>
                      </a:moveTo>
                      <a:cubicBezTo>
                        <a:pt x="21228" y="1"/>
                        <a:pt x="0" y="21235"/>
                        <a:pt x="0" y="47326"/>
                      </a:cubicBezTo>
                      <a:cubicBezTo>
                        <a:pt x="0" y="73423"/>
                        <a:pt x="21228" y="94651"/>
                        <a:pt x="47326" y="94651"/>
                      </a:cubicBezTo>
                      <a:cubicBezTo>
                        <a:pt x="73417" y="94651"/>
                        <a:pt x="94645" y="73423"/>
                        <a:pt x="94645" y="47326"/>
                      </a:cubicBezTo>
                      <a:cubicBezTo>
                        <a:pt x="94645" y="21229"/>
                        <a:pt x="73417" y="1"/>
                        <a:pt x="4732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69" name="Google Shape;869;p28"/>
                <p:cNvSpPr/>
                <p:nvPr/>
              </p:nvSpPr>
              <p:spPr>
                <a:xfrm>
                  <a:off x="-2492525" y="-2336425"/>
                  <a:ext cx="2180275" cy="218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11" h="87212" extrusionOk="0">
                      <a:moveTo>
                        <a:pt x="43609" y="363"/>
                      </a:moveTo>
                      <a:cubicBezTo>
                        <a:pt x="67450" y="363"/>
                        <a:pt x="86849" y="19762"/>
                        <a:pt x="86849" y="43603"/>
                      </a:cubicBezTo>
                      <a:cubicBezTo>
                        <a:pt x="86849" y="67450"/>
                        <a:pt x="67450" y="86849"/>
                        <a:pt x="43609" y="86849"/>
                      </a:cubicBezTo>
                      <a:cubicBezTo>
                        <a:pt x="19762" y="86849"/>
                        <a:pt x="363" y="67450"/>
                        <a:pt x="363" y="43603"/>
                      </a:cubicBezTo>
                      <a:cubicBezTo>
                        <a:pt x="363" y="19762"/>
                        <a:pt x="19762" y="363"/>
                        <a:pt x="43609" y="363"/>
                      </a:cubicBezTo>
                      <a:close/>
                      <a:moveTo>
                        <a:pt x="43609" y="1"/>
                      </a:moveTo>
                      <a:cubicBezTo>
                        <a:pt x="19566" y="1"/>
                        <a:pt x="0" y="19560"/>
                        <a:pt x="0" y="43603"/>
                      </a:cubicBezTo>
                      <a:cubicBezTo>
                        <a:pt x="0" y="67646"/>
                        <a:pt x="19566" y="87211"/>
                        <a:pt x="43609" y="87211"/>
                      </a:cubicBezTo>
                      <a:cubicBezTo>
                        <a:pt x="67651" y="87211"/>
                        <a:pt x="87211" y="67646"/>
                        <a:pt x="87211" y="43603"/>
                      </a:cubicBezTo>
                      <a:cubicBezTo>
                        <a:pt x="87211" y="19560"/>
                        <a:pt x="67651" y="1"/>
                        <a:pt x="4360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70" name="Google Shape;870;p28"/>
                <p:cNvSpPr/>
                <p:nvPr/>
              </p:nvSpPr>
              <p:spPr>
                <a:xfrm>
                  <a:off x="-2399450" y="-2243500"/>
                  <a:ext cx="1994125" cy="199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65" h="79772" extrusionOk="0">
                      <a:moveTo>
                        <a:pt x="39886" y="363"/>
                      </a:moveTo>
                      <a:cubicBezTo>
                        <a:pt x="61678" y="363"/>
                        <a:pt x="79409" y="18094"/>
                        <a:pt x="79409" y="39886"/>
                      </a:cubicBezTo>
                      <a:cubicBezTo>
                        <a:pt x="79409" y="61678"/>
                        <a:pt x="61678" y="79409"/>
                        <a:pt x="39886" y="79409"/>
                      </a:cubicBezTo>
                      <a:cubicBezTo>
                        <a:pt x="18087" y="79409"/>
                        <a:pt x="363" y="61678"/>
                        <a:pt x="363" y="39886"/>
                      </a:cubicBezTo>
                      <a:cubicBezTo>
                        <a:pt x="363" y="18094"/>
                        <a:pt x="18087" y="363"/>
                        <a:pt x="39886" y="363"/>
                      </a:cubicBezTo>
                      <a:close/>
                      <a:moveTo>
                        <a:pt x="39886" y="1"/>
                      </a:moveTo>
                      <a:cubicBezTo>
                        <a:pt x="17892" y="1"/>
                        <a:pt x="1" y="17892"/>
                        <a:pt x="1" y="39886"/>
                      </a:cubicBezTo>
                      <a:cubicBezTo>
                        <a:pt x="1" y="61880"/>
                        <a:pt x="17892" y="79771"/>
                        <a:pt x="39886" y="79771"/>
                      </a:cubicBezTo>
                      <a:cubicBezTo>
                        <a:pt x="61874" y="79771"/>
                        <a:pt x="79765" y="61880"/>
                        <a:pt x="79765" y="39886"/>
                      </a:cubicBezTo>
                      <a:cubicBezTo>
                        <a:pt x="79765" y="17892"/>
                        <a:pt x="61874" y="1"/>
                        <a:pt x="3988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71" name="Google Shape;871;p28"/>
                <p:cNvSpPr/>
                <p:nvPr/>
              </p:nvSpPr>
              <p:spPr>
                <a:xfrm>
                  <a:off x="-2306525" y="-2150425"/>
                  <a:ext cx="1808275" cy="180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31" h="72331" extrusionOk="0">
                      <a:moveTo>
                        <a:pt x="36169" y="363"/>
                      </a:moveTo>
                      <a:cubicBezTo>
                        <a:pt x="55912" y="363"/>
                        <a:pt x="71969" y="16425"/>
                        <a:pt x="71969" y="36163"/>
                      </a:cubicBezTo>
                      <a:cubicBezTo>
                        <a:pt x="71969" y="55907"/>
                        <a:pt x="55906" y="71969"/>
                        <a:pt x="36169" y="71969"/>
                      </a:cubicBezTo>
                      <a:cubicBezTo>
                        <a:pt x="16425" y="71969"/>
                        <a:pt x="363" y="55907"/>
                        <a:pt x="363" y="36163"/>
                      </a:cubicBezTo>
                      <a:cubicBezTo>
                        <a:pt x="363" y="16419"/>
                        <a:pt x="16425" y="363"/>
                        <a:pt x="36169" y="363"/>
                      </a:cubicBezTo>
                      <a:close/>
                      <a:moveTo>
                        <a:pt x="36169" y="1"/>
                      </a:moveTo>
                      <a:cubicBezTo>
                        <a:pt x="16229" y="1"/>
                        <a:pt x="1" y="16223"/>
                        <a:pt x="1" y="36163"/>
                      </a:cubicBezTo>
                      <a:cubicBezTo>
                        <a:pt x="1" y="56109"/>
                        <a:pt x="16229" y="72331"/>
                        <a:pt x="36169" y="72331"/>
                      </a:cubicBezTo>
                      <a:cubicBezTo>
                        <a:pt x="56108" y="72331"/>
                        <a:pt x="72331" y="56103"/>
                        <a:pt x="72331" y="36163"/>
                      </a:cubicBezTo>
                      <a:cubicBezTo>
                        <a:pt x="72331" y="16223"/>
                        <a:pt x="56108" y="1"/>
                        <a:pt x="361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72" name="Google Shape;872;p28"/>
                <p:cNvSpPr/>
                <p:nvPr/>
              </p:nvSpPr>
              <p:spPr>
                <a:xfrm>
                  <a:off x="-2213450" y="-2057350"/>
                  <a:ext cx="1622275" cy="162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91" h="64891" extrusionOk="0">
                      <a:moveTo>
                        <a:pt x="32446" y="357"/>
                      </a:moveTo>
                      <a:cubicBezTo>
                        <a:pt x="50135" y="357"/>
                        <a:pt x="64528" y="14751"/>
                        <a:pt x="64528" y="32446"/>
                      </a:cubicBezTo>
                      <a:cubicBezTo>
                        <a:pt x="64528" y="50135"/>
                        <a:pt x="50135" y="64529"/>
                        <a:pt x="32446" y="64529"/>
                      </a:cubicBezTo>
                      <a:cubicBezTo>
                        <a:pt x="14751" y="64529"/>
                        <a:pt x="357" y="50135"/>
                        <a:pt x="357" y="32446"/>
                      </a:cubicBezTo>
                      <a:cubicBezTo>
                        <a:pt x="357" y="14751"/>
                        <a:pt x="14751" y="357"/>
                        <a:pt x="32446" y="357"/>
                      </a:cubicBezTo>
                      <a:close/>
                      <a:moveTo>
                        <a:pt x="32446" y="1"/>
                      </a:moveTo>
                      <a:cubicBezTo>
                        <a:pt x="14555" y="1"/>
                        <a:pt x="1" y="14555"/>
                        <a:pt x="1" y="32446"/>
                      </a:cubicBezTo>
                      <a:cubicBezTo>
                        <a:pt x="1" y="50331"/>
                        <a:pt x="14555" y="64891"/>
                        <a:pt x="32446" y="64891"/>
                      </a:cubicBezTo>
                      <a:cubicBezTo>
                        <a:pt x="50337" y="64891"/>
                        <a:pt x="64891" y="50331"/>
                        <a:pt x="64891" y="32446"/>
                      </a:cubicBezTo>
                      <a:cubicBezTo>
                        <a:pt x="64891" y="14555"/>
                        <a:pt x="50331" y="1"/>
                        <a:pt x="3244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73" name="Google Shape;873;p28"/>
                <p:cNvSpPr/>
                <p:nvPr/>
              </p:nvSpPr>
              <p:spPr>
                <a:xfrm>
                  <a:off x="-2120525" y="-1964400"/>
                  <a:ext cx="1436275" cy="143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51" h="57450" extrusionOk="0">
                      <a:moveTo>
                        <a:pt x="28729" y="356"/>
                      </a:moveTo>
                      <a:cubicBezTo>
                        <a:pt x="44369" y="362"/>
                        <a:pt x="57094" y="13081"/>
                        <a:pt x="57094" y="28722"/>
                      </a:cubicBezTo>
                      <a:cubicBezTo>
                        <a:pt x="57094" y="44363"/>
                        <a:pt x="44369" y="57088"/>
                        <a:pt x="28729" y="57088"/>
                      </a:cubicBezTo>
                      <a:cubicBezTo>
                        <a:pt x="13088" y="57088"/>
                        <a:pt x="363" y="44363"/>
                        <a:pt x="363" y="28722"/>
                      </a:cubicBezTo>
                      <a:cubicBezTo>
                        <a:pt x="363" y="13081"/>
                        <a:pt x="13088" y="356"/>
                        <a:pt x="28729" y="356"/>
                      </a:cubicBezTo>
                      <a:close/>
                      <a:moveTo>
                        <a:pt x="28729" y="0"/>
                      </a:moveTo>
                      <a:cubicBezTo>
                        <a:pt x="12886" y="0"/>
                        <a:pt x="1" y="12885"/>
                        <a:pt x="1" y="28722"/>
                      </a:cubicBezTo>
                      <a:cubicBezTo>
                        <a:pt x="1" y="44558"/>
                        <a:pt x="12886" y="57450"/>
                        <a:pt x="28729" y="57450"/>
                      </a:cubicBezTo>
                      <a:cubicBezTo>
                        <a:pt x="44565" y="57450"/>
                        <a:pt x="57451" y="44564"/>
                        <a:pt x="57451" y="28722"/>
                      </a:cubicBezTo>
                      <a:cubicBezTo>
                        <a:pt x="57451" y="12885"/>
                        <a:pt x="44565" y="0"/>
                        <a:pt x="2872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74" name="Google Shape;874;p28"/>
                <p:cNvSpPr/>
                <p:nvPr/>
              </p:nvSpPr>
              <p:spPr>
                <a:xfrm>
                  <a:off x="-2027425" y="-1871325"/>
                  <a:ext cx="1250250" cy="125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10" h="50004" extrusionOk="0">
                      <a:moveTo>
                        <a:pt x="25005" y="357"/>
                      </a:moveTo>
                      <a:cubicBezTo>
                        <a:pt x="38591" y="357"/>
                        <a:pt x="49647" y="11413"/>
                        <a:pt x="49647" y="24999"/>
                      </a:cubicBezTo>
                      <a:cubicBezTo>
                        <a:pt x="49647" y="38585"/>
                        <a:pt x="38591" y="49641"/>
                        <a:pt x="25005" y="49641"/>
                      </a:cubicBezTo>
                      <a:cubicBezTo>
                        <a:pt x="11413" y="49641"/>
                        <a:pt x="362" y="38579"/>
                        <a:pt x="362" y="24999"/>
                      </a:cubicBezTo>
                      <a:cubicBezTo>
                        <a:pt x="362" y="11413"/>
                        <a:pt x="11413" y="357"/>
                        <a:pt x="25005" y="357"/>
                      </a:cubicBezTo>
                      <a:close/>
                      <a:moveTo>
                        <a:pt x="25005" y="0"/>
                      </a:moveTo>
                      <a:cubicBezTo>
                        <a:pt x="11217" y="0"/>
                        <a:pt x="0" y="11211"/>
                        <a:pt x="0" y="24999"/>
                      </a:cubicBezTo>
                      <a:cubicBezTo>
                        <a:pt x="0" y="38787"/>
                        <a:pt x="11217" y="50004"/>
                        <a:pt x="25005" y="50004"/>
                      </a:cubicBezTo>
                      <a:cubicBezTo>
                        <a:pt x="38793" y="50004"/>
                        <a:pt x="50009" y="38787"/>
                        <a:pt x="50009" y="24999"/>
                      </a:cubicBezTo>
                      <a:cubicBezTo>
                        <a:pt x="50009" y="11211"/>
                        <a:pt x="38793" y="0"/>
                        <a:pt x="250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75" name="Google Shape;875;p28"/>
                <p:cNvSpPr/>
                <p:nvPr/>
              </p:nvSpPr>
              <p:spPr>
                <a:xfrm>
                  <a:off x="-1934500" y="-1778400"/>
                  <a:ext cx="1064250" cy="106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70" h="42570" extrusionOk="0">
                      <a:moveTo>
                        <a:pt x="21288" y="357"/>
                      </a:moveTo>
                      <a:lnTo>
                        <a:pt x="21288" y="363"/>
                      </a:lnTo>
                      <a:cubicBezTo>
                        <a:pt x="32825" y="363"/>
                        <a:pt x="42213" y="9745"/>
                        <a:pt x="42213" y="21282"/>
                      </a:cubicBezTo>
                      <a:cubicBezTo>
                        <a:pt x="42213" y="32819"/>
                        <a:pt x="32825" y="42207"/>
                        <a:pt x="21288" y="42207"/>
                      </a:cubicBezTo>
                      <a:cubicBezTo>
                        <a:pt x="9750" y="42207"/>
                        <a:pt x="362" y="32819"/>
                        <a:pt x="362" y="21282"/>
                      </a:cubicBezTo>
                      <a:cubicBezTo>
                        <a:pt x="362" y="9745"/>
                        <a:pt x="9750" y="357"/>
                        <a:pt x="21288" y="357"/>
                      </a:cubicBezTo>
                      <a:close/>
                      <a:moveTo>
                        <a:pt x="21288" y="0"/>
                      </a:moveTo>
                      <a:cubicBezTo>
                        <a:pt x="9554" y="0"/>
                        <a:pt x="0" y="9549"/>
                        <a:pt x="0" y="21282"/>
                      </a:cubicBezTo>
                      <a:cubicBezTo>
                        <a:pt x="0" y="33021"/>
                        <a:pt x="9548" y="42569"/>
                        <a:pt x="21288" y="42569"/>
                      </a:cubicBezTo>
                      <a:cubicBezTo>
                        <a:pt x="33021" y="42569"/>
                        <a:pt x="42569" y="33021"/>
                        <a:pt x="42569" y="21282"/>
                      </a:cubicBezTo>
                      <a:cubicBezTo>
                        <a:pt x="42569" y="9549"/>
                        <a:pt x="33021" y="0"/>
                        <a:pt x="212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76" name="Google Shape;876;p28"/>
                <p:cNvSpPr/>
                <p:nvPr/>
              </p:nvSpPr>
              <p:spPr>
                <a:xfrm>
                  <a:off x="-1841425" y="-1685475"/>
                  <a:ext cx="878250" cy="87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0" h="35130" extrusionOk="0">
                      <a:moveTo>
                        <a:pt x="17565" y="363"/>
                      </a:moveTo>
                      <a:cubicBezTo>
                        <a:pt x="27048" y="363"/>
                        <a:pt x="34767" y="8082"/>
                        <a:pt x="34767" y="17565"/>
                      </a:cubicBezTo>
                      <a:cubicBezTo>
                        <a:pt x="34767" y="27054"/>
                        <a:pt x="27048" y="34773"/>
                        <a:pt x="17565" y="34773"/>
                      </a:cubicBezTo>
                      <a:cubicBezTo>
                        <a:pt x="8076" y="34773"/>
                        <a:pt x="357" y="27054"/>
                        <a:pt x="357" y="17565"/>
                      </a:cubicBezTo>
                      <a:cubicBezTo>
                        <a:pt x="357" y="8082"/>
                        <a:pt x="8076" y="363"/>
                        <a:pt x="17565" y="363"/>
                      </a:cubicBezTo>
                      <a:close/>
                      <a:moveTo>
                        <a:pt x="17565" y="1"/>
                      </a:moveTo>
                      <a:cubicBezTo>
                        <a:pt x="7880" y="1"/>
                        <a:pt x="0" y="7880"/>
                        <a:pt x="0" y="17565"/>
                      </a:cubicBezTo>
                      <a:cubicBezTo>
                        <a:pt x="0" y="27250"/>
                        <a:pt x="7880" y="35129"/>
                        <a:pt x="17565" y="35129"/>
                      </a:cubicBezTo>
                      <a:cubicBezTo>
                        <a:pt x="27249" y="35129"/>
                        <a:pt x="35129" y="27250"/>
                        <a:pt x="35129" y="17565"/>
                      </a:cubicBezTo>
                      <a:cubicBezTo>
                        <a:pt x="35129" y="7880"/>
                        <a:pt x="27249" y="1"/>
                        <a:pt x="1756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77" name="Google Shape;877;p28"/>
                <p:cNvSpPr/>
                <p:nvPr/>
              </p:nvSpPr>
              <p:spPr>
                <a:xfrm>
                  <a:off x="-1748500" y="-1592400"/>
                  <a:ext cx="692250" cy="6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90" h="27690" extrusionOk="0">
                      <a:moveTo>
                        <a:pt x="13848" y="357"/>
                      </a:moveTo>
                      <a:cubicBezTo>
                        <a:pt x="21282" y="357"/>
                        <a:pt x="27333" y="6408"/>
                        <a:pt x="27333" y="13842"/>
                      </a:cubicBezTo>
                      <a:cubicBezTo>
                        <a:pt x="27333" y="21276"/>
                        <a:pt x="21282" y="27327"/>
                        <a:pt x="13848" y="27327"/>
                      </a:cubicBezTo>
                      <a:cubicBezTo>
                        <a:pt x="6413" y="27327"/>
                        <a:pt x="363" y="21282"/>
                        <a:pt x="363" y="13842"/>
                      </a:cubicBezTo>
                      <a:cubicBezTo>
                        <a:pt x="363" y="6408"/>
                        <a:pt x="6413" y="357"/>
                        <a:pt x="13848" y="357"/>
                      </a:cubicBezTo>
                      <a:close/>
                      <a:moveTo>
                        <a:pt x="13848" y="1"/>
                      </a:moveTo>
                      <a:cubicBezTo>
                        <a:pt x="6211" y="1"/>
                        <a:pt x="0" y="6212"/>
                        <a:pt x="0" y="13842"/>
                      </a:cubicBezTo>
                      <a:cubicBezTo>
                        <a:pt x="0" y="21478"/>
                        <a:pt x="6211" y="27689"/>
                        <a:pt x="13848" y="27689"/>
                      </a:cubicBezTo>
                      <a:cubicBezTo>
                        <a:pt x="21478" y="27689"/>
                        <a:pt x="27689" y="21478"/>
                        <a:pt x="27689" y="13842"/>
                      </a:cubicBezTo>
                      <a:cubicBezTo>
                        <a:pt x="27689" y="6212"/>
                        <a:pt x="21478" y="1"/>
                        <a:pt x="1384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78" name="Google Shape;878;p28"/>
                <p:cNvSpPr/>
                <p:nvPr/>
              </p:nvSpPr>
              <p:spPr>
                <a:xfrm>
                  <a:off x="-1655425" y="-1499475"/>
                  <a:ext cx="506225" cy="50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49" h="20250" extrusionOk="0">
                      <a:moveTo>
                        <a:pt x="10125" y="357"/>
                      </a:moveTo>
                      <a:lnTo>
                        <a:pt x="10125" y="363"/>
                      </a:lnTo>
                      <a:cubicBezTo>
                        <a:pt x="15504" y="363"/>
                        <a:pt x="19887" y="4739"/>
                        <a:pt x="19887" y="10125"/>
                      </a:cubicBezTo>
                      <a:cubicBezTo>
                        <a:pt x="19887" y="15511"/>
                        <a:pt x="15510" y="19887"/>
                        <a:pt x="10125" y="19887"/>
                      </a:cubicBezTo>
                      <a:cubicBezTo>
                        <a:pt x="4739" y="19887"/>
                        <a:pt x="357" y="15511"/>
                        <a:pt x="357" y="10125"/>
                      </a:cubicBezTo>
                      <a:cubicBezTo>
                        <a:pt x="357" y="4739"/>
                        <a:pt x="4739" y="357"/>
                        <a:pt x="10125" y="357"/>
                      </a:cubicBezTo>
                      <a:close/>
                      <a:moveTo>
                        <a:pt x="10125" y="1"/>
                      </a:moveTo>
                      <a:cubicBezTo>
                        <a:pt x="4543" y="1"/>
                        <a:pt x="0" y="4543"/>
                        <a:pt x="0" y="10125"/>
                      </a:cubicBezTo>
                      <a:cubicBezTo>
                        <a:pt x="0" y="15707"/>
                        <a:pt x="4543" y="20249"/>
                        <a:pt x="10125" y="20249"/>
                      </a:cubicBezTo>
                      <a:cubicBezTo>
                        <a:pt x="15706" y="20249"/>
                        <a:pt x="20249" y="15707"/>
                        <a:pt x="20249" y="10125"/>
                      </a:cubicBezTo>
                      <a:cubicBezTo>
                        <a:pt x="20249" y="4543"/>
                        <a:pt x="15706" y="1"/>
                        <a:pt x="1012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879" name="Google Shape;879;p28"/>
                <p:cNvSpPr/>
                <p:nvPr/>
              </p:nvSpPr>
              <p:spPr>
                <a:xfrm>
                  <a:off x="-1575125" y="-1406425"/>
                  <a:ext cx="332850" cy="32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4" h="12810" extrusionOk="0">
                      <a:moveTo>
                        <a:pt x="6913" y="358"/>
                      </a:moveTo>
                      <a:cubicBezTo>
                        <a:pt x="10250" y="364"/>
                        <a:pt x="12952" y="3066"/>
                        <a:pt x="12958" y="6403"/>
                      </a:cubicBezTo>
                      <a:cubicBezTo>
                        <a:pt x="12958" y="8849"/>
                        <a:pt x="11485" y="11052"/>
                        <a:pt x="9223" y="11991"/>
                      </a:cubicBezTo>
                      <a:cubicBezTo>
                        <a:pt x="8476" y="12299"/>
                        <a:pt x="7693" y="12449"/>
                        <a:pt x="6915" y="12449"/>
                      </a:cubicBezTo>
                      <a:cubicBezTo>
                        <a:pt x="5341" y="12449"/>
                        <a:pt x="3794" y="11835"/>
                        <a:pt x="2637" y="10678"/>
                      </a:cubicBezTo>
                      <a:cubicBezTo>
                        <a:pt x="909" y="8950"/>
                        <a:pt x="393" y="6350"/>
                        <a:pt x="1325" y="4093"/>
                      </a:cubicBezTo>
                      <a:cubicBezTo>
                        <a:pt x="2263" y="1831"/>
                        <a:pt x="4466" y="358"/>
                        <a:pt x="6913" y="358"/>
                      </a:cubicBezTo>
                      <a:close/>
                      <a:moveTo>
                        <a:pt x="6908" y="0"/>
                      </a:moveTo>
                      <a:cubicBezTo>
                        <a:pt x="5244" y="0"/>
                        <a:pt x="3609" y="650"/>
                        <a:pt x="2382" y="1872"/>
                      </a:cubicBezTo>
                      <a:cubicBezTo>
                        <a:pt x="547" y="3707"/>
                        <a:pt x="1" y="6462"/>
                        <a:pt x="993" y="8855"/>
                      </a:cubicBezTo>
                      <a:cubicBezTo>
                        <a:pt x="1984" y="11248"/>
                        <a:pt x="4318" y="12810"/>
                        <a:pt x="6913" y="12810"/>
                      </a:cubicBezTo>
                      <a:cubicBezTo>
                        <a:pt x="10446" y="12804"/>
                        <a:pt x="13314" y="9942"/>
                        <a:pt x="13314" y="6403"/>
                      </a:cubicBezTo>
                      <a:cubicBezTo>
                        <a:pt x="13314" y="3814"/>
                        <a:pt x="11758" y="1480"/>
                        <a:pt x="9359" y="489"/>
                      </a:cubicBezTo>
                      <a:cubicBezTo>
                        <a:pt x="8566" y="160"/>
                        <a:pt x="7733" y="0"/>
                        <a:pt x="690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  <p:grpSp>
            <p:nvGrpSpPr>
              <p:cNvPr id="880" name="Google Shape;880;p28"/>
              <p:cNvGrpSpPr/>
              <p:nvPr/>
            </p:nvGrpSpPr>
            <p:grpSpPr>
              <a:xfrm rot="5400000">
                <a:off x="3122610" y="4756989"/>
                <a:ext cx="1434124" cy="717122"/>
                <a:chOff x="1003575" y="-1398825"/>
                <a:chExt cx="2366150" cy="1183175"/>
              </a:xfrm>
            </p:grpSpPr>
            <p:sp>
              <p:nvSpPr>
                <p:cNvPr id="881" name="Google Shape;881;p28"/>
                <p:cNvSpPr/>
                <p:nvPr/>
              </p:nvSpPr>
              <p:spPr>
                <a:xfrm>
                  <a:off x="1003575" y="-1398825"/>
                  <a:ext cx="2366150" cy="118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46" h="47327" extrusionOk="0">
                      <a:moveTo>
                        <a:pt x="1" y="1"/>
                      </a:moveTo>
                      <a:cubicBezTo>
                        <a:pt x="1" y="26098"/>
                        <a:pt x="21229" y="47326"/>
                        <a:pt x="47326" y="47326"/>
                      </a:cubicBezTo>
                      <a:cubicBezTo>
                        <a:pt x="73424" y="47326"/>
                        <a:pt x="94646" y="26098"/>
                        <a:pt x="94646" y="1"/>
                      </a:cubicBezTo>
                      <a:lnTo>
                        <a:pt x="94289" y="1"/>
                      </a:lnTo>
                      <a:cubicBezTo>
                        <a:pt x="94289" y="25902"/>
                        <a:pt x="73222" y="46970"/>
                        <a:pt x="47326" y="46970"/>
                      </a:cubicBezTo>
                      <a:cubicBezTo>
                        <a:pt x="21431" y="46970"/>
                        <a:pt x="363" y="25902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28"/>
                <p:cNvSpPr/>
                <p:nvPr/>
              </p:nvSpPr>
              <p:spPr>
                <a:xfrm>
                  <a:off x="1096650" y="-1398825"/>
                  <a:ext cx="2180150" cy="109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06" h="43609" extrusionOk="0">
                      <a:moveTo>
                        <a:pt x="1" y="1"/>
                      </a:moveTo>
                      <a:cubicBezTo>
                        <a:pt x="1" y="24049"/>
                        <a:pt x="19561" y="43609"/>
                        <a:pt x="43603" y="43609"/>
                      </a:cubicBezTo>
                      <a:cubicBezTo>
                        <a:pt x="67646" y="43609"/>
                        <a:pt x="87206" y="24049"/>
                        <a:pt x="87206" y="1"/>
                      </a:cubicBezTo>
                      <a:lnTo>
                        <a:pt x="86843" y="1"/>
                      </a:lnTo>
                      <a:cubicBezTo>
                        <a:pt x="86843" y="23853"/>
                        <a:pt x="67444" y="43247"/>
                        <a:pt x="43603" y="43247"/>
                      </a:cubicBezTo>
                      <a:cubicBezTo>
                        <a:pt x="19757" y="43247"/>
                        <a:pt x="357" y="23847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28"/>
                <p:cNvSpPr/>
                <p:nvPr/>
              </p:nvSpPr>
              <p:spPr>
                <a:xfrm>
                  <a:off x="1189600" y="-1398825"/>
                  <a:ext cx="1994125" cy="9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65" h="39886" extrusionOk="0">
                      <a:moveTo>
                        <a:pt x="0" y="1"/>
                      </a:moveTo>
                      <a:cubicBezTo>
                        <a:pt x="0" y="21995"/>
                        <a:pt x="17891" y="39886"/>
                        <a:pt x="39885" y="39886"/>
                      </a:cubicBezTo>
                      <a:cubicBezTo>
                        <a:pt x="61879" y="39886"/>
                        <a:pt x="79765" y="21995"/>
                        <a:pt x="79765" y="1"/>
                      </a:cubicBezTo>
                      <a:lnTo>
                        <a:pt x="79408" y="1"/>
                      </a:lnTo>
                      <a:cubicBezTo>
                        <a:pt x="79408" y="21799"/>
                        <a:pt x="61678" y="39530"/>
                        <a:pt x="39885" y="39530"/>
                      </a:cubicBezTo>
                      <a:cubicBezTo>
                        <a:pt x="18093" y="39530"/>
                        <a:pt x="362" y="21799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28"/>
                <p:cNvSpPr/>
                <p:nvPr/>
              </p:nvSpPr>
              <p:spPr>
                <a:xfrm>
                  <a:off x="1282525" y="-1398825"/>
                  <a:ext cx="1808275" cy="90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31" h="36169" extrusionOk="0">
                      <a:moveTo>
                        <a:pt x="0" y="1"/>
                      </a:moveTo>
                      <a:cubicBezTo>
                        <a:pt x="0" y="19946"/>
                        <a:pt x="16223" y="36169"/>
                        <a:pt x="36162" y="36169"/>
                      </a:cubicBezTo>
                      <a:cubicBezTo>
                        <a:pt x="56108" y="36169"/>
                        <a:pt x="72330" y="19946"/>
                        <a:pt x="72330" y="1"/>
                      </a:cubicBezTo>
                      <a:lnTo>
                        <a:pt x="71968" y="1"/>
                      </a:lnTo>
                      <a:cubicBezTo>
                        <a:pt x="71968" y="19744"/>
                        <a:pt x="55912" y="35806"/>
                        <a:pt x="36168" y="35806"/>
                      </a:cubicBezTo>
                      <a:cubicBezTo>
                        <a:pt x="16425" y="35806"/>
                        <a:pt x="363" y="197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28"/>
                <p:cNvSpPr/>
                <p:nvPr/>
              </p:nvSpPr>
              <p:spPr>
                <a:xfrm>
                  <a:off x="1375600" y="-1398675"/>
                  <a:ext cx="1622275" cy="8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91" h="32446" extrusionOk="0">
                      <a:moveTo>
                        <a:pt x="0" y="1"/>
                      </a:moveTo>
                      <a:cubicBezTo>
                        <a:pt x="0" y="17886"/>
                        <a:pt x="14554" y="32446"/>
                        <a:pt x="32445" y="32446"/>
                      </a:cubicBezTo>
                      <a:cubicBezTo>
                        <a:pt x="50336" y="32446"/>
                        <a:pt x="64890" y="17886"/>
                        <a:pt x="64890" y="1"/>
                      </a:cubicBezTo>
                      <a:lnTo>
                        <a:pt x="64528" y="1"/>
                      </a:lnTo>
                      <a:cubicBezTo>
                        <a:pt x="64528" y="17690"/>
                        <a:pt x="50134" y="32083"/>
                        <a:pt x="32445" y="32083"/>
                      </a:cubicBezTo>
                      <a:cubicBezTo>
                        <a:pt x="14750" y="32083"/>
                        <a:pt x="363" y="17690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28"/>
                <p:cNvSpPr/>
                <p:nvPr/>
              </p:nvSpPr>
              <p:spPr>
                <a:xfrm>
                  <a:off x="1468525" y="-1398825"/>
                  <a:ext cx="1436275" cy="71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51" h="28729" extrusionOk="0">
                      <a:moveTo>
                        <a:pt x="1" y="1"/>
                      </a:moveTo>
                      <a:cubicBezTo>
                        <a:pt x="1" y="15843"/>
                        <a:pt x="12886" y="28728"/>
                        <a:pt x="28728" y="28728"/>
                      </a:cubicBezTo>
                      <a:cubicBezTo>
                        <a:pt x="44565" y="28728"/>
                        <a:pt x="57450" y="15843"/>
                        <a:pt x="57450" y="1"/>
                      </a:cubicBezTo>
                      <a:lnTo>
                        <a:pt x="57094" y="1"/>
                      </a:lnTo>
                      <a:cubicBezTo>
                        <a:pt x="57094" y="15641"/>
                        <a:pt x="44369" y="28366"/>
                        <a:pt x="28728" y="28366"/>
                      </a:cubicBezTo>
                      <a:cubicBezTo>
                        <a:pt x="13088" y="28366"/>
                        <a:pt x="363" y="15641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28"/>
                <p:cNvSpPr/>
                <p:nvPr/>
              </p:nvSpPr>
              <p:spPr>
                <a:xfrm>
                  <a:off x="1561600" y="-1398675"/>
                  <a:ext cx="1250250" cy="62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10" h="25006" extrusionOk="0">
                      <a:moveTo>
                        <a:pt x="1" y="1"/>
                      </a:moveTo>
                      <a:cubicBezTo>
                        <a:pt x="1" y="13789"/>
                        <a:pt x="11217" y="25005"/>
                        <a:pt x="25005" y="25005"/>
                      </a:cubicBezTo>
                      <a:cubicBezTo>
                        <a:pt x="38793" y="25005"/>
                        <a:pt x="50010" y="13789"/>
                        <a:pt x="50010" y="1"/>
                      </a:cubicBezTo>
                      <a:lnTo>
                        <a:pt x="49648" y="1"/>
                      </a:lnTo>
                      <a:cubicBezTo>
                        <a:pt x="49648" y="13587"/>
                        <a:pt x="38591" y="24643"/>
                        <a:pt x="25005" y="24643"/>
                      </a:cubicBezTo>
                      <a:cubicBezTo>
                        <a:pt x="11413" y="24643"/>
                        <a:pt x="363" y="13587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28"/>
                <p:cNvSpPr/>
                <p:nvPr/>
              </p:nvSpPr>
              <p:spPr>
                <a:xfrm>
                  <a:off x="1654525" y="-1398825"/>
                  <a:ext cx="1064250" cy="53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70" h="21289" extrusionOk="0">
                      <a:moveTo>
                        <a:pt x="1" y="1"/>
                      </a:moveTo>
                      <a:cubicBezTo>
                        <a:pt x="1" y="11740"/>
                        <a:pt x="9549" y="21288"/>
                        <a:pt x="21288" y="21288"/>
                      </a:cubicBezTo>
                      <a:cubicBezTo>
                        <a:pt x="33022" y="21288"/>
                        <a:pt x="42570" y="11740"/>
                        <a:pt x="42570" y="1"/>
                      </a:cubicBezTo>
                      <a:lnTo>
                        <a:pt x="42208" y="1"/>
                      </a:lnTo>
                      <a:cubicBezTo>
                        <a:pt x="42214" y="11544"/>
                        <a:pt x="32826" y="20926"/>
                        <a:pt x="21288" y="20926"/>
                      </a:cubicBezTo>
                      <a:cubicBezTo>
                        <a:pt x="9751" y="20926"/>
                        <a:pt x="363" y="115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28"/>
                <p:cNvSpPr/>
                <p:nvPr/>
              </p:nvSpPr>
              <p:spPr>
                <a:xfrm>
                  <a:off x="1747600" y="-1398825"/>
                  <a:ext cx="878250" cy="43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0" h="17566" extrusionOk="0">
                      <a:moveTo>
                        <a:pt x="1" y="1"/>
                      </a:moveTo>
                      <a:cubicBezTo>
                        <a:pt x="1" y="9685"/>
                        <a:pt x="7881" y="17565"/>
                        <a:pt x="17565" y="17565"/>
                      </a:cubicBezTo>
                      <a:cubicBezTo>
                        <a:pt x="27250" y="17565"/>
                        <a:pt x="35130" y="9685"/>
                        <a:pt x="35130" y="1"/>
                      </a:cubicBezTo>
                      <a:lnTo>
                        <a:pt x="34768" y="1"/>
                      </a:lnTo>
                      <a:cubicBezTo>
                        <a:pt x="34768" y="9490"/>
                        <a:pt x="27048" y="17209"/>
                        <a:pt x="17565" y="17209"/>
                      </a:cubicBezTo>
                      <a:cubicBezTo>
                        <a:pt x="8076" y="17209"/>
                        <a:pt x="357" y="9490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0;p28"/>
                <p:cNvSpPr/>
                <p:nvPr/>
              </p:nvSpPr>
              <p:spPr>
                <a:xfrm>
                  <a:off x="1840550" y="-1398825"/>
                  <a:ext cx="692225" cy="34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89" h="13848" extrusionOk="0">
                      <a:moveTo>
                        <a:pt x="0" y="1"/>
                      </a:moveTo>
                      <a:cubicBezTo>
                        <a:pt x="0" y="7637"/>
                        <a:pt x="6211" y="13848"/>
                        <a:pt x="13847" y="13848"/>
                      </a:cubicBezTo>
                      <a:cubicBezTo>
                        <a:pt x="21478" y="13848"/>
                        <a:pt x="27689" y="7637"/>
                        <a:pt x="27689" y="1"/>
                      </a:cubicBezTo>
                      <a:lnTo>
                        <a:pt x="27332" y="1"/>
                      </a:lnTo>
                      <a:cubicBezTo>
                        <a:pt x="27332" y="7441"/>
                        <a:pt x="21282" y="13486"/>
                        <a:pt x="13847" y="13486"/>
                      </a:cubicBezTo>
                      <a:cubicBezTo>
                        <a:pt x="6413" y="13486"/>
                        <a:pt x="362" y="7441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28"/>
                <p:cNvSpPr/>
                <p:nvPr/>
              </p:nvSpPr>
              <p:spPr>
                <a:xfrm>
                  <a:off x="1933625" y="-1398825"/>
                  <a:ext cx="506225" cy="25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49" h="10131" extrusionOk="0">
                      <a:moveTo>
                        <a:pt x="0" y="1"/>
                      </a:moveTo>
                      <a:cubicBezTo>
                        <a:pt x="0" y="5588"/>
                        <a:pt x="4543" y="10131"/>
                        <a:pt x="10124" y="10131"/>
                      </a:cubicBezTo>
                      <a:cubicBezTo>
                        <a:pt x="15706" y="10131"/>
                        <a:pt x="20248" y="5588"/>
                        <a:pt x="20248" y="1"/>
                      </a:cubicBezTo>
                      <a:lnTo>
                        <a:pt x="19886" y="1"/>
                      </a:lnTo>
                      <a:cubicBezTo>
                        <a:pt x="19886" y="5386"/>
                        <a:pt x="15510" y="9769"/>
                        <a:pt x="10124" y="9769"/>
                      </a:cubicBezTo>
                      <a:cubicBezTo>
                        <a:pt x="4739" y="9769"/>
                        <a:pt x="356" y="5386"/>
                        <a:pt x="3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28"/>
                <p:cNvSpPr/>
                <p:nvPr/>
              </p:nvSpPr>
              <p:spPr>
                <a:xfrm>
                  <a:off x="2025650" y="-1398825"/>
                  <a:ext cx="322150" cy="16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6" h="6479" extrusionOk="0">
                      <a:moveTo>
                        <a:pt x="42" y="1"/>
                      </a:moveTo>
                      <a:cubicBezTo>
                        <a:pt x="1" y="3569"/>
                        <a:pt x="2881" y="6479"/>
                        <a:pt x="6443" y="6479"/>
                      </a:cubicBezTo>
                      <a:cubicBezTo>
                        <a:pt x="10006" y="6479"/>
                        <a:pt x="12886" y="3569"/>
                        <a:pt x="12850" y="1"/>
                      </a:cubicBezTo>
                      <a:lnTo>
                        <a:pt x="12488" y="1"/>
                      </a:lnTo>
                      <a:cubicBezTo>
                        <a:pt x="12482" y="3338"/>
                        <a:pt x="9780" y="6046"/>
                        <a:pt x="6443" y="6046"/>
                      </a:cubicBezTo>
                      <a:cubicBezTo>
                        <a:pt x="3106" y="6046"/>
                        <a:pt x="398" y="3338"/>
                        <a:pt x="3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3" name="Google Shape;893;p28"/>
              <p:cNvGrpSpPr/>
              <p:nvPr/>
            </p:nvGrpSpPr>
            <p:grpSpPr>
              <a:xfrm rot="5400000">
                <a:off x="3839735" y="4756989"/>
                <a:ext cx="1434124" cy="717122"/>
                <a:chOff x="1003575" y="-1398825"/>
                <a:chExt cx="2366150" cy="1183175"/>
              </a:xfrm>
            </p:grpSpPr>
            <p:sp>
              <p:nvSpPr>
                <p:cNvPr id="894" name="Google Shape;894;p28"/>
                <p:cNvSpPr/>
                <p:nvPr/>
              </p:nvSpPr>
              <p:spPr>
                <a:xfrm>
                  <a:off x="1003575" y="-1398825"/>
                  <a:ext cx="2366150" cy="118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46" h="47327" extrusionOk="0">
                      <a:moveTo>
                        <a:pt x="1" y="1"/>
                      </a:moveTo>
                      <a:cubicBezTo>
                        <a:pt x="1" y="26098"/>
                        <a:pt x="21229" y="47326"/>
                        <a:pt x="47326" y="47326"/>
                      </a:cubicBezTo>
                      <a:cubicBezTo>
                        <a:pt x="73424" y="47326"/>
                        <a:pt x="94646" y="26098"/>
                        <a:pt x="94646" y="1"/>
                      </a:cubicBezTo>
                      <a:lnTo>
                        <a:pt x="94289" y="1"/>
                      </a:lnTo>
                      <a:cubicBezTo>
                        <a:pt x="94289" y="25902"/>
                        <a:pt x="73222" y="46970"/>
                        <a:pt x="47326" y="46970"/>
                      </a:cubicBezTo>
                      <a:cubicBezTo>
                        <a:pt x="21431" y="46970"/>
                        <a:pt x="363" y="25902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28"/>
                <p:cNvSpPr/>
                <p:nvPr/>
              </p:nvSpPr>
              <p:spPr>
                <a:xfrm>
                  <a:off x="1096650" y="-1398825"/>
                  <a:ext cx="2180150" cy="109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06" h="43609" extrusionOk="0">
                      <a:moveTo>
                        <a:pt x="1" y="1"/>
                      </a:moveTo>
                      <a:cubicBezTo>
                        <a:pt x="1" y="24049"/>
                        <a:pt x="19561" y="43609"/>
                        <a:pt x="43603" y="43609"/>
                      </a:cubicBezTo>
                      <a:cubicBezTo>
                        <a:pt x="67646" y="43609"/>
                        <a:pt x="87206" y="24049"/>
                        <a:pt x="87206" y="1"/>
                      </a:cubicBezTo>
                      <a:lnTo>
                        <a:pt x="86843" y="1"/>
                      </a:lnTo>
                      <a:cubicBezTo>
                        <a:pt x="86843" y="23853"/>
                        <a:pt x="67444" y="43247"/>
                        <a:pt x="43603" y="43247"/>
                      </a:cubicBezTo>
                      <a:cubicBezTo>
                        <a:pt x="19757" y="43247"/>
                        <a:pt x="357" y="23847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28"/>
                <p:cNvSpPr/>
                <p:nvPr/>
              </p:nvSpPr>
              <p:spPr>
                <a:xfrm>
                  <a:off x="1189600" y="-1398825"/>
                  <a:ext cx="1994125" cy="9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65" h="39886" extrusionOk="0">
                      <a:moveTo>
                        <a:pt x="0" y="1"/>
                      </a:moveTo>
                      <a:cubicBezTo>
                        <a:pt x="0" y="21995"/>
                        <a:pt x="17891" y="39886"/>
                        <a:pt x="39885" y="39886"/>
                      </a:cubicBezTo>
                      <a:cubicBezTo>
                        <a:pt x="61879" y="39886"/>
                        <a:pt x="79765" y="21995"/>
                        <a:pt x="79765" y="1"/>
                      </a:cubicBezTo>
                      <a:lnTo>
                        <a:pt x="79408" y="1"/>
                      </a:lnTo>
                      <a:cubicBezTo>
                        <a:pt x="79408" y="21799"/>
                        <a:pt x="61678" y="39530"/>
                        <a:pt x="39885" y="39530"/>
                      </a:cubicBezTo>
                      <a:cubicBezTo>
                        <a:pt x="18093" y="39530"/>
                        <a:pt x="362" y="21799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28"/>
                <p:cNvSpPr/>
                <p:nvPr/>
              </p:nvSpPr>
              <p:spPr>
                <a:xfrm>
                  <a:off x="1282525" y="-1398825"/>
                  <a:ext cx="1808275" cy="90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31" h="36169" extrusionOk="0">
                      <a:moveTo>
                        <a:pt x="0" y="1"/>
                      </a:moveTo>
                      <a:cubicBezTo>
                        <a:pt x="0" y="19946"/>
                        <a:pt x="16223" y="36169"/>
                        <a:pt x="36162" y="36169"/>
                      </a:cubicBezTo>
                      <a:cubicBezTo>
                        <a:pt x="56108" y="36169"/>
                        <a:pt x="72330" y="19946"/>
                        <a:pt x="72330" y="1"/>
                      </a:cubicBezTo>
                      <a:lnTo>
                        <a:pt x="71968" y="1"/>
                      </a:lnTo>
                      <a:cubicBezTo>
                        <a:pt x="71968" y="19744"/>
                        <a:pt x="55912" y="35806"/>
                        <a:pt x="36168" y="35806"/>
                      </a:cubicBezTo>
                      <a:cubicBezTo>
                        <a:pt x="16425" y="35806"/>
                        <a:pt x="363" y="197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28"/>
                <p:cNvSpPr/>
                <p:nvPr/>
              </p:nvSpPr>
              <p:spPr>
                <a:xfrm>
                  <a:off x="1375600" y="-1398675"/>
                  <a:ext cx="1622275" cy="8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91" h="32446" extrusionOk="0">
                      <a:moveTo>
                        <a:pt x="0" y="1"/>
                      </a:moveTo>
                      <a:cubicBezTo>
                        <a:pt x="0" y="17886"/>
                        <a:pt x="14554" y="32446"/>
                        <a:pt x="32445" y="32446"/>
                      </a:cubicBezTo>
                      <a:cubicBezTo>
                        <a:pt x="50336" y="32446"/>
                        <a:pt x="64890" y="17886"/>
                        <a:pt x="64890" y="1"/>
                      </a:cubicBezTo>
                      <a:lnTo>
                        <a:pt x="64528" y="1"/>
                      </a:lnTo>
                      <a:cubicBezTo>
                        <a:pt x="64528" y="17690"/>
                        <a:pt x="50134" y="32083"/>
                        <a:pt x="32445" y="32083"/>
                      </a:cubicBezTo>
                      <a:cubicBezTo>
                        <a:pt x="14750" y="32083"/>
                        <a:pt x="363" y="17690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28"/>
                <p:cNvSpPr/>
                <p:nvPr/>
              </p:nvSpPr>
              <p:spPr>
                <a:xfrm>
                  <a:off x="1468525" y="-1398825"/>
                  <a:ext cx="1436275" cy="71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51" h="28729" extrusionOk="0">
                      <a:moveTo>
                        <a:pt x="1" y="1"/>
                      </a:moveTo>
                      <a:cubicBezTo>
                        <a:pt x="1" y="15843"/>
                        <a:pt x="12886" y="28728"/>
                        <a:pt x="28728" y="28728"/>
                      </a:cubicBezTo>
                      <a:cubicBezTo>
                        <a:pt x="44565" y="28728"/>
                        <a:pt x="57450" y="15843"/>
                        <a:pt x="57450" y="1"/>
                      </a:cubicBezTo>
                      <a:lnTo>
                        <a:pt x="57094" y="1"/>
                      </a:lnTo>
                      <a:cubicBezTo>
                        <a:pt x="57094" y="15641"/>
                        <a:pt x="44369" y="28366"/>
                        <a:pt x="28728" y="28366"/>
                      </a:cubicBezTo>
                      <a:cubicBezTo>
                        <a:pt x="13088" y="28366"/>
                        <a:pt x="363" y="15641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0;p28"/>
                <p:cNvSpPr/>
                <p:nvPr/>
              </p:nvSpPr>
              <p:spPr>
                <a:xfrm>
                  <a:off x="1561600" y="-1398675"/>
                  <a:ext cx="1250250" cy="62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10" h="25006" extrusionOk="0">
                      <a:moveTo>
                        <a:pt x="1" y="1"/>
                      </a:moveTo>
                      <a:cubicBezTo>
                        <a:pt x="1" y="13789"/>
                        <a:pt x="11217" y="25005"/>
                        <a:pt x="25005" y="25005"/>
                      </a:cubicBezTo>
                      <a:cubicBezTo>
                        <a:pt x="38793" y="25005"/>
                        <a:pt x="50010" y="13789"/>
                        <a:pt x="50010" y="1"/>
                      </a:cubicBezTo>
                      <a:lnTo>
                        <a:pt x="49648" y="1"/>
                      </a:lnTo>
                      <a:cubicBezTo>
                        <a:pt x="49648" y="13587"/>
                        <a:pt x="38591" y="24643"/>
                        <a:pt x="25005" y="24643"/>
                      </a:cubicBezTo>
                      <a:cubicBezTo>
                        <a:pt x="11413" y="24643"/>
                        <a:pt x="363" y="13587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" name="Google Shape;901;p28"/>
                <p:cNvSpPr/>
                <p:nvPr/>
              </p:nvSpPr>
              <p:spPr>
                <a:xfrm>
                  <a:off x="1654525" y="-1398825"/>
                  <a:ext cx="1064250" cy="53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70" h="21289" extrusionOk="0">
                      <a:moveTo>
                        <a:pt x="1" y="1"/>
                      </a:moveTo>
                      <a:cubicBezTo>
                        <a:pt x="1" y="11740"/>
                        <a:pt x="9549" y="21288"/>
                        <a:pt x="21288" y="21288"/>
                      </a:cubicBezTo>
                      <a:cubicBezTo>
                        <a:pt x="33022" y="21288"/>
                        <a:pt x="42570" y="11740"/>
                        <a:pt x="42570" y="1"/>
                      </a:cubicBezTo>
                      <a:lnTo>
                        <a:pt x="42208" y="1"/>
                      </a:lnTo>
                      <a:cubicBezTo>
                        <a:pt x="42214" y="11544"/>
                        <a:pt x="32826" y="20926"/>
                        <a:pt x="21288" y="20926"/>
                      </a:cubicBezTo>
                      <a:cubicBezTo>
                        <a:pt x="9751" y="20926"/>
                        <a:pt x="363" y="115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" name="Google Shape;902;p28"/>
                <p:cNvSpPr/>
                <p:nvPr/>
              </p:nvSpPr>
              <p:spPr>
                <a:xfrm>
                  <a:off x="1747600" y="-1398825"/>
                  <a:ext cx="878250" cy="43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0" h="17566" extrusionOk="0">
                      <a:moveTo>
                        <a:pt x="1" y="1"/>
                      </a:moveTo>
                      <a:cubicBezTo>
                        <a:pt x="1" y="9685"/>
                        <a:pt x="7881" y="17565"/>
                        <a:pt x="17565" y="17565"/>
                      </a:cubicBezTo>
                      <a:cubicBezTo>
                        <a:pt x="27250" y="17565"/>
                        <a:pt x="35130" y="9685"/>
                        <a:pt x="35130" y="1"/>
                      </a:cubicBezTo>
                      <a:lnTo>
                        <a:pt x="34768" y="1"/>
                      </a:lnTo>
                      <a:cubicBezTo>
                        <a:pt x="34768" y="9490"/>
                        <a:pt x="27048" y="17209"/>
                        <a:pt x="17565" y="17209"/>
                      </a:cubicBezTo>
                      <a:cubicBezTo>
                        <a:pt x="8076" y="17209"/>
                        <a:pt x="357" y="9490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" name="Google Shape;903;p28"/>
                <p:cNvSpPr/>
                <p:nvPr/>
              </p:nvSpPr>
              <p:spPr>
                <a:xfrm>
                  <a:off x="1840550" y="-1398825"/>
                  <a:ext cx="692225" cy="34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89" h="13848" extrusionOk="0">
                      <a:moveTo>
                        <a:pt x="0" y="1"/>
                      </a:moveTo>
                      <a:cubicBezTo>
                        <a:pt x="0" y="7637"/>
                        <a:pt x="6211" y="13848"/>
                        <a:pt x="13847" y="13848"/>
                      </a:cubicBezTo>
                      <a:cubicBezTo>
                        <a:pt x="21478" y="13848"/>
                        <a:pt x="27689" y="7637"/>
                        <a:pt x="27689" y="1"/>
                      </a:cubicBezTo>
                      <a:lnTo>
                        <a:pt x="27332" y="1"/>
                      </a:lnTo>
                      <a:cubicBezTo>
                        <a:pt x="27332" y="7441"/>
                        <a:pt x="21282" y="13486"/>
                        <a:pt x="13847" y="13486"/>
                      </a:cubicBezTo>
                      <a:cubicBezTo>
                        <a:pt x="6413" y="13486"/>
                        <a:pt x="362" y="7441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" name="Google Shape;904;p28"/>
                <p:cNvSpPr/>
                <p:nvPr/>
              </p:nvSpPr>
              <p:spPr>
                <a:xfrm>
                  <a:off x="1933625" y="-1398825"/>
                  <a:ext cx="506225" cy="25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49" h="10131" extrusionOk="0">
                      <a:moveTo>
                        <a:pt x="0" y="1"/>
                      </a:moveTo>
                      <a:cubicBezTo>
                        <a:pt x="0" y="5588"/>
                        <a:pt x="4543" y="10131"/>
                        <a:pt x="10124" y="10131"/>
                      </a:cubicBezTo>
                      <a:cubicBezTo>
                        <a:pt x="15706" y="10131"/>
                        <a:pt x="20248" y="5588"/>
                        <a:pt x="20248" y="1"/>
                      </a:cubicBezTo>
                      <a:lnTo>
                        <a:pt x="19886" y="1"/>
                      </a:lnTo>
                      <a:cubicBezTo>
                        <a:pt x="19886" y="5386"/>
                        <a:pt x="15510" y="9769"/>
                        <a:pt x="10124" y="9769"/>
                      </a:cubicBezTo>
                      <a:cubicBezTo>
                        <a:pt x="4739" y="9769"/>
                        <a:pt x="356" y="5386"/>
                        <a:pt x="3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" name="Google Shape;905;p28"/>
                <p:cNvSpPr/>
                <p:nvPr/>
              </p:nvSpPr>
              <p:spPr>
                <a:xfrm>
                  <a:off x="2025650" y="-1398825"/>
                  <a:ext cx="322150" cy="16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6" h="6479" extrusionOk="0">
                      <a:moveTo>
                        <a:pt x="42" y="1"/>
                      </a:moveTo>
                      <a:cubicBezTo>
                        <a:pt x="1" y="3569"/>
                        <a:pt x="2881" y="6479"/>
                        <a:pt x="6443" y="6479"/>
                      </a:cubicBezTo>
                      <a:cubicBezTo>
                        <a:pt x="10006" y="6479"/>
                        <a:pt x="12886" y="3569"/>
                        <a:pt x="12850" y="1"/>
                      </a:cubicBezTo>
                      <a:lnTo>
                        <a:pt x="12488" y="1"/>
                      </a:lnTo>
                      <a:cubicBezTo>
                        <a:pt x="12482" y="3338"/>
                        <a:pt x="9780" y="6046"/>
                        <a:pt x="6443" y="6046"/>
                      </a:cubicBezTo>
                      <a:cubicBezTo>
                        <a:pt x="3106" y="6046"/>
                        <a:pt x="398" y="3338"/>
                        <a:pt x="3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06" name="Google Shape;906;p28"/>
            <p:cNvSpPr/>
            <p:nvPr/>
          </p:nvSpPr>
          <p:spPr>
            <a:xfrm>
              <a:off x="723206" y="4605250"/>
              <a:ext cx="1320600" cy="208472"/>
            </a:xfrm>
            <a:custGeom>
              <a:avLst/>
              <a:gdLst/>
              <a:ahLst/>
              <a:cxnLst/>
              <a:rect l="l" t="t" r="r" b="b"/>
              <a:pathLst>
                <a:path w="37951" h="5991" extrusionOk="0">
                  <a:moveTo>
                    <a:pt x="0" y="1"/>
                  </a:moveTo>
                  <a:lnTo>
                    <a:pt x="0" y="1190"/>
                  </a:lnTo>
                  <a:lnTo>
                    <a:pt x="5432" y="1190"/>
                  </a:lnTo>
                  <a:lnTo>
                    <a:pt x="5432" y="1"/>
                  </a:lnTo>
                  <a:close/>
                  <a:moveTo>
                    <a:pt x="10849" y="1"/>
                  </a:moveTo>
                  <a:lnTo>
                    <a:pt x="10849" y="1190"/>
                  </a:lnTo>
                  <a:lnTo>
                    <a:pt x="16267" y="1190"/>
                  </a:lnTo>
                  <a:lnTo>
                    <a:pt x="16267" y="1"/>
                  </a:lnTo>
                  <a:close/>
                  <a:moveTo>
                    <a:pt x="21684" y="1"/>
                  </a:moveTo>
                  <a:lnTo>
                    <a:pt x="21684" y="1190"/>
                  </a:lnTo>
                  <a:lnTo>
                    <a:pt x="27101" y="1190"/>
                  </a:lnTo>
                  <a:lnTo>
                    <a:pt x="27101" y="1"/>
                  </a:lnTo>
                  <a:close/>
                  <a:moveTo>
                    <a:pt x="5432" y="1190"/>
                  </a:moveTo>
                  <a:lnTo>
                    <a:pt x="5432" y="2394"/>
                  </a:lnTo>
                  <a:lnTo>
                    <a:pt x="10849" y="2394"/>
                  </a:lnTo>
                  <a:lnTo>
                    <a:pt x="10849" y="1190"/>
                  </a:lnTo>
                  <a:close/>
                  <a:moveTo>
                    <a:pt x="16267" y="1190"/>
                  </a:moveTo>
                  <a:lnTo>
                    <a:pt x="16267" y="2394"/>
                  </a:lnTo>
                  <a:lnTo>
                    <a:pt x="21684" y="2394"/>
                  </a:lnTo>
                  <a:lnTo>
                    <a:pt x="21684" y="1190"/>
                  </a:lnTo>
                  <a:close/>
                  <a:moveTo>
                    <a:pt x="0" y="2394"/>
                  </a:moveTo>
                  <a:lnTo>
                    <a:pt x="0" y="3583"/>
                  </a:lnTo>
                  <a:lnTo>
                    <a:pt x="5432" y="3583"/>
                  </a:lnTo>
                  <a:lnTo>
                    <a:pt x="5432" y="2394"/>
                  </a:lnTo>
                  <a:close/>
                  <a:moveTo>
                    <a:pt x="10849" y="2394"/>
                  </a:moveTo>
                  <a:lnTo>
                    <a:pt x="10849" y="3583"/>
                  </a:lnTo>
                  <a:lnTo>
                    <a:pt x="16267" y="3583"/>
                  </a:lnTo>
                  <a:lnTo>
                    <a:pt x="16267" y="2394"/>
                  </a:lnTo>
                  <a:close/>
                  <a:moveTo>
                    <a:pt x="21684" y="2394"/>
                  </a:moveTo>
                  <a:lnTo>
                    <a:pt x="21684" y="3583"/>
                  </a:lnTo>
                  <a:lnTo>
                    <a:pt x="27101" y="3583"/>
                  </a:lnTo>
                  <a:lnTo>
                    <a:pt x="27101" y="2394"/>
                  </a:lnTo>
                  <a:close/>
                  <a:moveTo>
                    <a:pt x="32519" y="1"/>
                  </a:moveTo>
                  <a:lnTo>
                    <a:pt x="32519" y="1190"/>
                  </a:lnTo>
                  <a:lnTo>
                    <a:pt x="27116" y="1190"/>
                  </a:lnTo>
                  <a:lnTo>
                    <a:pt x="27116" y="2394"/>
                  </a:lnTo>
                  <a:lnTo>
                    <a:pt x="32519" y="2394"/>
                  </a:lnTo>
                  <a:lnTo>
                    <a:pt x="32519" y="3583"/>
                  </a:lnTo>
                  <a:lnTo>
                    <a:pt x="37950" y="3583"/>
                  </a:lnTo>
                  <a:lnTo>
                    <a:pt x="37950" y="2394"/>
                  </a:lnTo>
                  <a:lnTo>
                    <a:pt x="32533" y="2394"/>
                  </a:lnTo>
                  <a:lnTo>
                    <a:pt x="32533" y="1190"/>
                  </a:lnTo>
                  <a:lnTo>
                    <a:pt x="37950" y="1190"/>
                  </a:lnTo>
                  <a:lnTo>
                    <a:pt x="37950" y="1"/>
                  </a:lnTo>
                  <a:close/>
                  <a:moveTo>
                    <a:pt x="5432" y="3583"/>
                  </a:moveTo>
                  <a:lnTo>
                    <a:pt x="5432" y="4787"/>
                  </a:lnTo>
                  <a:lnTo>
                    <a:pt x="10849" y="4787"/>
                  </a:lnTo>
                  <a:lnTo>
                    <a:pt x="10849" y="3583"/>
                  </a:lnTo>
                  <a:close/>
                  <a:moveTo>
                    <a:pt x="16267" y="3583"/>
                  </a:moveTo>
                  <a:lnTo>
                    <a:pt x="16267" y="4787"/>
                  </a:lnTo>
                  <a:lnTo>
                    <a:pt x="21684" y="4787"/>
                  </a:lnTo>
                  <a:lnTo>
                    <a:pt x="21684" y="3583"/>
                  </a:lnTo>
                  <a:close/>
                  <a:moveTo>
                    <a:pt x="27101" y="3583"/>
                  </a:moveTo>
                  <a:lnTo>
                    <a:pt x="27101" y="4787"/>
                  </a:lnTo>
                  <a:lnTo>
                    <a:pt x="32519" y="4787"/>
                  </a:lnTo>
                  <a:lnTo>
                    <a:pt x="32519" y="3583"/>
                  </a:lnTo>
                  <a:close/>
                  <a:moveTo>
                    <a:pt x="0" y="4787"/>
                  </a:moveTo>
                  <a:lnTo>
                    <a:pt x="0" y="5990"/>
                  </a:lnTo>
                  <a:lnTo>
                    <a:pt x="5432" y="5990"/>
                  </a:lnTo>
                  <a:lnTo>
                    <a:pt x="5432" y="4787"/>
                  </a:lnTo>
                  <a:close/>
                  <a:moveTo>
                    <a:pt x="10849" y="4787"/>
                  </a:moveTo>
                  <a:lnTo>
                    <a:pt x="10849" y="5990"/>
                  </a:lnTo>
                  <a:lnTo>
                    <a:pt x="16267" y="5990"/>
                  </a:lnTo>
                  <a:lnTo>
                    <a:pt x="16267" y="4787"/>
                  </a:lnTo>
                  <a:close/>
                  <a:moveTo>
                    <a:pt x="21684" y="4787"/>
                  </a:moveTo>
                  <a:lnTo>
                    <a:pt x="21684" y="5990"/>
                  </a:lnTo>
                  <a:lnTo>
                    <a:pt x="27101" y="5990"/>
                  </a:lnTo>
                  <a:lnTo>
                    <a:pt x="27101" y="4787"/>
                  </a:lnTo>
                  <a:close/>
                  <a:moveTo>
                    <a:pt x="32519" y="4787"/>
                  </a:moveTo>
                  <a:lnTo>
                    <a:pt x="32519" y="5990"/>
                  </a:lnTo>
                  <a:lnTo>
                    <a:pt x="37950" y="5990"/>
                  </a:lnTo>
                  <a:lnTo>
                    <a:pt x="37950" y="47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AND_TWO_COLUMNS_1_1_1_1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29"/>
          <p:cNvSpPr txBox="1">
            <a:spLocks noGrp="1"/>
          </p:cNvSpPr>
          <p:nvPr>
            <p:ph type="title"/>
          </p:nvPr>
        </p:nvSpPr>
        <p:spPr>
          <a:xfrm>
            <a:off x="715550" y="456721"/>
            <a:ext cx="7713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10" name="Google Shape;910;p29"/>
          <p:cNvGrpSpPr/>
          <p:nvPr/>
        </p:nvGrpSpPr>
        <p:grpSpPr>
          <a:xfrm>
            <a:off x="-704753" y="176532"/>
            <a:ext cx="10567331" cy="4637189"/>
            <a:chOff x="-704753" y="176532"/>
            <a:chExt cx="10567331" cy="4637189"/>
          </a:xfrm>
        </p:grpSpPr>
        <p:grpSp>
          <p:nvGrpSpPr>
            <p:cNvPr id="911" name="Google Shape;911;p29"/>
            <p:cNvGrpSpPr/>
            <p:nvPr/>
          </p:nvGrpSpPr>
          <p:grpSpPr>
            <a:xfrm>
              <a:off x="-704753" y="176532"/>
              <a:ext cx="10567331" cy="4427912"/>
              <a:chOff x="-704753" y="176532"/>
              <a:chExt cx="10567331" cy="4427912"/>
            </a:xfrm>
          </p:grpSpPr>
          <p:grpSp>
            <p:nvGrpSpPr>
              <p:cNvPr id="912" name="Google Shape;912;p29"/>
              <p:cNvGrpSpPr/>
              <p:nvPr/>
            </p:nvGrpSpPr>
            <p:grpSpPr>
              <a:xfrm>
                <a:off x="715550" y="176532"/>
                <a:ext cx="7713000" cy="113150"/>
                <a:chOff x="715550" y="802138"/>
                <a:chExt cx="7713000" cy="113150"/>
              </a:xfrm>
            </p:grpSpPr>
            <p:cxnSp>
              <p:nvCxnSpPr>
                <p:cNvPr id="913" name="Google Shape;913;p29"/>
                <p:cNvCxnSpPr/>
                <p:nvPr/>
              </p:nvCxnSpPr>
              <p:spPr>
                <a:xfrm>
                  <a:off x="715550" y="859888"/>
                  <a:ext cx="7713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914" name="Google Shape;914;p29"/>
                <p:cNvSpPr/>
                <p:nvPr/>
              </p:nvSpPr>
              <p:spPr>
                <a:xfrm>
                  <a:off x="8371350" y="802138"/>
                  <a:ext cx="57175" cy="5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3" h="2263" fill="none" extrusionOk="0">
                      <a:moveTo>
                        <a:pt x="2263" y="2262"/>
                      </a:moveTo>
                      <a:cubicBezTo>
                        <a:pt x="1016" y="2262"/>
                        <a:pt x="1" y="1247"/>
                        <a:pt x="1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593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5" name="Google Shape;915;p29"/>
                <p:cNvSpPr/>
                <p:nvPr/>
              </p:nvSpPr>
              <p:spPr>
                <a:xfrm rot="10800000" flipH="1">
                  <a:off x="8371350" y="858713"/>
                  <a:ext cx="57175" cy="5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3" h="2263" fill="none" extrusionOk="0">
                      <a:moveTo>
                        <a:pt x="2263" y="2262"/>
                      </a:moveTo>
                      <a:cubicBezTo>
                        <a:pt x="1016" y="2262"/>
                        <a:pt x="1" y="1247"/>
                        <a:pt x="1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593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16" name="Google Shape;916;p29"/>
              <p:cNvGrpSpPr/>
              <p:nvPr/>
            </p:nvGrpSpPr>
            <p:grpSpPr>
              <a:xfrm>
                <a:off x="8428454" y="1863317"/>
                <a:ext cx="1434124" cy="1434214"/>
                <a:chOff x="-2585450" y="-2429500"/>
                <a:chExt cx="2366150" cy="2366300"/>
              </a:xfrm>
            </p:grpSpPr>
            <p:sp>
              <p:nvSpPr>
                <p:cNvPr id="917" name="Google Shape;917;p29"/>
                <p:cNvSpPr/>
                <p:nvPr/>
              </p:nvSpPr>
              <p:spPr>
                <a:xfrm>
                  <a:off x="-2585450" y="-2429500"/>
                  <a:ext cx="2366150" cy="236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46" h="94652" extrusionOk="0">
                      <a:moveTo>
                        <a:pt x="47326" y="363"/>
                      </a:moveTo>
                      <a:cubicBezTo>
                        <a:pt x="73221" y="363"/>
                        <a:pt x="94289" y="21431"/>
                        <a:pt x="94289" y="47326"/>
                      </a:cubicBezTo>
                      <a:cubicBezTo>
                        <a:pt x="94289" y="73221"/>
                        <a:pt x="73221" y="94289"/>
                        <a:pt x="47326" y="94289"/>
                      </a:cubicBezTo>
                      <a:cubicBezTo>
                        <a:pt x="21430" y="94289"/>
                        <a:pt x="363" y="73221"/>
                        <a:pt x="363" y="47326"/>
                      </a:cubicBezTo>
                      <a:cubicBezTo>
                        <a:pt x="363" y="21431"/>
                        <a:pt x="21430" y="363"/>
                        <a:pt x="47326" y="363"/>
                      </a:cubicBezTo>
                      <a:close/>
                      <a:moveTo>
                        <a:pt x="47326" y="1"/>
                      </a:moveTo>
                      <a:cubicBezTo>
                        <a:pt x="21228" y="1"/>
                        <a:pt x="0" y="21235"/>
                        <a:pt x="0" y="47326"/>
                      </a:cubicBezTo>
                      <a:cubicBezTo>
                        <a:pt x="0" y="73423"/>
                        <a:pt x="21228" y="94651"/>
                        <a:pt x="47326" y="94651"/>
                      </a:cubicBezTo>
                      <a:cubicBezTo>
                        <a:pt x="73417" y="94651"/>
                        <a:pt x="94645" y="73423"/>
                        <a:pt x="94645" y="47326"/>
                      </a:cubicBezTo>
                      <a:cubicBezTo>
                        <a:pt x="94645" y="21229"/>
                        <a:pt x="73417" y="1"/>
                        <a:pt x="4732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918" name="Google Shape;918;p29"/>
                <p:cNvSpPr/>
                <p:nvPr/>
              </p:nvSpPr>
              <p:spPr>
                <a:xfrm>
                  <a:off x="-2492525" y="-2336425"/>
                  <a:ext cx="2180275" cy="218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11" h="87212" extrusionOk="0">
                      <a:moveTo>
                        <a:pt x="43609" y="363"/>
                      </a:moveTo>
                      <a:cubicBezTo>
                        <a:pt x="67450" y="363"/>
                        <a:pt x="86849" y="19762"/>
                        <a:pt x="86849" y="43603"/>
                      </a:cubicBezTo>
                      <a:cubicBezTo>
                        <a:pt x="86849" y="67450"/>
                        <a:pt x="67450" y="86849"/>
                        <a:pt x="43609" y="86849"/>
                      </a:cubicBezTo>
                      <a:cubicBezTo>
                        <a:pt x="19762" y="86849"/>
                        <a:pt x="363" y="67450"/>
                        <a:pt x="363" y="43603"/>
                      </a:cubicBezTo>
                      <a:cubicBezTo>
                        <a:pt x="363" y="19762"/>
                        <a:pt x="19762" y="363"/>
                        <a:pt x="43609" y="363"/>
                      </a:cubicBezTo>
                      <a:close/>
                      <a:moveTo>
                        <a:pt x="43609" y="1"/>
                      </a:moveTo>
                      <a:cubicBezTo>
                        <a:pt x="19566" y="1"/>
                        <a:pt x="0" y="19560"/>
                        <a:pt x="0" y="43603"/>
                      </a:cubicBezTo>
                      <a:cubicBezTo>
                        <a:pt x="0" y="67646"/>
                        <a:pt x="19566" y="87211"/>
                        <a:pt x="43609" y="87211"/>
                      </a:cubicBezTo>
                      <a:cubicBezTo>
                        <a:pt x="67651" y="87211"/>
                        <a:pt x="87211" y="67646"/>
                        <a:pt x="87211" y="43603"/>
                      </a:cubicBezTo>
                      <a:cubicBezTo>
                        <a:pt x="87211" y="19560"/>
                        <a:pt x="67651" y="1"/>
                        <a:pt x="4360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919" name="Google Shape;919;p29"/>
                <p:cNvSpPr/>
                <p:nvPr/>
              </p:nvSpPr>
              <p:spPr>
                <a:xfrm>
                  <a:off x="-2399450" y="-2243500"/>
                  <a:ext cx="1994125" cy="199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65" h="79772" extrusionOk="0">
                      <a:moveTo>
                        <a:pt x="39886" y="363"/>
                      </a:moveTo>
                      <a:cubicBezTo>
                        <a:pt x="61678" y="363"/>
                        <a:pt x="79409" y="18094"/>
                        <a:pt x="79409" y="39886"/>
                      </a:cubicBezTo>
                      <a:cubicBezTo>
                        <a:pt x="79409" y="61678"/>
                        <a:pt x="61678" y="79409"/>
                        <a:pt x="39886" y="79409"/>
                      </a:cubicBezTo>
                      <a:cubicBezTo>
                        <a:pt x="18087" y="79409"/>
                        <a:pt x="363" y="61678"/>
                        <a:pt x="363" y="39886"/>
                      </a:cubicBezTo>
                      <a:cubicBezTo>
                        <a:pt x="363" y="18094"/>
                        <a:pt x="18087" y="363"/>
                        <a:pt x="39886" y="363"/>
                      </a:cubicBezTo>
                      <a:close/>
                      <a:moveTo>
                        <a:pt x="39886" y="1"/>
                      </a:moveTo>
                      <a:cubicBezTo>
                        <a:pt x="17892" y="1"/>
                        <a:pt x="1" y="17892"/>
                        <a:pt x="1" y="39886"/>
                      </a:cubicBezTo>
                      <a:cubicBezTo>
                        <a:pt x="1" y="61880"/>
                        <a:pt x="17892" y="79771"/>
                        <a:pt x="39886" y="79771"/>
                      </a:cubicBezTo>
                      <a:cubicBezTo>
                        <a:pt x="61874" y="79771"/>
                        <a:pt x="79765" y="61880"/>
                        <a:pt x="79765" y="39886"/>
                      </a:cubicBezTo>
                      <a:cubicBezTo>
                        <a:pt x="79765" y="17892"/>
                        <a:pt x="61874" y="1"/>
                        <a:pt x="3988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920" name="Google Shape;920;p29"/>
                <p:cNvSpPr/>
                <p:nvPr/>
              </p:nvSpPr>
              <p:spPr>
                <a:xfrm>
                  <a:off x="-2306525" y="-2150425"/>
                  <a:ext cx="1808275" cy="180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31" h="72331" extrusionOk="0">
                      <a:moveTo>
                        <a:pt x="36169" y="363"/>
                      </a:moveTo>
                      <a:cubicBezTo>
                        <a:pt x="55912" y="363"/>
                        <a:pt x="71969" y="16425"/>
                        <a:pt x="71969" y="36163"/>
                      </a:cubicBezTo>
                      <a:cubicBezTo>
                        <a:pt x="71969" y="55907"/>
                        <a:pt x="55906" y="71969"/>
                        <a:pt x="36169" y="71969"/>
                      </a:cubicBezTo>
                      <a:cubicBezTo>
                        <a:pt x="16425" y="71969"/>
                        <a:pt x="363" y="55907"/>
                        <a:pt x="363" y="36163"/>
                      </a:cubicBezTo>
                      <a:cubicBezTo>
                        <a:pt x="363" y="16419"/>
                        <a:pt x="16425" y="363"/>
                        <a:pt x="36169" y="363"/>
                      </a:cubicBezTo>
                      <a:close/>
                      <a:moveTo>
                        <a:pt x="36169" y="1"/>
                      </a:moveTo>
                      <a:cubicBezTo>
                        <a:pt x="16229" y="1"/>
                        <a:pt x="1" y="16223"/>
                        <a:pt x="1" y="36163"/>
                      </a:cubicBezTo>
                      <a:cubicBezTo>
                        <a:pt x="1" y="56109"/>
                        <a:pt x="16229" y="72331"/>
                        <a:pt x="36169" y="72331"/>
                      </a:cubicBezTo>
                      <a:cubicBezTo>
                        <a:pt x="56108" y="72331"/>
                        <a:pt x="72331" y="56103"/>
                        <a:pt x="72331" y="36163"/>
                      </a:cubicBezTo>
                      <a:cubicBezTo>
                        <a:pt x="72331" y="16223"/>
                        <a:pt x="56108" y="1"/>
                        <a:pt x="361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921" name="Google Shape;921;p29"/>
                <p:cNvSpPr/>
                <p:nvPr/>
              </p:nvSpPr>
              <p:spPr>
                <a:xfrm>
                  <a:off x="-2213450" y="-2057350"/>
                  <a:ext cx="1622275" cy="162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91" h="64891" extrusionOk="0">
                      <a:moveTo>
                        <a:pt x="32446" y="357"/>
                      </a:moveTo>
                      <a:cubicBezTo>
                        <a:pt x="50135" y="357"/>
                        <a:pt x="64528" y="14751"/>
                        <a:pt x="64528" y="32446"/>
                      </a:cubicBezTo>
                      <a:cubicBezTo>
                        <a:pt x="64528" y="50135"/>
                        <a:pt x="50135" y="64529"/>
                        <a:pt x="32446" y="64529"/>
                      </a:cubicBezTo>
                      <a:cubicBezTo>
                        <a:pt x="14751" y="64529"/>
                        <a:pt x="357" y="50135"/>
                        <a:pt x="357" y="32446"/>
                      </a:cubicBezTo>
                      <a:cubicBezTo>
                        <a:pt x="357" y="14751"/>
                        <a:pt x="14751" y="357"/>
                        <a:pt x="32446" y="357"/>
                      </a:cubicBezTo>
                      <a:close/>
                      <a:moveTo>
                        <a:pt x="32446" y="1"/>
                      </a:moveTo>
                      <a:cubicBezTo>
                        <a:pt x="14555" y="1"/>
                        <a:pt x="1" y="14555"/>
                        <a:pt x="1" y="32446"/>
                      </a:cubicBezTo>
                      <a:cubicBezTo>
                        <a:pt x="1" y="50331"/>
                        <a:pt x="14555" y="64891"/>
                        <a:pt x="32446" y="64891"/>
                      </a:cubicBezTo>
                      <a:cubicBezTo>
                        <a:pt x="50337" y="64891"/>
                        <a:pt x="64891" y="50331"/>
                        <a:pt x="64891" y="32446"/>
                      </a:cubicBezTo>
                      <a:cubicBezTo>
                        <a:pt x="64891" y="14555"/>
                        <a:pt x="50331" y="1"/>
                        <a:pt x="3244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922" name="Google Shape;922;p29"/>
                <p:cNvSpPr/>
                <p:nvPr/>
              </p:nvSpPr>
              <p:spPr>
                <a:xfrm>
                  <a:off x="-2120525" y="-1964400"/>
                  <a:ext cx="1436275" cy="143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51" h="57450" extrusionOk="0">
                      <a:moveTo>
                        <a:pt x="28729" y="356"/>
                      </a:moveTo>
                      <a:cubicBezTo>
                        <a:pt x="44369" y="362"/>
                        <a:pt x="57094" y="13081"/>
                        <a:pt x="57094" y="28722"/>
                      </a:cubicBezTo>
                      <a:cubicBezTo>
                        <a:pt x="57094" y="44363"/>
                        <a:pt x="44369" y="57088"/>
                        <a:pt x="28729" y="57088"/>
                      </a:cubicBezTo>
                      <a:cubicBezTo>
                        <a:pt x="13088" y="57088"/>
                        <a:pt x="363" y="44363"/>
                        <a:pt x="363" y="28722"/>
                      </a:cubicBezTo>
                      <a:cubicBezTo>
                        <a:pt x="363" y="13081"/>
                        <a:pt x="13088" y="356"/>
                        <a:pt x="28729" y="356"/>
                      </a:cubicBezTo>
                      <a:close/>
                      <a:moveTo>
                        <a:pt x="28729" y="0"/>
                      </a:moveTo>
                      <a:cubicBezTo>
                        <a:pt x="12886" y="0"/>
                        <a:pt x="1" y="12885"/>
                        <a:pt x="1" y="28722"/>
                      </a:cubicBezTo>
                      <a:cubicBezTo>
                        <a:pt x="1" y="44558"/>
                        <a:pt x="12886" y="57450"/>
                        <a:pt x="28729" y="57450"/>
                      </a:cubicBezTo>
                      <a:cubicBezTo>
                        <a:pt x="44565" y="57450"/>
                        <a:pt x="57451" y="44564"/>
                        <a:pt x="57451" y="28722"/>
                      </a:cubicBezTo>
                      <a:cubicBezTo>
                        <a:pt x="57451" y="12885"/>
                        <a:pt x="44565" y="0"/>
                        <a:pt x="2872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923" name="Google Shape;923;p29"/>
                <p:cNvSpPr/>
                <p:nvPr/>
              </p:nvSpPr>
              <p:spPr>
                <a:xfrm>
                  <a:off x="-2027425" y="-1871325"/>
                  <a:ext cx="1250250" cy="125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10" h="50004" extrusionOk="0">
                      <a:moveTo>
                        <a:pt x="25005" y="357"/>
                      </a:moveTo>
                      <a:cubicBezTo>
                        <a:pt x="38591" y="357"/>
                        <a:pt x="49647" y="11413"/>
                        <a:pt x="49647" y="24999"/>
                      </a:cubicBezTo>
                      <a:cubicBezTo>
                        <a:pt x="49647" y="38585"/>
                        <a:pt x="38591" y="49641"/>
                        <a:pt x="25005" y="49641"/>
                      </a:cubicBezTo>
                      <a:cubicBezTo>
                        <a:pt x="11413" y="49641"/>
                        <a:pt x="362" y="38579"/>
                        <a:pt x="362" y="24999"/>
                      </a:cubicBezTo>
                      <a:cubicBezTo>
                        <a:pt x="362" y="11413"/>
                        <a:pt x="11413" y="357"/>
                        <a:pt x="25005" y="357"/>
                      </a:cubicBezTo>
                      <a:close/>
                      <a:moveTo>
                        <a:pt x="25005" y="0"/>
                      </a:moveTo>
                      <a:cubicBezTo>
                        <a:pt x="11217" y="0"/>
                        <a:pt x="0" y="11211"/>
                        <a:pt x="0" y="24999"/>
                      </a:cubicBezTo>
                      <a:cubicBezTo>
                        <a:pt x="0" y="38787"/>
                        <a:pt x="11217" y="50004"/>
                        <a:pt x="25005" y="50004"/>
                      </a:cubicBezTo>
                      <a:cubicBezTo>
                        <a:pt x="38793" y="50004"/>
                        <a:pt x="50009" y="38787"/>
                        <a:pt x="50009" y="24999"/>
                      </a:cubicBezTo>
                      <a:cubicBezTo>
                        <a:pt x="50009" y="11211"/>
                        <a:pt x="38793" y="0"/>
                        <a:pt x="250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924" name="Google Shape;924;p29"/>
                <p:cNvSpPr/>
                <p:nvPr/>
              </p:nvSpPr>
              <p:spPr>
                <a:xfrm>
                  <a:off x="-1934500" y="-1778400"/>
                  <a:ext cx="1064250" cy="106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70" h="42570" extrusionOk="0">
                      <a:moveTo>
                        <a:pt x="21288" y="357"/>
                      </a:moveTo>
                      <a:lnTo>
                        <a:pt x="21288" y="363"/>
                      </a:lnTo>
                      <a:cubicBezTo>
                        <a:pt x="32825" y="363"/>
                        <a:pt x="42213" y="9745"/>
                        <a:pt x="42213" y="21282"/>
                      </a:cubicBezTo>
                      <a:cubicBezTo>
                        <a:pt x="42213" y="32819"/>
                        <a:pt x="32825" y="42207"/>
                        <a:pt x="21288" y="42207"/>
                      </a:cubicBezTo>
                      <a:cubicBezTo>
                        <a:pt x="9750" y="42207"/>
                        <a:pt x="362" y="32819"/>
                        <a:pt x="362" y="21282"/>
                      </a:cubicBezTo>
                      <a:cubicBezTo>
                        <a:pt x="362" y="9745"/>
                        <a:pt x="9750" y="357"/>
                        <a:pt x="21288" y="357"/>
                      </a:cubicBezTo>
                      <a:close/>
                      <a:moveTo>
                        <a:pt x="21288" y="0"/>
                      </a:moveTo>
                      <a:cubicBezTo>
                        <a:pt x="9554" y="0"/>
                        <a:pt x="0" y="9549"/>
                        <a:pt x="0" y="21282"/>
                      </a:cubicBezTo>
                      <a:cubicBezTo>
                        <a:pt x="0" y="33021"/>
                        <a:pt x="9548" y="42569"/>
                        <a:pt x="21288" y="42569"/>
                      </a:cubicBezTo>
                      <a:cubicBezTo>
                        <a:pt x="33021" y="42569"/>
                        <a:pt x="42569" y="33021"/>
                        <a:pt x="42569" y="21282"/>
                      </a:cubicBezTo>
                      <a:cubicBezTo>
                        <a:pt x="42569" y="9549"/>
                        <a:pt x="33021" y="0"/>
                        <a:pt x="212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925" name="Google Shape;925;p29"/>
                <p:cNvSpPr/>
                <p:nvPr/>
              </p:nvSpPr>
              <p:spPr>
                <a:xfrm>
                  <a:off x="-1841425" y="-1685475"/>
                  <a:ext cx="878250" cy="87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0" h="35130" extrusionOk="0">
                      <a:moveTo>
                        <a:pt x="17565" y="363"/>
                      </a:moveTo>
                      <a:cubicBezTo>
                        <a:pt x="27048" y="363"/>
                        <a:pt x="34767" y="8082"/>
                        <a:pt x="34767" y="17565"/>
                      </a:cubicBezTo>
                      <a:cubicBezTo>
                        <a:pt x="34767" y="27054"/>
                        <a:pt x="27048" y="34773"/>
                        <a:pt x="17565" y="34773"/>
                      </a:cubicBezTo>
                      <a:cubicBezTo>
                        <a:pt x="8076" y="34773"/>
                        <a:pt x="357" y="27054"/>
                        <a:pt x="357" y="17565"/>
                      </a:cubicBezTo>
                      <a:cubicBezTo>
                        <a:pt x="357" y="8082"/>
                        <a:pt x="8076" y="363"/>
                        <a:pt x="17565" y="363"/>
                      </a:cubicBezTo>
                      <a:close/>
                      <a:moveTo>
                        <a:pt x="17565" y="1"/>
                      </a:moveTo>
                      <a:cubicBezTo>
                        <a:pt x="7880" y="1"/>
                        <a:pt x="0" y="7880"/>
                        <a:pt x="0" y="17565"/>
                      </a:cubicBezTo>
                      <a:cubicBezTo>
                        <a:pt x="0" y="27250"/>
                        <a:pt x="7880" y="35129"/>
                        <a:pt x="17565" y="35129"/>
                      </a:cubicBezTo>
                      <a:cubicBezTo>
                        <a:pt x="27249" y="35129"/>
                        <a:pt x="35129" y="27250"/>
                        <a:pt x="35129" y="17565"/>
                      </a:cubicBezTo>
                      <a:cubicBezTo>
                        <a:pt x="35129" y="7880"/>
                        <a:pt x="27249" y="1"/>
                        <a:pt x="1756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926" name="Google Shape;926;p29"/>
                <p:cNvSpPr/>
                <p:nvPr/>
              </p:nvSpPr>
              <p:spPr>
                <a:xfrm>
                  <a:off x="-1748500" y="-1592400"/>
                  <a:ext cx="692250" cy="6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90" h="27690" extrusionOk="0">
                      <a:moveTo>
                        <a:pt x="13848" y="357"/>
                      </a:moveTo>
                      <a:cubicBezTo>
                        <a:pt x="21282" y="357"/>
                        <a:pt x="27333" y="6408"/>
                        <a:pt x="27333" y="13842"/>
                      </a:cubicBezTo>
                      <a:cubicBezTo>
                        <a:pt x="27333" y="21276"/>
                        <a:pt x="21282" y="27327"/>
                        <a:pt x="13848" y="27327"/>
                      </a:cubicBezTo>
                      <a:cubicBezTo>
                        <a:pt x="6413" y="27327"/>
                        <a:pt x="363" y="21282"/>
                        <a:pt x="363" y="13842"/>
                      </a:cubicBezTo>
                      <a:cubicBezTo>
                        <a:pt x="363" y="6408"/>
                        <a:pt x="6413" y="357"/>
                        <a:pt x="13848" y="357"/>
                      </a:cubicBezTo>
                      <a:close/>
                      <a:moveTo>
                        <a:pt x="13848" y="1"/>
                      </a:moveTo>
                      <a:cubicBezTo>
                        <a:pt x="6211" y="1"/>
                        <a:pt x="0" y="6212"/>
                        <a:pt x="0" y="13842"/>
                      </a:cubicBezTo>
                      <a:cubicBezTo>
                        <a:pt x="0" y="21478"/>
                        <a:pt x="6211" y="27689"/>
                        <a:pt x="13848" y="27689"/>
                      </a:cubicBezTo>
                      <a:cubicBezTo>
                        <a:pt x="21478" y="27689"/>
                        <a:pt x="27689" y="21478"/>
                        <a:pt x="27689" y="13842"/>
                      </a:cubicBezTo>
                      <a:cubicBezTo>
                        <a:pt x="27689" y="6212"/>
                        <a:pt x="21478" y="1"/>
                        <a:pt x="1384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927" name="Google Shape;927;p29"/>
                <p:cNvSpPr/>
                <p:nvPr/>
              </p:nvSpPr>
              <p:spPr>
                <a:xfrm>
                  <a:off x="-1655425" y="-1499475"/>
                  <a:ext cx="506225" cy="50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49" h="20250" extrusionOk="0">
                      <a:moveTo>
                        <a:pt x="10125" y="357"/>
                      </a:moveTo>
                      <a:lnTo>
                        <a:pt x="10125" y="363"/>
                      </a:lnTo>
                      <a:cubicBezTo>
                        <a:pt x="15504" y="363"/>
                        <a:pt x="19887" y="4739"/>
                        <a:pt x="19887" y="10125"/>
                      </a:cubicBezTo>
                      <a:cubicBezTo>
                        <a:pt x="19887" y="15511"/>
                        <a:pt x="15510" y="19887"/>
                        <a:pt x="10125" y="19887"/>
                      </a:cubicBezTo>
                      <a:cubicBezTo>
                        <a:pt x="4739" y="19887"/>
                        <a:pt x="357" y="15511"/>
                        <a:pt x="357" y="10125"/>
                      </a:cubicBezTo>
                      <a:cubicBezTo>
                        <a:pt x="357" y="4739"/>
                        <a:pt x="4739" y="357"/>
                        <a:pt x="10125" y="357"/>
                      </a:cubicBezTo>
                      <a:close/>
                      <a:moveTo>
                        <a:pt x="10125" y="1"/>
                      </a:moveTo>
                      <a:cubicBezTo>
                        <a:pt x="4543" y="1"/>
                        <a:pt x="0" y="4543"/>
                        <a:pt x="0" y="10125"/>
                      </a:cubicBezTo>
                      <a:cubicBezTo>
                        <a:pt x="0" y="15707"/>
                        <a:pt x="4543" y="20249"/>
                        <a:pt x="10125" y="20249"/>
                      </a:cubicBezTo>
                      <a:cubicBezTo>
                        <a:pt x="15706" y="20249"/>
                        <a:pt x="20249" y="15707"/>
                        <a:pt x="20249" y="10125"/>
                      </a:cubicBezTo>
                      <a:cubicBezTo>
                        <a:pt x="20249" y="4543"/>
                        <a:pt x="15706" y="1"/>
                        <a:pt x="1012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928" name="Google Shape;928;p29"/>
                <p:cNvSpPr/>
                <p:nvPr/>
              </p:nvSpPr>
              <p:spPr>
                <a:xfrm>
                  <a:off x="-1575125" y="-1406425"/>
                  <a:ext cx="332850" cy="32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4" h="12810" extrusionOk="0">
                      <a:moveTo>
                        <a:pt x="6913" y="358"/>
                      </a:moveTo>
                      <a:cubicBezTo>
                        <a:pt x="10250" y="364"/>
                        <a:pt x="12952" y="3066"/>
                        <a:pt x="12958" y="6403"/>
                      </a:cubicBezTo>
                      <a:cubicBezTo>
                        <a:pt x="12958" y="8849"/>
                        <a:pt x="11485" y="11052"/>
                        <a:pt x="9223" y="11991"/>
                      </a:cubicBezTo>
                      <a:cubicBezTo>
                        <a:pt x="8476" y="12299"/>
                        <a:pt x="7693" y="12449"/>
                        <a:pt x="6915" y="12449"/>
                      </a:cubicBezTo>
                      <a:cubicBezTo>
                        <a:pt x="5341" y="12449"/>
                        <a:pt x="3794" y="11835"/>
                        <a:pt x="2637" y="10678"/>
                      </a:cubicBezTo>
                      <a:cubicBezTo>
                        <a:pt x="909" y="8950"/>
                        <a:pt x="393" y="6350"/>
                        <a:pt x="1325" y="4093"/>
                      </a:cubicBezTo>
                      <a:cubicBezTo>
                        <a:pt x="2263" y="1831"/>
                        <a:pt x="4466" y="358"/>
                        <a:pt x="6913" y="358"/>
                      </a:cubicBezTo>
                      <a:close/>
                      <a:moveTo>
                        <a:pt x="6908" y="0"/>
                      </a:moveTo>
                      <a:cubicBezTo>
                        <a:pt x="5244" y="0"/>
                        <a:pt x="3609" y="650"/>
                        <a:pt x="2382" y="1872"/>
                      </a:cubicBezTo>
                      <a:cubicBezTo>
                        <a:pt x="547" y="3707"/>
                        <a:pt x="1" y="6462"/>
                        <a:pt x="993" y="8855"/>
                      </a:cubicBezTo>
                      <a:cubicBezTo>
                        <a:pt x="1984" y="11248"/>
                        <a:pt x="4318" y="12810"/>
                        <a:pt x="6913" y="12810"/>
                      </a:cubicBezTo>
                      <a:cubicBezTo>
                        <a:pt x="10446" y="12804"/>
                        <a:pt x="13314" y="9942"/>
                        <a:pt x="13314" y="6403"/>
                      </a:cubicBezTo>
                      <a:cubicBezTo>
                        <a:pt x="13314" y="3814"/>
                        <a:pt x="11758" y="1480"/>
                        <a:pt x="9359" y="489"/>
                      </a:cubicBezTo>
                      <a:cubicBezTo>
                        <a:pt x="8566" y="160"/>
                        <a:pt x="7733" y="0"/>
                        <a:pt x="690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  <p:grpSp>
            <p:nvGrpSpPr>
              <p:cNvPr id="929" name="Google Shape;929;p29"/>
              <p:cNvGrpSpPr/>
              <p:nvPr/>
            </p:nvGrpSpPr>
            <p:grpSpPr>
              <a:xfrm>
                <a:off x="-704753" y="3887323"/>
                <a:ext cx="1434124" cy="717122"/>
                <a:chOff x="1003575" y="-1398825"/>
                <a:chExt cx="2366150" cy="1183175"/>
              </a:xfrm>
            </p:grpSpPr>
            <p:sp>
              <p:nvSpPr>
                <p:cNvPr id="930" name="Google Shape;930;p29"/>
                <p:cNvSpPr/>
                <p:nvPr/>
              </p:nvSpPr>
              <p:spPr>
                <a:xfrm>
                  <a:off x="1003575" y="-1398825"/>
                  <a:ext cx="2366150" cy="118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46" h="47327" extrusionOk="0">
                      <a:moveTo>
                        <a:pt x="1" y="1"/>
                      </a:moveTo>
                      <a:cubicBezTo>
                        <a:pt x="1" y="26098"/>
                        <a:pt x="21229" y="47326"/>
                        <a:pt x="47326" y="47326"/>
                      </a:cubicBezTo>
                      <a:cubicBezTo>
                        <a:pt x="73424" y="47326"/>
                        <a:pt x="94646" y="26098"/>
                        <a:pt x="94646" y="1"/>
                      </a:cubicBezTo>
                      <a:lnTo>
                        <a:pt x="94289" y="1"/>
                      </a:lnTo>
                      <a:cubicBezTo>
                        <a:pt x="94289" y="25902"/>
                        <a:pt x="73222" y="46970"/>
                        <a:pt x="47326" y="46970"/>
                      </a:cubicBezTo>
                      <a:cubicBezTo>
                        <a:pt x="21431" y="46970"/>
                        <a:pt x="363" y="25902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29"/>
                <p:cNvSpPr/>
                <p:nvPr/>
              </p:nvSpPr>
              <p:spPr>
                <a:xfrm>
                  <a:off x="1096650" y="-1398825"/>
                  <a:ext cx="2180150" cy="109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06" h="43609" extrusionOk="0">
                      <a:moveTo>
                        <a:pt x="1" y="1"/>
                      </a:moveTo>
                      <a:cubicBezTo>
                        <a:pt x="1" y="24049"/>
                        <a:pt x="19561" y="43609"/>
                        <a:pt x="43603" y="43609"/>
                      </a:cubicBezTo>
                      <a:cubicBezTo>
                        <a:pt x="67646" y="43609"/>
                        <a:pt x="87206" y="24049"/>
                        <a:pt x="87206" y="1"/>
                      </a:cubicBezTo>
                      <a:lnTo>
                        <a:pt x="86843" y="1"/>
                      </a:lnTo>
                      <a:cubicBezTo>
                        <a:pt x="86843" y="23853"/>
                        <a:pt x="67444" y="43247"/>
                        <a:pt x="43603" y="43247"/>
                      </a:cubicBezTo>
                      <a:cubicBezTo>
                        <a:pt x="19757" y="43247"/>
                        <a:pt x="357" y="23847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932;p29"/>
                <p:cNvSpPr/>
                <p:nvPr/>
              </p:nvSpPr>
              <p:spPr>
                <a:xfrm>
                  <a:off x="1189600" y="-1398825"/>
                  <a:ext cx="1994125" cy="9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65" h="39886" extrusionOk="0">
                      <a:moveTo>
                        <a:pt x="0" y="1"/>
                      </a:moveTo>
                      <a:cubicBezTo>
                        <a:pt x="0" y="21995"/>
                        <a:pt x="17891" y="39886"/>
                        <a:pt x="39885" y="39886"/>
                      </a:cubicBezTo>
                      <a:cubicBezTo>
                        <a:pt x="61879" y="39886"/>
                        <a:pt x="79765" y="21995"/>
                        <a:pt x="79765" y="1"/>
                      </a:cubicBezTo>
                      <a:lnTo>
                        <a:pt x="79408" y="1"/>
                      </a:lnTo>
                      <a:cubicBezTo>
                        <a:pt x="79408" y="21799"/>
                        <a:pt x="61678" y="39530"/>
                        <a:pt x="39885" y="39530"/>
                      </a:cubicBezTo>
                      <a:cubicBezTo>
                        <a:pt x="18093" y="39530"/>
                        <a:pt x="362" y="21799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933;p29"/>
                <p:cNvSpPr/>
                <p:nvPr/>
              </p:nvSpPr>
              <p:spPr>
                <a:xfrm>
                  <a:off x="1282525" y="-1398825"/>
                  <a:ext cx="1808275" cy="90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31" h="36169" extrusionOk="0">
                      <a:moveTo>
                        <a:pt x="0" y="1"/>
                      </a:moveTo>
                      <a:cubicBezTo>
                        <a:pt x="0" y="19946"/>
                        <a:pt x="16223" y="36169"/>
                        <a:pt x="36162" y="36169"/>
                      </a:cubicBezTo>
                      <a:cubicBezTo>
                        <a:pt x="56108" y="36169"/>
                        <a:pt x="72330" y="19946"/>
                        <a:pt x="72330" y="1"/>
                      </a:cubicBezTo>
                      <a:lnTo>
                        <a:pt x="71968" y="1"/>
                      </a:lnTo>
                      <a:cubicBezTo>
                        <a:pt x="71968" y="19744"/>
                        <a:pt x="55912" y="35806"/>
                        <a:pt x="36168" y="35806"/>
                      </a:cubicBezTo>
                      <a:cubicBezTo>
                        <a:pt x="16425" y="35806"/>
                        <a:pt x="363" y="197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29"/>
                <p:cNvSpPr/>
                <p:nvPr/>
              </p:nvSpPr>
              <p:spPr>
                <a:xfrm>
                  <a:off x="1375600" y="-1398675"/>
                  <a:ext cx="1622275" cy="8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91" h="32446" extrusionOk="0">
                      <a:moveTo>
                        <a:pt x="0" y="1"/>
                      </a:moveTo>
                      <a:cubicBezTo>
                        <a:pt x="0" y="17886"/>
                        <a:pt x="14554" y="32446"/>
                        <a:pt x="32445" y="32446"/>
                      </a:cubicBezTo>
                      <a:cubicBezTo>
                        <a:pt x="50336" y="32446"/>
                        <a:pt x="64890" y="17886"/>
                        <a:pt x="64890" y="1"/>
                      </a:cubicBezTo>
                      <a:lnTo>
                        <a:pt x="64528" y="1"/>
                      </a:lnTo>
                      <a:cubicBezTo>
                        <a:pt x="64528" y="17690"/>
                        <a:pt x="50134" y="32083"/>
                        <a:pt x="32445" y="32083"/>
                      </a:cubicBezTo>
                      <a:cubicBezTo>
                        <a:pt x="14750" y="32083"/>
                        <a:pt x="363" y="17690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29"/>
                <p:cNvSpPr/>
                <p:nvPr/>
              </p:nvSpPr>
              <p:spPr>
                <a:xfrm>
                  <a:off x="1468525" y="-1398825"/>
                  <a:ext cx="1436275" cy="71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51" h="28729" extrusionOk="0">
                      <a:moveTo>
                        <a:pt x="1" y="1"/>
                      </a:moveTo>
                      <a:cubicBezTo>
                        <a:pt x="1" y="15843"/>
                        <a:pt x="12886" y="28728"/>
                        <a:pt x="28728" y="28728"/>
                      </a:cubicBezTo>
                      <a:cubicBezTo>
                        <a:pt x="44565" y="28728"/>
                        <a:pt x="57450" y="15843"/>
                        <a:pt x="57450" y="1"/>
                      </a:cubicBezTo>
                      <a:lnTo>
                        <a:pt x="57094" y="1"/>
                      </a:lnTo>
                      <a:cubicBezTo>
                        <a:pt x="57094" y="15641"/>
                        <a:pt x="44369" y="28366"/>
                        <a:pt x="28728" y="28366"/>
                      </a:cubicBezTo>
                      <a:cubicBezTo>
                        <a:pt x="13088" y="28366"/>
                        <a:pt x="363" y="15641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29"/>
                <p:cNvSpPr/>
                <p:nvPr/>
              </p:nvSpPr>
              <p:spPr>
                <a:xfrm>
                  <a:off x="1561600" y="-1398675"/>
                  <a:ext cx="1250250" cy="62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10" h="25006" extrusionOk="0">
                      <a:moveTo>
                        <a:pt x="1" y="1"/>
                      </a:moveTo>
                      <a:cubicBezTo>
                        <a:pt x="1" y="13789"/>
                        <a:pt x="11217" y="25005"/>
                        <a:pt x="25005" y="25005"/>
                      </a:cubicBezTo>
                      <a:cubicBezTo>
                        <a:pt x="38793" y="25005"/>
                        <a:pt x="50010" y="13789"/>
                        <a:pt x="50010" y="1"/>
                      </a:cubicBezTo>
                      <a:lnTo>
                        <a:pt x="49648" y="1"/>
                      </a:lnTo>
                      <a:cubicBezTo>
                        <a:pt x="49648" y="13587"/>
                        <a:pt x="38591" y="24643"/>
                        <a:pt x="25005" y="24643"/>
                      </a:cubicBezTo>
                      <a:cubicBezTo>
                        <a:pt x="11413" y="24643"/>
                        <a:pt x="363" y="13587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29"/>
                <p:cNvSpPr/>
                <p:nvPr/>
              </p:nvSpPr>
              <p:spPr>
                <a:xfrm>
                  <a:off x="1654525" y="-1398825"/>
                  <a:ext cx="1064250" cy="53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70" h="21289" extrusionOk="0">
                      <a:moveTo>
                        <a:pt x="1" y="1"/>
                      </a:moveTo>
                      <a:cubicBezTo>
                        <a:pt x="1" y="11740"/>
                        <a:pt x="9549" y="21288"/>
                        <a:pt x="21288" y="21288"/>
                      </a:cubicBezTo>
                      <a:cubicBezTo>
                        <a:pt x="33022" y="21288"/>
                        <a:pt x="42570" y="11740"/>
                        <a:pt x="42570" y="1"/>
                      </a:cubicBezTo>
                      <a:lnTo>
                        <a:pt x="42208" y="1"/>
                      </a:lnTo>
                      <a:cubicBezTo>
                        <a:pt x="42214" y="11544"/>
                        <a:pt x="32826" y="20926"/>
                        <a:pt x="21288" y="20926"/>
                      </a:cubicBezTo>
                      <a:cubicBezTo>
                        <a:pt x="9751" y="20926"/>
                        <a:pt x="363" y="115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29"/>
                <p:cNvSpPr/>
                <p:nvPr/>
              </p:nvSpPr>
              <p:spPr>
                <a:xfrm>
                  <a:off x="1747600" y="-1398825"/>
                  <a:ext cx="878250" cy="43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0" h="17566" extrusionOk="0">
                      <a:moveTo>
                        <a:pt x="1" y="1"/>
                      </a:moveTo>
                      <a:cubicBezTo>
                        <a:pt x="1" y="9685"/>
                        <a:pt x="7881" y="17565"/>
                        <a:pt x="17565" y="17565"/>
                      </a:cubicBezTo>
                      <a:cubicBezTo>
                        <a:pt x="27250" y="17565"/>
                        <a:pt x="35130" y="9685"/>
                        <a:pt x="35130" y="1"/>
                      </a:cubicBezTo>
                      <a:lnTo>
                        <a:pt x="34768" y="1"/>
                      </a:lnTo>
                      <a:cubicBezTo>
                        <a:pt x="34768" y="9490"/>
                        <a:pt x="27048" y="17209"/>
                        <a:pt x="17565" y="17209"/>
                      </a:cubicBezTo>
                      <a:cubicBezTo>
                        <a:pt x="8076" y="17209"/>
                        <a:pt x="357" y="9490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29"/>
                <p:cNvSpPr/>
                <p:nvPr/>
              </p:nvSpPr>
              <p:spPr>
                <a:xfrm>
                  <a:off x="1840550" y="-1398825"/>
                  <a:ext cx="692225" cy="34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89" h="13848" extrusionOk="0">
                      <a:moveTo>
                        <a:pt x="0" y="1"/>
                      </a:moveTo>
                      <a:cubicBezTo>
                        <a:pt x="0" y="7637"/>
                        <a:pt x="6211" y="13848"/>
                        <a:pt x="13847" y="13848"/>
                      </a:cubicBezTo>
                      <a:cubicBezTo>
                        <a:pt x="21478" y="13848"/>
                        <a:pt x="27689" y="7637"/>
                        <a:pt x="27689" y="1"/>
                      </a:cubicBezTo>
                      <a:lnTo>
                        <a:pt x="27332" y="1"/>
                      </a:lnTo>
                      <a:cubicBezTo>
                        <a:pt x="27332" y="7441"/>
                        <a:pt x="21282" y="13486"/>
                        <a:pt x="13847" y="13486"/>
                      </a:cubicBezTo>
                      <a:cubicBezTo>
                        <a:pt x="6413" y="13486"/>
                        <a:pt x="362" y="7441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29"/>
                <p:cNvSpPr/>
                <p:nvPr/>
              </p:nvSpPr>
              <p:spPr>
                <a:xfrm>
                  <a:off x="1933625" y="-1398825"/>
                  <a:ext cx="506225" cy="25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49" h="10131" extrusionOk="0">
                      <a:moveTo>
                        <a:pt x="0" y="1"/>
                      </a:moveTo>
                      <a:cubicBezTo>
                        <a:pt x="0" y="5588"/>
                        <a:pt x="4543" y="10131"/>
                        <a:pt x="10124" y="10131"/>
                      </a:cubicBezTo>
                      <a:cubicBezTo>
                        <a:pt x="15706" y="10131"/>
                        <a:pt x="20248" y="5588"/>
                        <a:pt x="20248" y="1"/>
                      </a:cubicBezTo>
                      <a:lnTo>
                        <a:pt x="19886" y="1"/>
                      </a:lnTo>
                      <a:cubicBezTo>
                        <a:pt x="19886" y="5386"/>
                        <a:pt x="15510" y="9769"/>
                        <a:pt x="10124" y="9769"/>
                      </a:cubicBezTo>
                      <a:cubicBezTo>
                        <a:pt x="4739" y="9769"/>
                        <a:pt x="356" y="5386"/>
                        <a:pt x="3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29"/>
                <p:cNvSpPr/>
                <p:nvPr/>
              </p:nvSpPr>
              <p:spPr>
                <a:xfrm>
                  <a:off x="2025650" y="-1398825"/>
                  <a:ext cx="322150" cy="16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6" h="6479" extrusionOk="0">
                      <a:moveTo>
                        <a:pt x="42" y="1"/>
                      </a:moveTo>
                      <a:cubicBezTo>
                        <a:pt x="1" y="3569"/>
                        <a:pt x="2881" y="6479"/>
                        <a:pt x="6443" y="6479"/>
                      </a:cubicBezTo>
                      <a:cubicBezTo>
                        <a:pt x="10006" y="6479"/>
                        <a:pt x="12886" y="3569"/>
                        <a:pt x="12850" y="1"/>
                      </a:cubicBezTo>
                      <a:lnTo>
                        <a:pt x="12488" y="1"/>
                      </a:lnTo>
                      <a:cubicBezTo>
                        <a:pt x="12482" y="3338"/>
                        <a:pt x="9780" y="6046"/>
                        <a:pt x="6443" y="6046"/>
                      </a:cubicBezTo>
                      <a:cubicBezTo>
                        <a:pt x="3106" y="6046"/>
                        <a:pt x="398" y="3338"/>
                        <a:pt x="3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42" name="Google Shape;942;p29"/>
              <p:cNvGrpSpPr/>
              <p:nvPr/>
            </p:nvGrpSpPr>
            <p:grpSpPr>
              <a:xfrm>
                <a:off x="-704753" y="3170198"/>
                <a:ext cx="1434124" cy="717122"/>
                <a:chOff x="1003575" y="-1398825"/>
                <a:chExt cx="2366150" cy="1183175"/>
              </a:xfrm>
            </p:grpSpPr>
            <p:sp>
              <p:nvSpPr>
                <p:cNvPr id="943" name="Google Shape;943;p29"/>
                <p:cNvSpPr/>
                <p:nvPr/>
              </p:nvSpPr>
              <p:spPr>
                <a:xfrm>
                  <a:off x="1003575" y="-1398825"/>
                  <a:ext cx="2366150" cy="118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46" h="47327" extrusionOk="0">
                      <a:moveTo>
                        <a:pt x="1" y="1"/>
                      </a:moveTo>
                      <a:cubicBezTo>
                        <a:pt x="1" y="26098"/>
                        <a:pt x="21229" y="47326"/>
                        <a:pt x="47326" y="47326"/>
                      </a:cubicBezTo>
                      <a:cubicBezTo>
                        <a:pt x="73424" y="47326"/>
                        <a:pt x="94646" y="26098"/>
                        <a:pt x="94646" y="1"/>
                      </a:cubicBezTo>
                      <a:lnTo>
                        <a:pt x="94289" y="1"/>
                      </a:lnTo>
                      <a:cubicBezTo>
                        <a:pt x="94289" y="25902"/>
                        <a:pt x="73222" y="46970"/>
                        <a:pt x="47326" y="46970"/>
                      </a:cubicBezTo>
                      <a:cubicBezTo>
                        <a:pt x="21431" y="46970"/>
                        <a:pt x="363" y="25902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29"/>
                <p:cNvSpPr/>
                <p:nvPr/>
              </p:nvSpPr>
              <p:spPr>
                <a:xfrm>
                  <a:off x="1096650" y="-1398825"/>
                  <a:ext cx="2180150" cy="109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06" h="43609" extrusionOk="0">
                      <a:moveTo>
                        <a:pt x="1" y="1"/>
                      </a:moveTo>
                      <a:cubicBezTo>
                        <a:pt x="1" y="24049"/>
                        <a:pt x="19561" y="43609"/>
                        <a:pt x="43603" y="43609"/>
                      </a:cubicBezTo>
                      <a:cubicBezTo>
                        <a:pt x="67646" y="43609"/>
                        <a:pt x="87206" y="24049"/>
                        <a:pt x="87206" y="1"/>
                      </a:cubicBezTo>
                      <a:lnTo>
                        <a:pt x="86843" y="1"/>
                      </a:lnTo>
                      <a:cubicBezTo>
                        <a:pt x="86843" y="23853"/>
                        <a:pt x="67444" y="43247"/>
                        <a:pt x="43603" y="43247"/>
                      </a:cubicBezTo>
                      <a:cubicBezTo>
                        <a:pt x="19757" y="43247"/>
                        <a:pt x="357" y="23847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945;p29"/>
                <p:cNvSpPr/>
                <p:nvPr/>
              </p:nvSpPr>
              <p:spPr>
                <a:xfrm>
                  <a:off x="1189600" y="-1398825"/>
                  <a:ext cx="1994125" cy="9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65" h="39886" extrusionOk="0">
                      <a:moveTo>
                        <a:pt x="0" y="1"/>
                      </a:moveTo>
                      <a:cubicBezTo>
                        <a:pt x="0" y="21995"/>
                        <a:pt x="17891" y="39886"/>
                        <a:pt x="39885" y="39886"/>
                      </a:cubicBezTo>
                      <a:cubicBezTo>
                        <a:pt x="61879" y="39886"/>
                        <a:pt x="79765" y="21995"/>
                        <a:pt x="79765" y="1"/>
                      </a:cubicBezTo>
                      <a:lnTo>
                        <a:pt x="79408" y="1"/>
                      </a:lnTo>
                      <a:cubicBezTo>
                        <a:pt x="79408" y="21799"/>
                        <a:pt x="61678" y="39530"/>
                        <a:pt x="39885" y="39530"/>
                      </a:cubicBezTo>
                      <a:cubicBezTo>
                        <a:pt x="18093" y="39530"/>
                        <a:pt x="362" y="21799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" name="Google Shape;946;p29"/>
                <p:cNvSpPr/>
                <p:nvPr/>
              </p:nvSpPr>
              <p:spPr>
                <a:xfrm>
                  <a:off x="1282525" y="-1398825"/>
                  <a:ext cx="1808275" cy="90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31" h="36169" extrusionOk="0">
                      <a:moveTo>
                        <a:pt x="0" y="1"/>
                      </a:moveTo>
                      <a:cubicBezTo>
                        <a:pt x="0" y="19946"/>
                        <a:pt x="16223" y="36169"/>
                        <a:pt x="36162" y="36169"/>
                      </a:cubicBezTo>
                      <a:cubicBezTo>
                        <a:pt x="56108" y="36169"/>
                        <a:pt x="72330" y="19946"/>
                        <a:pt x="72330" y="1"/>
                      </a:cubicBezTo>
                      <a:lnTo>
                        <a:pt x="71968" y="1"/>
                      </a:lnTo>
                      <a:cubicBezTo>
                        <a:pt x="71968" y="19744"/>
                        <a:pt x="55912" y="35806"/>
                        <a:pt x="36168" y="35806"/>
                      </a:cubicBezTo>
                      <a:cubicBezTo>
                        <a:pt x="16425" y="35806"/>
                        <a:pt x="363" y="197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" name="Google Shape;947;p29"/>
                <p:cNvSpPr/>
                <p:nvPr/>
              </p:nvSpPr>
              <p:spPr>
                <a:xfrm>
                  <a:off x="1375600" y="-1398675"/>
                  <a:ext cx="1622275" cy="8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91" h="32446" extrusionOk="0">
                      <a:moveTo>
                        <a:pt x="0" y="1"/>
                      </a:moveTo>
                      <a:cubicBezTo>
                        <a:pt x="0" y="17886"/>
                        <a:pt x="14554" y="32446"/>
                        <a:pt x="32445" y="32446"/>
                      </a:cubicBezTo>
                      <a:cubicBezTo>
                        <a:pt x="50336" y="32446"/>
                        <a:pt x="64890" y="17886"/>
                        <a:pt x="64890" y="1"/>
                      </a:cubicBezTo>
                      <a:lnTo>
                        <a:pt x="64528" y="1"/>
                      </a:lnTo>
                      <a:cubicBezTo>
                        <a:pt x="64528" y="17690"/>
                        <a:pt x="50134" y="32083"/>
                        <a:pt x="32445" y="32083"/>
                      </a:cubicBezTo>
                      <a:cubicBezTo>
                        <a:pt x="14750" y="32083"/>
                        <a:pt x="363" y="17690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" name="Google Shape;948;p29"/>
                <p:cNvSpPr/>
                <p:nvPr/>
              </p:nvSpPr>
              <p:spPr>
                <a:xfrm>
                  <a:off x="1468525" y="-1398825"/>
                  <a:ext cx="1436275" cy="71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51" h="28729" extrusionOk="0">
                      <a:moveTo>
                        <a:pt x="1" y="1"/>
                      </a:moveTo>
                      <a:cubicBezTo>
                        <a:pt x="1" y="15843"/>
                        <a:pt x="12886" y="28728"/>
                        <a:pt x="28728" y="28728"/>
                      </a:cubicBezTo>
                      <a:cubicBezTo>
                        <a:pt x="44565" y="28728"/>
                        <a:pt x="57450" y="15843"/>
                        <a:pt x="57450" y="1"/>
                      </a:cubicBezTo>
                      <a:lnTo>
                        <a:pt x="57094" y="1"/>
                      </a:lnTo>
                      <a:cubicBezTo>
                        <a:pt x="57094" y="15641"/>
                        <a:pt x="44369" y="28366"/>
                        <a:pt x="28728" y="28366"/>
                      </a:cubicBezTo>
                      <a:cubicBezTo>
                        <a:pt x="13088" y="28366"/>
                        <a:pt x="363" y="15641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" name="Google Shape;949;p29"/>
                <p:cNvSpPr/>
                <p:nvPr/>
              </p:nvSpPr>
              <p:spPr>
                <a:xfrm>
                  <a:off x="1561600" y="-1398675"/>
                  <a:ext cx="1250250" cy="62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10" h="25006" extrusionOk="0">
                      <a:moveTo>
                        <a:pt x="1" y="1"/>
                      </a:moveTo>
                      <a:cubicBezTo>
                        <a:pt x="1" y="13789"/>
                        <a:pt x="11217" y="25005"/>
                        <a:pt x="25005" y="25005"/>
                      </a:cubicBezTo>
                      <a:cubicBezTo>
                        <a:pt x="38793" y="25005"/>
                        <a:pt x="50010" y="13789"/>
                        <a:pt x="50010" y="1"/>
                      </a:cubicBezTo>
                      <a:lnTo>
                        <a:pt x="49648" y="1"/>
                      </a:lnTo>
                      <a:cubicBezTo>
                        <a:pt x="49648" y="13587"/>
                        <a:pt x="38591" y="24643"/>
                        <a:pt x="25005" y="24643"/>
                      </a:cubicBezTo>
                      <a:cubicBezTo>
                        <a:pt x="11413" y="24643"/>
                        <a:pt x="363" y="13587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0" name="Google Shape;950;p29"/>
                <p:cNvSpPr/>
                <p:nvPr/>
              </p:nvSpPr>
              <p:spPr>
                <a:xfrm>
                  <a:off x="1654525" y="-1398825"/>
                  <a:ext cx="1064250" cy="53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70" h="21289" extrusionOk="0">
                      <a:moveTo>
                        <a:pt x="1" y="1"/>
                      </a:moveTo>
                      <a:cubicBezTo>
                        <a:pt x="1" y="11740"/>
                        <a:pt x="9549" y="21288"/>
                        <a:pt x="21288" y="21288"/>
                      </a:cubicBezTo>
                      <a:cubicBezTo>
                        <a:pt x="33022" y="21288"/>
                        <a:pt x="42570" y="11740"/>
                        <a:pt x="42570" y="1"/>
                      </a:cubicBezTo>
                      <a:lnTo>
                        <a:pt x="42208" y="1"/>
                      </a:lnTo>
                      <a:cubicBezTo>
                        <a:pt x="42214" y="11544"/>
                        <a:pt x="32826" y="20926"/>
                        <a:pt x="21288" y="20926"/>
                      </a:cubicBezTo>
                      <a:cubicBezTo>
                        <a:pt x="9751" y="20926"/>
                        <a:pt x="363" y="115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" name="Google Shape;951;p29"/>
                <p:cNvSpPr/>
                <p:nvPr/>
              </p:nvSpPr>
              <p:spPr>
                <a:xfrm>
                  <a:off x="1747600" y="-1398825"/>
                  <a:ext cx="878250" cy="43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0" h="17566" extrusionOk="0">
                      <a:moveTo>
                        <a:pt x="1" y="1"/>
                      </a:moveTo>
                      <a:cubicBezTo>
                        <a:pt x="1" y="9685"/>
                        <a:pt x="7881" y="17565"/>
                        <a:pt x="17565" y="17565"/>
                      </a:cubicBezTo>
                      <a:cubicBezTo>
                        <a:pt x="27250" y="17565"/>
                        <a:pt x="35130" y="9685"/>
                        <a:pt x="35130" y="1"/>
                      </a:cubicBezTo>
                      <a:lnTo>
                        <a:pt x="34768" y="1"/>
                      </a:lnTo>
                      <a:cubicBezTo>
                        <a:pt x="34768" y="9490"/>
                        <a:pt x="27048" y="17209"/>
                        <a:pt x="17565" y="17209"/>
                      </a:cubicBezTo>
                      <a:cubicBezTo>
                        <a:pt x="8076" y="17209"/>
                        <a:pt x="357" y="9490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" name="Google Shape;952;p29"/>
                <p:cNvSpPr/>
                <p:nvPr/>
              </p:nvSpPr>
              <p:spPr>
                <a:xfrm>
                  <a:off x="1840550" y="-1398825"/>
                  <a:ext cx="692225" cy="34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89" h="13848" extrusionOk="0">
                      <a:moveTo>
                        <a:pt x="0" y="1"/>
                      </a:moveTo>
                      <a:cubicBezTo>
                        <a:pt x="0" y="7637"/>
                        <a:pt x="6211" y="13848"/>
                        <a:pt x="13847" y="13848"/>
                      </a:cubicBezTo>
                      <a:cubicBezTo>
                        <a:pt x="21478" y="13848"/>
                        <a:pt x="27689" y="7637"/>
                        <a:pt x="27689" y="1"/>
                      </a:cubicBezTo>
                      <a:lnTo>
                        <a:pt x="27332" y="1"/>
                      </a:lnTo>
                      <a:cubicBezTo>
                        <a:pt x="27332" y="7441"/>
                        <a:pt x="21282" y="13486"/>
                        <a:pt x="13847" y="13486"/>
                      </a:cubicBezTo>
                      <a:cubicBezTo>
                        <a:pt x="6413" y="13486"/>
                        <a:pt x="362" y="7441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3" name="Google Shape;953;p29"/>
                <p:cNvSpPr/>
                <p:nvPr/>
              </p:nvSpPr>
              <p:spPr>
                <a:xfrm>
                  <a:off x="1933625" y="-1398825"/>
                  <a:ext cx="506225" cy="25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49" h="10131" extrusionOk="0">
                      <a:moveTo>
                        <a:pt x="0" y="1"/>
                      </a:moveTo>
                      <a:cubicBezTo>
                        <a:pt x="0" y="5588"/>
                        <a:pt x="4543" y="10131"/>
                        <a:pt x="10124" y="10131"/>
                      </a:cubicBezTo>
                      <a:cubicBezTo>
                        <a:pt x="15706" y="10131"/>
                        <a:pt x="20248" y="5588"/>
                        <a:pt x="20248" y="1"/>
                      </a:cubicBezTo>
                      <a:lnTo>
                        <a:pt x="19886" y="1"/>
                      </a:lnTo>
                      <a:cubicBezTo>
                        <a:pt x="19886" y="5386"/>
                        <a:pt x="15510" y="9769"/>
                        <a:pt x="10124" y="9769"/>
                      </a:cubicBezTo>
                      <a:cubicBezTo>
                        <a:pt x="4739" y="9769"/>
                        <a:pt x="356" y="5386"/>
                        <a:pt x="3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" name="Google Shape;954;p29"/>
                <p:cNvSpPr/>
                <p:nvPr/>
              </p:nvSpPr>
              <p:spPr>
                <a:xfrm>
                  <a:off x="2025650" y="-1398825"/>
                  <a:ext cx="322150" cy="16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6" h="6479" extrusionOk="0">
                      <a:moveTo>
                        <a:pt x="42" y="1"/>
                      </a:moveTo>
                      <a:cubicBezTo>
                        <a:pt x="1" y="3569"/>
                        <a:pt x="2881" y="6479"/>
                        <a:pt x="6443" y="6479"/>
                      </a:cubicBezTo>
                      <a:cubicBezTo>
                        <a:pt x="10006" y="6479"/>
                        <a:pt x="12886" y="3569"/>
                        <a:pt x="12850" y="1"/>
                      </a:cubicBezTo>
                      <a:lnTo>
                        <a:pt x="12488" y="1"/>
                      </a:lnTo>
                      <a:cubicBezTo>
                        <a:pt x="12482" y="3338"/>
                        <a:pt x="9780" y="6046"/>
                        <a:pt x="6443" y="6046"/>
                      </a:cubicBezTo>
                      <a:cubicBezTo>
                        <a:pt x="3106" y="6046"/>
                        <a:pt x="398" y="3338"/>
                        <a:pt x="3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55" name="Google Shape;955;p29"/>
            <p:cNvSpPr/>
            <p:nvPr/>
          </p:nvSpPr>
          <p:spPr>
            <a:xfrm>
              <a:off x="3911700" y="4605250"/>
              <a:ext cx="1320600" cy="208472"/>
            </a:xfrm>
            <a:custGeom>
              <a:avLst/>
              <a:gdLst/>
              <a:ahLst/>
              <a:cxnLst/>
              <a:rect l="l" t="t" r="r" b="b"/>
              <a:pathLst>
                <a:path w="37951" h="5991" extrusionOk="0">
                  <a:moveTo>
                    <a:pt x="0" y="1"/>
                  </a:moveTo>
                  <a:lnTo>
                    <a:pt x="0" y="1190"/>
                  </a:lnTo>
                  <a:lnTo>
                    <a:pt x="5432" y="1190"/>
                  </a:lnTo>
                  <a:lnTo>
                    <a:pt x="5432" y="1"/>
                  </a:lnTo>
                  <a:close/>
                  <a:moveTo>
                    <a:pt x="10849" y="1"/>
                  </a:moveTo>
                  <a:lnTo>
                    <a:pt x="10849" y="1190"/>
                  </a:lnTo>
                  <a:lnTo>
                    <a:pt x="16267" y="1190"/>
                  </a:lnTo>
                  <a:lnTo>
                    <a:pt x="16267" y="1"/>
                  </a:lnTo>
                  <a:close/>
                  <a:moveTo>
                    <a:pt x="21684" y="1"/>
                  </a:moveTo>
                  <a:lnTo>
                    <a:pt x="21684" y="1190"/>
                  </a:lnTo>
                  <a:lnTo>
                    <a:pt x="27101" y="1190"/>
                  </a:lnTo>
                  <a:lnTo>
                    <a:pt x="27101" y="1"/>
                  </a:lnTo>
                  <a:close/>
                  <a:moveTo>
                    <a:pt x="5432" y="1190"/>
                  </a:moveTo>
                  <a:lnTo>
                    <a:pt x="5432" y="2394"/>
                  </a:lnTo>
                  <a:lnTo>
                    <a:pt x="10849" y="2394"/>
                  </a:lnTo>
                  <a:lnTo>
                    <a:pt x="10849" y="1190"/>
                  </a:lnTo>
                  <a:close/>
                  <a:moveTo>
                    <a:pt x="16267" y="1190"/>
                  </a:moveTo>
                  <a:lnTo>
                    <a:pt x="16267" y="2394"/>
                  </a:lnTo>
                  <a:lnTo>
                    <a:pt x="21684" y="2394"/>
                  </a:lnTo>
                  <a:lnTo>
                    <a:pt x="21684" y="1190"/>
                  </a:lnTo>
                  <a:close/>
                  <a:moveTo>
                    <a:pt x="0" y="2394"/>
                  </a:moveTo>
                  <a:lnTo>
                    <a:pt x="0" y="3583"/>
                  </a:lnTo>
                  <a:lnTo>
                    <a:pt x="5432" y="3583"/>
                  </a:lnTo>
                  <a:lnTo>
                    <a:pt x="5432" y="2394"/>
                  </a:lnTo>
                  <a:close/>
                  <a:moveTo>
                    <a:pt x="10849" y="2394"/>
                  </a:moveTo>
                  <a:lnTo>
                    <a:pt x="10849" y="3583"/>
                  </a:lnTo>
                  <a:lnTo>
                    <a:pt x="16267" y="3583"/>
                  </a:lnTo>
                  <a:lnTo>
                    <a:pt x="16267" y="2394"/>
                  </a:lnTo>
                  <a:close/>
                  <a:moveTo>
                    <a:pt x="21684" y="2394"/>
                  </a:moveTo>
                  <a:lnTo>
                    <a:pt x="21684" y="3583"/>
                  </a:lnTo>
                  <a:lnTo>
                    <a:pt x="27101" y="3583"/>
                  </a:lnTo>
                  <a:lnTo>
                    <a:pt x="27101" y="2394"/>
                  </a:lnTo>
                  <a:close/>
                  <a:moveTo>
                    <a:pt x="32519" y="1"/>
                  </a:moveTo>
                  <a:lnTo>
                    <a:pt x="32519" y="1190"/>
                  </a:lnTo>
                  <a:lnTo>
                    <a:pt x="27116" y="1190"/>
                  </a:lnTo>
                  <a:lnTo>
                    <a:pt x="27116" y="2394"/>
                  </a:lnTo>
                  <a:lnTo>
                    <a:pt x="32519" y="2394"/>
                  </a:lnTo>
                  <a:lnTo>
                    <a:pt x="32519" y="3583"/>
                  </a:lnTo>
                  <a:lnTo>
                    <a:pt x="37950" y="3583"/>
                  </a:lnTo>
                  <a:lnTo>
                    <a:pt x="37950" y="2394"/>
                  </a:lnTo>
                  <a:lnTo>
                    <a:pt x="32533" y="2394"/>
                  </a:lnTo>
                  <a:lnTo>
                    <a:pt x="32533" y="1190"/>
                  </a:lnTo>
                  <a:lnTo>
                    <a:pt x="37950" y="1190"/>
                  </a:lnTo>
                  <a:lnTo>
                    <a:pt x="37950" y="1"/>
                  </a:lnTo>
                  <a:close/>
                  <a:moveTo>
                    <a:pt x="5432" y="3583"/>
                  </a:moveTo>
                  <a:lnTo>
                    <a:pt x="5432" y="4787"/>
                  </a:lnTo>
                  <a:lnTo>
                    <a:pt x="10849" y="4787"/>
                  </a:lnTo>
                  <a:lnTo>
                    <a:pt x="10849" y="3583"/>
                  </a:lnTo>
                  <a:close/>
                  <a:moveTo>
                    <a:pt x="16267" y="3583"/>
                  </a:moveTo>
                  <a:lnTo>
                    <a:pt x="16267" y="4787"/>
                  </a:lnTo>
                  <a:lnTo>
                    <a:pt x="21684" y="4787"/>
                  </a:lnTo>
                  <a:lnTo>
                    <a:pt x="21684" y="3583"/>
                  </a:lnTo>
                  <a:close/>
                  <a:moveTo>
                    <a:pt x="27101" y="3583"/>
                  </a:moveTo>
                  <a:lnTo>
                    <a:pt x="27101" y="4787"/>
                  </a:lnTo>
                  <a:lnTo>
                    <a:pt x="32519" y="4787"/>
                  </a:lnTo>
                  <a:lnTo>
                    <a:pt x="32519" y="3583"/>
                  </a:lnTo>
                  <a:close/>
                  <a:moveTo>
                    <a:pt x="0" y="4787"/>
                  </a:moveTo>
                  <a:lnTo>
                    <a:pt x="0" y="5990"/>
                  </a:lnTo>
                  <a:lnTo>
                    <a:pt x="5432" y="5990"/>
                  </a:lnTo>
                  <a:lnTo>
                    <a:pt x="5432" y="4787"/>
                  </a:lnTo>
                  <a:close/>
                  <a:moveTo>
                    <a:pt x="10849" y="4787"/>
                  </a:moveTo>
                  <a:lnTo>
                    <a:pt x="10849" y="5990"/>
                  </a:lnTo>
                  <a:lnTo>
                    <a:pt x="16267" y="5990"/>
                  </a:lnTo>
                  <a:lnTo>
                    <a:pt x="16267" y="4787"/>
                  </a:lnTo>
                  <a:close/>
                  <a:moveTo>
                    <a:pt x="21684" y="4787"/>
                  </a:moveTo>
                  <a:lnTo>
                    <a:pt x="21684" y="5990"/>
                  </a:lnTo>
                  <a:lnTo>
                    <a:pt x="27101" y="5990"/>
                  </a:lnTo>
                  <a:lnTo>
                    <a:pt x="27101" y="4787"/>
                  </a:lnTo>
                  <a:close/>
                  <a:moveTo>
                    <a:pt x="32519" y="4787"/>
                  </a:moveTo>
                  <a:lnTo>
                    <a:pt x="32519" y="5990"/>
                  </a:lnTo>
                  <a:lnTo>
                    <a:pt x="37950" y="5990"/>
                  </a:lnTo>
                  <a:lnTo>
                    <a:pt x="37950" y="47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AND_TWO_COLUMNS_1_1_1_1_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7" name="Google Shape;95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sp>
        <p:nvSpPr>
          <p:cNvPr id="958" name="Google Shape;958;p30"/>
          <p:cNvSpPr txBox="1">
            <a:spLocks noGrp="1"/>
          </p:cNvSpPr>
          <p:nvPr>
            <p:ph type="title"/>
          </p:nvPr>
        </p:nvSpPr>
        <p:spPr>
          <a:xfrm>
            <a:off x="715550" y="456721"/>
            <a:ext cx="7713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59" name="Google Shape;959;p30"/>
          <p:cNvGrpSpPr/>
          <p:nvPr/>
        </p:nvGrpSpPr>
        <p:grpSpPr>
          <a:xfrm>
            <a:off x="-713457" y="176532"/>
            <a:ext cx="10576028" cy="5148907"/>
            <a:chOff x="-713457" y="176532"/>
            <a:chExt cx="10576028" cy="5148907"/>
          </a:xfrm>
        </p:grpSpPr>
        <p:sp>
          <p:nvSpPr>
            <p:cNvPr id="960" name="Google Shape;960;p30"/>
            <p:cNvSpPr/>
            <p:nvPr/>
          </p:nvSpPr>
          <p:spPr>
            <a:xfrm>
              <a:off x="7107850" y="4605250"/>
              <a:ext cx="1320600" cy="208472"/>
            </a:xfrm>
            <a:custGeom>
              <a:avLst/>
              <a:gdLst/>
              <a:ahLst/>
              <a:cxnLst/>
              <a:rect l="l" t="t" r="r" b="b"/>
              <a:pathLst>
                <a:path w="37951" h="5991" extrusionOk="0">
                  <a:moveTo>
                    <a:pt x="0" y="1"/>
                  </a:moveTo>
                  <a:lnTo>
                    <a:pt x="0" y="1190"/>
                  </a:lnTo>
                  <a:lnTo>
                    <a:pt x="5432" y="1190"/>
                  </a:lnTo>
                  <a:lnTo>
                    <a:pt x="5432" y="1"/>
                  </a:lnTo>
                  <a:close/>
                  <a:moveTo>
                    <a:pt x="10849" y="1"/>
                  </a:moveTo>
                  <a:lnTo>
                    <a:pt x="10849" y="1190"/>
                  </a:lnTo>
                  <a:lnTo>
                    <a:pt x="16267" y="1190"/>
                  </a:lnTo>
                  <a:lnTo>
                    <a:pt x="16267" y="1"/>
                  </a:lnTo>
                  <a:close/>
                  <a:moveTo>
                    <a:pt x="21684" y="1"/>
                  </a:moveTo>
                  <a:lnTo>
                    <a:pt x="21684" y="1190"/>
                  </a:lnTo>
                  <a:lnTo>
                    <a:pt x="27101" y="1190"/>
                  </a:lnTo>
                  <a:lnTo>
                    <a:pt x="27101" y="1"/>
                  </a:lnTo>
                  <a:close/>
                  <a:moveTo>
                    <a:pt x="5432" y="1190"/>
                  </a:moveTo>
                  <a:lnTo>
                    <a:pt x="5432" y="2394"/>
                  </a:lnTo>
                  <a:lnTo>
                    <a:pt x="10849" y="2394"/>
                  </a:lnTo>
                  <a:lnTo>
                    <a:pt x="10849" y="1190"/>
                  </a:lnTo>
                  <a:close/>
                  <a:moveTo>
                    <a:pt x="16267" y="1190"/>
                  </a:moveTo>
                  <a:lnTo>
                    <a:pt x="16267" y="2394"/>
                  </a:lnTo>
                  <a:lnTo>
                    <a:pt x="21684" y="2394"/>
                  </a:lnTo>
                  <a:lnTo>
                    <a:pt x="21684" y="1190"/>
                  </a:lnTo>
                  <a:close/>
                  <a:moveTo>
                    <a:pt x="0" y="2394"/>
                  </a:moveTo>
                  <a:lnTo>
                    <a:pt x="0" y="3583"/>
                  </a:lnTo>
                  <a:lnTo>
                    <a:pt x="5432" y="3583"/>
                  </a:lnTo>
                  <a:lnTo>
                    <a:pt x="5432" y="2394"/>
                  </a:lnTo>
                  <a:close/>
                  <a:moveTo>
                    <a:pt x="10849" y="2394"/>
                  </a:moveTo>
                  <a:lnTo>
                    <a:pt x="10849" y="3583"/>
                  </a:lnTo>
                  <a:lnTo>
                    <a:pt x="16267" y="3583"/>
                  </a:lnTo>
                  <a:lnTo>
                    <a:pt x="16267" y="2394"/>
                  </a:lnTo>
                  <a:close/>
                  <a:moveTo>
                    <a:pt x="21684" y="2394"/>
                  </a:moveTo>
                  <a:lnTo>
                    <a:pt x="21684" y="3583"/>
                  </a:lnTo>
                  <a:lnTo>
                    <a:pt x="27101" y="3583"/>
                  </a:lnTo>
                  <a:lnTo>
                    <a:pt x="27101" y="2394"/>
                  </a:lnTo>
                  <a:close/>
                  <a:moveTo>
                    <a:pt x="32519" y="1"/>
                  </a:moveTo>
                  <a:lnTo>
                    <a:pt x="32519" y="1190"/>
                  </a:lnTo>
                  <a:lnTo>
                    <a:pt x="27116" y="1190"/>
                  </a:lnTo>
                  <a:lnTo>
                    <a:pt x="27116" y="2394"/>
                  </a:lnTo>
                  <a:lnTo>
                    <a:pt x="32519" y="2394"/>
                  </a:lnTo>
                  <a:lnTo>
                    <a:pt x="32519" y="3583"/>
                  </a:lnTo>
                  <a:lnTo>
                    <a:pt x="37950" y="3583"/>
                  </a:lnTo>
                  <a:lnTo>
                    <a:pt x="37950" y="2394"/>
                  </a:lnTo>
                  <a:lnTo>
                    <a:pt x="32533" y="2394"/>
                  </a:lnTo>
                  <a:lnTo>
                    <a:pt x="32533" y="1190"/>
                  </a:lnTo>
                  <a:lnTo>
                    <a:pt x="37950" y="1190"/>
                  </a:lnTo>
                  <a:lnTo>
                    <a:pt x="37950" y="1"/>
                  </a:lnTo>
                  <a:close/>
                  <a:moveTo>
                    <a:pt x="5432" y="3583"/>
                  </a:moveTo>
                  <a:lnTo>
                    <a:pt x="5432" y="4787"/>
                  </a:lnTo>
                  <a:lnTo>
                    <a:pt x="10849" y="4787"/>
                  </a:lnTo>
                  <a:lnTo>
                    <a:pt x="10849" y="3583"/>
                  </a:lnTo>
                  <a:close/>
                  <a:moveTo>
                    <a:pt x="16267" y="3583"/>
                  </a:moveTo>
                  <a:lnTo>
                    <a:pt x="16267" y="4787"/>
                  </a:lnTo>
                  <a:lnTo>
                    <a:pt x="21684" y="4787"/>
                  </a:lnTo>
                  <a:lnTo>
                    <a:pt x="21684" y="3583"/>
                  </a:lnTo>
                  <a:close/>
                  <a:moveTo>
                    <a:pt x="27101" y="3583"/>
                  </a:moveTo>
                  <a:lnTo>
                    <a:pt x="27101" y="4787"/>
                  </a:lnTo>
                  <a:lnTo>
                    <a:pt x="32519" y="4787"/>
                  </a:lnTo>
                  <a:lnTo>
                    <a:pt x="32519" y="3583"/>
                  </a:lnTo>
                  <a:close/>
                  <a:moveTo>
                    <a:pt x="0" y="4787"/>
                  </a:moveTo>
                  <a:lnTo>
                    <a:pt x="0" y="5990"/>
                  </a:lnTo>
                  <a:lnTo>
                    <a:pt x="5432" y="5990"/>
                  </a:lnTo>
                  <a:lnTo>
                    <a:pt x="5432" y="4787"/>
                  </a:lnTo>
                  <a:close/>
                  <a:moveTo>
                    <a:pt x="10849" y="4787"/>
                  </a:moveTo>
                  <a:lnTo>
                    <a:pt x="10849" y="5990"/>
                  </a:lnTo>
                  <a:lnTo>
                    <a:pt x="16267" y="5990"/>
                  </a:lnTo>
                  <a:lnTo>
                    <a:pt x="16267" y="4787"/>
                  </a:lnTo>
                  <a:close/>
                  <a:moveTo>
                    <a:pt x="21684" y="4787"/>
                  </a:moveTo>
                  <a:lnTo>
                    <a:pt x="21684" y="5990"/>
                  </a:lnTo>
                  <a:lnTo>
                    <a:pt x="27101" y="5990"/>
                  </a:lnTo>
                  <a:lnTo>
                    <a:pt x="27101" y="4787"/>
                  </a:lnTo>
                  <a:close/>
                  <a:moveTo>
                    <a:pt x="32519" y="4787"/>
                  </a:moveTo>
                  <a:lnTo>
                    <a:pt x="32519" y="5990"/>
                  </a:lnTo>
                  <a:lnTo>
                    <a:pt x="37950" y="5990"/>
                  </a:lnTo>
                  <a:lnTo>
                    <a:pt x="37950" y="47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1" name="Google Shape;961;p30"/>
            <p:cNvGrpSpPr/>
            <p:nvPr/>
          </p:nvGrpSpPr>
          <p:grpSpPr>
            <a:xfrm>
              <a:off x="715550" y="176532"/>
              <a:ext cx="7713000" cy="113150"/>
              <a:chOff x="715550" y="802138"/>
              <a:chExt cx="7713000" cy="113150"/>
            </a:xfrm>
          </p:grpSpPr>
          <p:cxnSp>
            <p:nvCxnSpPr>
              <p:cNvPr id="962" name="Google Shape;962;p30"/>
              <p:cNvCxnSpPr/>
              <p:nvPr/>
            </p:nvCxnSpPr>
            <p:spPr>
              <a:xfrm>
                <a:off x="715550" y="859888"/>
                <a:ext cx="771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63" name="Google Shape;963;p30"/>
              <p:cNvSpPr/>
              <p:nvPr/>
            </p:nvSpPr>
            <p:spPr>
              <a:xfrm>
                <a:off x="8371350" y="802138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0"/>
              <p:cNvSpPr/>
              <p:nvPr/>
            </p:nvSpPr>
            <p:spPr>
              <a:xfrm rot="10800000" flipH="1">
                <a:off x="8371350" y="858713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5" name="Google Shape;965;p30"/>
            <p:cNvGrpSpPr/>
            <p:nvPr/>
          </p:nvGrpSpPr>
          <p:grpSpPr>
            <a:xfrm>
              <a:off x="-713457" y="3891225"/>
              <a:ext cx="1434124" cy="1434214"/>
              <a:chOff x="-2585450" y="-2429500"/>
              <a:chExt cx="2366150" cy="2366300"/>
            </a:xfrm>
          </p:grpSpPr>
          <p:sp>
            <p:nvSpPr>
              <p:cNvPr id="966" name="Google Shape;966;p30"/>
              <p:cNvSpPr/>
              <p:nvPr/>
            </p:nvSpPr>
            <p:spPr>
              <a:xfrm>
                <a:off x="-2585450" y="-2429500"/>
                <a:ext cx="2366150" cy="2366300"/>
              </a:xfrm>
              <a:custGeom>
                <a:avLst/>
                <a:gdLst/>
                <a:ahLst/>
                <a:cxnLst/>
                <a:rect l="l" t="t" r="r" b="b"/>
                <a:pathLst>
                  <a:path w="94646" h="94652" extrusionOk="0">
                    <a:moveTo>
                      <a:pt x="47326" y="363"/>
                    </a:moveTo>
                    <a:cubicBezTo>
                      <a:pt x="73221" y="363"/>
                      <a:pt x="94289" y="21431"/>
                      <a:pt x="94289" y="47326"/>
                    </a:cubicBezTo>
                    <a:cubicBezTo>
                      <a:pt x="94289" y="73221"/>
                      <a:pt x="73221" y="94289"/>
                      <a:pt x="47326" y="94289"/>
                    </a:cubicBezTo>
                    <a:cubicBezTo>
                      <a:pt x="21430" y="94289"/>
                      <a:pt x="363" y="73221"/>
                      <a:pt x="363" y="47326"/>
                    </a:cubicBezTo>
                    <a:cubicBezTo>
                      <a:pt x="363" y="21431"/>
                      <a:pt x="21430" y="363"/>
                      <a:pt x="47326" y="363"/>
                    </a:cubicBezTo>
                    <a:close/>
                    <a:moveTo>
                      <a:pt x="47326" y="1"/>
                    </a:moveTo>
                    <a:cubicBezTo>
                      <a:pt x="21228" y="1"/>
                      <a:pt x="0" y="21235"/>
                      <a:pt x="0" y="47326"/>
                    </a:cubicBezTo>
                    <a:cubicBezTo>
                      <a:pt x="0" y="73423"/>
                      <a:pt x="21228" y="94651"/>
                      <a:pt x="47326" y="94651"/>
                    </a:cubicBezTo>
                    <a:cubicBezTo>
                      <a:pt x="73417" y="94651"/>
                      <a:pt x="94645" y="73423"/>
                      <a:pt x="94645" y="47326"/>
                    </a:cubicBezTo>
                    <a:cubicBezTo>
                      <a:pt x="94645" y="21229"/>
                      <a:pt x="73417" y="1"/>
                      <a:pt x="47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967" name="Google Shape;967;p30"/>
              <p:cNvSpPr/>
              <p:nvPr/>
            </p:nvSpPr>
            <p:spPr>
              <a:xfrm>
                <a:off x="-2492525" y="-2336425"/>
                <a:ext cx="2180275" cy="2180300"/>
              </a:xfrm>
              <a:custGeom>
                <a:avLst/>
                <a:gdLst/>
                <a:ahLst/>
                <a:cxnLst/>
                <a:rect l="l" t="t" r="r" b="b"/>
                <a:pathLst>
                  <a:path w="87211" h="87212" extrusionOk="0">
                    <a:moveTo>
                      <a:pt x="43609" y="363"/>
                    </a:moveTo>
                    <a:cubicBezTo>
                      <a:pt x="67450" y="363"/>
                      <a:pt x="86849" y="19762"/>
                      <a:pt x="86849" y="43603"/>
                    </a:cubicBezTo>
                    <a:cubicBezTo>
                      <a:pt x="86849" y="67450"/>
                      <a:pt x="67450" y="86849"/>
                      <a:pt x="43609" y="86849"/>
                    </a:cubicBezTo>
                    <a:cubicBezTo>
                      <a:pt x="19762" y="86849"/>
                      <a:pt x="363" y="67450"/>
                      <a:pt x="363" y="43603"/>
                    </a:cubicBezTo>
                    <a:cubicBezTo>
                      <a:pt x="363" y="19762"/>
                      <a:pt x="19762" y="363"/>
                      <a:pt x="43609" y="363"/>
                    </a:cubicBezTo>
                    <a:close/>
                    <a:moveTo>
                      <a:pt x="43609" y="1"/>
                    </a:moveTo>
                    <a:cubicBezTo>
                      <a:pt x="19566" y="1"/>
                      <a:pt x="0" y="19560"/>
                      <a:pt x="0" y="43603"/>
                    </a:cubicBezTo>
                    <a:cubicBezTo>
                      <a:pt x="0" y="67646"/>
                      <a:pt x="19566" y="87211"/>
                      <a:pt x="43609" y="87211"/>
                    </a:cubicBezTo>
                    <a:cubicBezTo>
                      <a:pt x="67651" y="87211"/>
                      <a:pt x="87211" y="67646"/>
                      <a:pt x="87211" y="43603"/>
                    </a:cubicBezTo>
                    <a:cubicBezTo>
                      <a:pt x="87211" y="19560"/>
                      <a:pt x="67651" y="1"/>
                      <a:pt x="436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968" name="Google Shape;968;p30"/>
              <p:cNvSpPr/>
              <p:nvPr/>
            </p:nvSpPr>
            <p:spPr>
              <a:xfrm>
                <a:off x="-2399450" y="-2243500"/>
                <a:ext cx="1994125" cy="1994300"/>
              </a:xfrm>
              <a:custGeom>
                <a:avLst/>
                <a:gdLst/>
                <a:ahLst/>
                <a:cxnLst/>
                <a:rect l="l" t="t" r="r" b="b"/>
                <a:pathLst>
                  <a:path w="79765" h="79772" extrusionOk="0">
                    <a:moveTo>
                      <a:pt x="39886" y="363"/>
                    </a:moveTo>
                    <a:cubicBezTo>
                      <a:pt x="61678" y="363"/>
                      <a:pt x="79409" y="18094"/>
                      <a:pt x="79409" y="39886"/>
                    </a:cubicBezTo>
                    <a:cubicBezTo>
                      <a:pt x="79409" y="61678"/>
                      <a:pt x="61678" y="79409"/>
                      <a:pt x="39886" y="79409"/>
                    </a:cubicBezTo>
                    <a:cubicBezTo>
                      <a:pt x="18087" y="79409"/>
                      <a:pt x="363" y="61678"/>
                      <a:pt x="363" y="39886"/>
                    </a:cubicBezTo>
                    <a:cubicBezTo>
                      <a:pt x="363" y="18094"/>
                      <a:pt x="18087" y="363"/>
                      <a:pt x="39886" y="363"/>
                    </a:cubicBezTo>
                    <a:close/>
                    <a:moveTo>
                      <a:pt x="39886" y="1"/>
                    </a:moveTo>
                    <a:cubicBezTo>
                      <a:pt x="17892" y="1"/>
                      <a:pt x="1" y="17892"/>
                      <a:pt x="1" y="39886"/>
                    </a:cubicBezTo>
                    <a:cubicBezTo>
                      <a:pt x="1" y="61880"/>
                      <a:pt x="17892" y="79771"/>
                      <a:pt x="39886" y="79771"/>
                    </a:cubicBezTo>
                    <a:cubicBezTo>
                      <a:pt x="61874" y="79771"/>
                      <a:pt x="79765" y="61880"/>
                      <a:pt x="79765" y="39886"/>
                    </a:cubicBezTo>
                    <a:cubicBezTo>
                      <a:pt x="79765" y="17892"/>
                      <a:pt x="61874" y="1"/>
                      <a:pt x="398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969" name="Google Shape;969;p30"/>
              <p:cNvSpPr/>
              <p:nvPr/>
            </p:nvSpPr>
            <p:spPr>
              <a:xfrm>
                <a:off x="-2306525" y="-2150425"/>
                <a:ext cx="1808275" cy="1808275"/>
              </a:xfrm>
              <a:custGeom>
                <a:avLst/>
                <a:gdLst/>
                <a:ahLst/>
                <a:cxnLst/>
                <a:rect l="l" t="t" r="r" b="b"/>
                <a:pathLst>
                  <a:path w="72331" h="72331" extrusionOk="0">
                    <a:moveTo>
                      <a:pt x="36169" y="363"/>
                    </a:moveTo>
                    <a:cubicBezTo>
                      <a:pt x="55912" y="363"/>
                      <a:pt x="71969" y="16425"/>
                      <a:pt x="71969" y="36163"/>
                    </a:cubicBezTo>
                    <a:cubicBezTo>
                      <a:pt x="71969" y="55907"/>
                      <a:pt x="55906" y="71969"/>
                      <a:pt x="36169" y="71969"/>
                    </a:cubicBezTo>
                    <a:cubicBezTo>
                      <a:pt x="16425" y="71969"/>
                      <a:pt x="363" y="55907"/>
                      <a:pt x="363" y="36163"/>
                    </a:cubicBezTo>
                    <a:cubicBezTo>
                      <a:pt x="363" y="16419"/>
                      <a:pt x="16425" y="363"/>
                      <a:pt x="36169" y="363"/>
                    </a:cubicBezTo>
                    <a:close/>
                    <a:moveTo>
                      <a:pt x="36169" y="1"/>
                    </a:moveTo>
                    <a:cubicBezTo>
                      <a:pt x="16229" y="1"/>
                      <a:pt x="1" y="16223"/>
                      <a:pt x="1" y="36163"/>
                    </a:cubicBezTo>
                    <a:cubicBezTo>
                      <a:pt x="1" y="56109"/>
                      <a:pt x="16229" y="72331"/>
                      <a:pt x="36169" y="72331"/>
                    </a:cubicBezTo>
                    <a:cubicBezTo>
                      <a:pt x="56108" y="72331"/>
                      <a:pt x="72331" y="56103"/>
                      <a:pt x="72331" y="36163"/>
                    </a:cubicBezTo>
                    <a:cubicBezTo>
                      <a:pt x="72331" y="16223"/>
                      <a:pt x="56108" y="1"/>
                      <a:pt x="36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970" name="Google Shape;970;p30"/>
              <p:cNvSpPr/>
              <p:nvPr/>
            </p:nvSpPr>
            <p:spPr>
              <a:xfrm>
                <a:off x="-2213450" y="-2057350"/>
                <a:ext cx="1622275" cy="1622275"/>
              </a:xfrm>
              <a:custGeom>
                <a:avLst/>
                <a:gdLst/>
                <a:ahLst/>
                <a:cxnLst/>
                <a:rect l="l" t="t" r="r" b="b"/>
                <a:pathLst>
                  <a:path w="64891" h="64891" extrusionOk="0">
                    <a:moveTo>
                      <a:pt x="32446" y="357"/>
                    </a:moveTo>
                    <a:cubicBezTo>
                      <a:pt x="50135" y="357"/>
                      <a:pt x="64528" y="14751"/>
                      <a:pt x="64528" y="32446"/>
                    </a:cubicBezTo>
                    <a:cubicBezTo>
                      <a:pt x="64528" y="50135"/>
                      <a:pt x="50135" y="64529"/>
                      <a:pt x="32446" y="64529"/>
                    </a:cubicBezTo>
                    <a:cubicBezTo>
                      <a:pt x="14751" y="64529"/>
                      <a:pt x="357" y="50135"/>
                      <a:pt x="357" y="32446"/>
                    </a:cubicBezTo>
                    <a:cubicBezTo>
                      <a:pt x="357" y="14751"/>
                      <a:pt x="14751" y="357"/>
                      <a:pt x="32446" y="357"/>
                    </a:cubicBezTo>
                    <a:close/>
                    <a:moveTo>
                      <a:pt x="32446" y="1"/>
                    </a:moveTo>
                    <a:cubicBezTo>
                      <a:pt x="14555" y="1"/>
                      <a:pt x="1" y="14555"/>
                      <a:pt x="1" y="32446"/>
                    </a:cubicBezTo>
                    <a:cubicBezTo>
                      <a:pt x="1" y="50331"/>
                      <a:pt x="14555" y="64891"/>
                      <a:pt x="32446" y="64891"/>
                    </a:cubicBezTo>
                    <a:cubicBezTo>
                      <a:pt x="50337" y="64891"/>
                      <a:pt x="64891" y="50331"/>
                      <a:pt x="64891" y="32446"/>
                    </a:cubicBezTo>
                    <a:cubicBezTo>
                      <a:pt x="64891" y="14555"/>
                      <a:pt x="50331" y="1"/>
                      <a:pt x="324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971" name="Google Shape;971;p30"/>
              <p:cNvSpPr/>
              <p:nvPr/>
            </p:nvSpPr>
            <p:spPr>
              <a:xfrm>
                <a:off x="-2120525" y="-1964400"/>
                <a:ext cx="1436275" cy="1436250"/>
              </a:xfrm>
              <a:custGeom>
                <a:avLst/>
                <a:gdLst/>
                <a:ahLst/>
                <a:cxnLst/>
                <a:rect l="l" t="t" r="r" b="b"/>
                <a:pathLst>
                  <a:path w="57451" h="57450" extrusionOk="0">
                    <a:moveTo>
                      <a:pt x="28729" y="356"/>
                    </a:moveTo>
                    <a:cubicBezTo>
                      <a:pt x="44369" y="362"/>
                      <a:pt x="57094" y="13081"/>
                      <a:pt x="57094" y="28722"/>
                    </a:cubicBezTo>
                    <a:cubicBezTo>
                      <a:pt x="57094" y="44363"/>
                      <a:pt x="44369" y="57088"/>
                      <a:pt x="28729" y="57088"/>
                    </a:cubicBezTo>
                    <a:cubicBezTo>
                      <a:pt x="13088" y="57088"/>
                      <a:pt x="363" y="44363"/>
                      <a:pt x="363" y="28722"/>
                    </a:cubicBezTo>
                    <a:cubicBezTo>
                      <a:pt x="363" y="13081"/>
                      <a:pt x="13088" y="356"/>
                      <a:pt x="28729" y="356"/>
                    </a:cubicBezTo>
                    <a:close/>
                    <a:moveTo>
                      <a:pt x="28729" y="0"/>
                    </a:moveTo>
                    <a:cubicBezTo>
                      <a:pt x="12886" y="0"/>
                      <a:pt x="1" y="12885"/>
                      <a:pt x="1" y="28722"/>
                    </a:cubicBezTo>
                    <a:cubicBezTo>
                      <a:pt x="1" y="44558"/>
                      <a:pt x="12886" y="57450"/>
                      <a:pt x="28729" y="57450"/>
                    </a:cubicBezTo>
                    <a:cubicBezTo>
                      <a:pt x="44565" y="57450"/>
                      <a:pt x="57451" y="44564"/>
                      <a:pt x="57451" y="28722"/>
                    </a:cubicBezTo>
                    <a:cubicBezTo>
                      <a:pt x="57451" y="12885"/>
                      <a:pt x="44565" y="0"/>
                      <a:pt x="287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972" name="Google Shape;972;p30"/>
              <p:cNvSpPr/>
              <p:nvPr/>
            </p:nvSpPr>
            <p:spPr>
              <a:xfrm>
                <a:off x="-2027425" y="-1871325"/>
                <a:ext cx="1250250" cy="1250100"/>
              </a:xfrm>
              <a:custGeom>
                <a:avLst/>
                <a:gdLst/>
                <a:ahLst/>
                <a:cxnLst/>
                <a:rect l="l" t="t" r="r" b="b"/>
                <a:pathLst>
                  <a:path w="50010" h="50004" extrusionOk="0">
                    <a:moveTo>
                      <a:pt x="25005" y="357"/>
                    </a:moveTo>
                    <a:cubicBezTo>
                      <a:pt x="38591" y="357"/>
                      <a:pt x="49647" y="11413"/>
                      <a:pt x="49647" y="24999"/>
                    </a:cubicBezTo>
                    <a:cubicBezTo>
                      <a:pt x="49647" y="38585"/>
                      <a:pt x="38591" y="49641"/>
                      <a:pt x="25005" y="49641"/>
                    </a:cubicBezTo>
                    <a:cubicBezTo>
                      <a:pt x="11413" y="49641"/>
                      <a:pt x="362" y="38579"/>
                      <a:pt x="362" y="24999"/>
                    </a:cubicBezTo>
                    <a:cubicBezTo>
                      <a:pt x="362" y="11413"/>
                      <a:pt x="11413" y="357"/>
                      <a:pt x="25005" y="357"/>
                    </a:cubicBezTo>
                    <a:close/>
                    <a:moveTo>
                      <a:pt x="25005" y="0"/>
                    </a:moveTo>
                    <a:cubicBezTo>
                      <a:pt x="11217" y="0"/>
                      <a:pt x="0" y="11211"/>
                      <a:pt x="0" y="24999"/>
                    </a:cubicBezTo>
                    <a:cubicBezTo>
                      <a:pt x="0" y="38787"/>
                      <a:pt x="11217" y="50004"/>
                      <a:pt x="25005" y="50004"/>
                    </a:cubicBezTo>
                    <a:cubicBezTo>
                      <a:pt x="38793" y="50004"/>
                      <a:pt x="50009" y="38787"/>
                      <a:pt x="50009" y="24999"/>
                    </a:cubicBezTo>
                    <a:cubicBezTo>
                      <a:pt x="50009" y="11211"/>
                      <a:pt x="38793" y="0"/>
                      <a:pt x="250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973" name="Google Shape;973;p30"/>
              <p:cNvSpPr/>
              <p:nvPr/>
            </p:nvSpPr>
            <p:spPr>
              <a:xfrm>
                <a:off x="-1934500" y="-1778400"/>
                <a:ext cx="1064250" cy="1064250"/>
              </a:xfrm>
              <a:custGeom>
                <a:avLst/>
                <a:gdLst/>
                <a:ahLst/>
                <a:cxnLst/>
                <a:rect l="l" t="t" r="r" b="b"/>
                <a:pathLst>
                  <a:path w="42570" h="42570" extrusionOk="0">
                    <a:moveTo>
                      <a:pt x="21288" y="357"/>
                    </a:moveTo>
                    <a:lnTo>
                      <a:pt x="21288" y="363"/>
                    </a:lnTo>
                    <a:cubicBezTo>
                      <a:pt x="32825" y="363"/>
                      <a:pt x="42213" y="9745"/>
                      <a:pt x="42213" y="21282"/>
                    </a:cubicBezTo>
                    <a:cubicBezTo>
                      <a:pt x="42213" y="32819"/>
                      <a:pt x="32825" y="42207"/>
                      <a:pt x="21288" y="42207"/>
                    </a:cubicBezTo>
                    <a:cubicBezTo>
                      <a:pt x="9750" y="42207"/>
                      <a:pt x="362" y="32819"/>
                      <a:pt x="362" y="21282"/>
                    </a:cubicBezTo>
                    <a:cubicBezTo>
                      <a:pt x="362" y="9745"/>
                      <a:pt x="9750" y="357"/>
                      <a:pt x="21288" y="357"/>
                    </a:cubicBezTo>
                    <a:close/>
                    <a:moveTo>
                      <a:pt x="21288" y="0"/>
                    </a:moveTo>
                    <a:cubicBezTo>
                      <a:pt x="9554" y="0"/>
                      <a:pt x="0" y="9549"/>
                      <a:pt x="0" y="21282"/>
                    </a:cubicBezTo>
                    <a:cubicBezTo>
                      <a:pt x="0" y="33021"/>
                      <a:pt x="9548" y="42569"/>
                      <a:pt x="21288" y="42569"/>
                    </a:cubicBezTo>
                    <a:cubicBezTo>
                      <a:pt x="33021" y="42569"/>
                      <a:pt x="42569" y="33021"/>
                      <a:pt x="42569" y="21282"/>
                    </a:cubicBezTo>
                    <a:cubicBezTo>
                      <a:pt x="42569" y="9549"/>
                      <a:pt x="33021" y="0"/>
                      <a:pt x="21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974" name="Google Shape;974;p30"/>
              <p:cNvSpPr/>
              <p:nvPr/>
            </p:nvSpPr>
            <p:spPr>
              <a:xfrm>
                <a:off x="-1841425" y="-1685475"/>
                <a:ext cx="878250" cy="878250"/>
              </a:xfrm>
              <a:custGeom>
                <a:avLst/>
                <a:gdLst/>
                <a:ahLst/>
                <a:cxnLst/>
                <a:rect l="l" t="t" r="r" b="b"/>
                <a:pathLst>
                  <a:path w="35130" h="35130" extrusionOk="0">
                    <a:moveTo>
                      <a:pt x="17565" y="363"/>
                    </a:moveTo>
                    <a:cubicBezTo>
                      <a:pt x="27048" y="363"/>
                      <a:pt x="34767" y="8082"/>
                      <a:pt x="34767" y="17565"/>
                    </a:cubicBezTo>
                    <a:cubicBezTo>
                      <a:pt x="34767" y="27054"/>
                      <a:pt x="27048" y="34773"/>
                      <a:pt x="17565" y="34773"/>
                    </a:cubicBezTo>
                    <a:cubicBezTo>
                      <a:pt x="8076" y="34773"/>
                      <a:pt x="357" y="27054"/>
                      <a:pt x="357" y="17565"/>
                    </a:cubicBezTo>
                    <a:cubicBezTo>
                      <a:pt x="357" y="8082"/>
                      <a:pt x="8076" y="363"/>
                      <a:pt x="17565" y="363"/>
                    </a:cubicBezTo>
                    <a:close/>
                    <a:moveTo>
                      <a:pt x="17565" y="1"/>
                    </a:moveTo>
                    <a:cubicBezTo>
                      <a:pt x="7880" y="1"/>
                      <a:pt x="0" y="7880"/>
                      <a:pt x="0" y="17565"/>
                    </a:cubicBezTo>
                    <a:cubicBezTo>
                      <a:pt x="0" y="27250"/>
                      <a:pt x="7880" y="35129"/>
                      <a:pt x="17565" y="35129"/>
                    </a:cubicBezTo>
                    <a:cubicBezTo>
                      <a:pt x="27249" y="35129"/>
                      <a:pt x="35129" y="27250"/>
                      <a:pt x="35129" y="17565"/>
                    </a:cubicBezTo>
                    <a:cubicBezTo>
                      <a:pt x="35129" y="7880"/>
                      <a:pt x="27249" y="1"/>
                      <a:pt x="175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975" name="Google Shape;975;p30"/>
              <p:cNvSpPr/>
              <p:nvPr/>
            </p:nvSpPr>
            <p:spPr>
              <a:xfrm>
                <a:off x="-1748500" y="-1592400"/>
                <a:ext cx="692250" cy="692250"/>
              </a:xfrm>
              <a:custGeom>
                <a:avLst/>
                <a:gdLst/>
                <a:ahLst/>
                <a:cxnLst/>
                <a:rect l="l" t="t" r="r" b="b"/>
                <a:pathLst>
                  <a:path w="27690" h="27690" extrusionOk="0">
                    <a:moveTo>
                      <a:pt x="13848" y="357"/>
                    </a:moveTo>
                    <a:cubicBezTo>
                      <a:pt x="21282" y="357"/>
                      <a:pt x="27333" y="6408"/>
                      <a:pt x="27333" y="13842"/>
                    </a:cubicBezTo>
                    <a:cubicBezTo>
                      <a:pt x="27333" y="21276"/>
                      <a:pt x="21282" y="27327"/>
                      <a:pt x="13848" y="27327"/>
                    </a:cubicBezTo>
                    <a:cubicBezTo>
                      <a:pt x="6413" y="27327"/>
                      <a:pt x="363" y="21282"/>
                      <a:pt x="363" y="13842"/>
                    </a:cubicBezTo>
                    <a:cubicBezTo>
                      <a:pt x="363" y="6408"/>
                      <a:pt x="6413" y="357"/>
                      <a:pt x="13848" y="357"/>
                    </a:cubicBezTo>
                    <a:close/>
                    <a:moveTo>
                      <a:pt x="13848" y="1"/>
                    </a:moveTo>
                    <a:cubicBezTo>
                      <a:pt x="6211" y="1"/>
                      <a:pt x="0" y="6212"/>
                      <a:pt x="0" y="13842"/>
                    </a:cubicBezTo>
                    <a:cubicBezTo>
                      <a:pt x="0" y="21478"/>
                      <a:pt x="6211" y="27689"/>
                      <a:pt x="13848" y="27689"/>
                    </a:cubicBezTo>
                    <a:cubicBezTo>
                      <a:pt x="21478" y="27689"/>
                      <a:pt x="27689" y="21478"/>
                      <a:pt x="27689" y="13842"/>
                    </a:cubicBezTo>
                    <a:cubicBezTo>
                      <a:pt x="27689" y="6212"/>
                      <a:pt x="21478" y="1"/>
                      <a:pt x="138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976" name="Google Shape;976;p30"/>
              <p:cNvSpPr/>
              <p:nvPr/>
            </p:nvSpPr>
            <p:spPr>
              <a:xfrm>
                <a:off x="-1655425" y="-1499475"/>
                <a:ext cx="506225" cy="506250"/>
              </a:xfrm>
              <a:custGeom>
                <a:avLst/>
                <a:gdLst/>
                <a:ahLst/>
                <a:cxnLst/>
                <a:rect l="l" t="t" r="r" b="b"/>
                <a:pathLst>
                  <a:path w="20249" h="20250" extrusionOk="0">
                    <a:moveTo>
                      <a:pt x="10125" y="357"/>
                    </a:moveTo>
                    <a:lnTo>
                      <a:pt x="10125" y="363"/>
                    </a:lnTo>
                    <a:cubicBezTo>
                      <a:pt x="15504" y="363"/>
                      <a:pt x="19887" y="4739"/>
                      <a:pt x="19887" y="10125"/>
                    </a:cubicBezTo>
                    <a:cubicBezTo>
                      <a:pt x="19887" y="15511"/>
                      <a:pt x="15510" y="19887"/>
                      <a:pt x="10125" y="19887"/>
                    </a:cubicBezTo>
                    <a:cubicBezTo>
                      <a:pt x="4739" y="19887"/>
                      <a:pt x="357" y="15511"/>
                      <a:pt x="357" y="10125"/>
                    </a:cubicBezTo>
                    <a:cubicBezTo>
                      <a:pt x="357" y="4739"/>
                      <a:pt x="4739" y="357"/>
                      <a:pt x="10125" y="357"/>
                    </a:cubicBezTo>
                    <a:close/>
                    <a:moveTo>
                      <a:pt x="10125" y="1"/>
                    </a:moveTo>
                    <a:cubicBezTo>
                      <a:pt x="4543" y="1"/>
                      <a:pt x="0" y="4543"/>
                      <a:pt x="0" y="10125"/>
                    </a:cubicBezTo>
                    <a:cubicBezTo>
                      <a:pt x="0" y="15707"/>
                      <a:pt x="4543" y="20249"/>
                      <a:pt x="10125" y="20249"/>
                    </a:cubicBezTo>
                    <a:cubicBezTo>
                      <a:pt x="15706" y="20249"/>
                      <a:pt x="20249" y="15707"/>
                      <a:pt x="20249" y="10125"/>
                    </a:cubicBezTo>
                    <a:cubicBezTo>
                      <a:pt x="20249" y="4543"/>
                      <a:pt x="15706" y="1"/>
                      <a:pt x="10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977" name="Google Shape;977;p30"/>
              <p:cNvSpPr/>
              <p:nvPr/>
            </p:nvSpPr>
            <p:spPr>
              <a:xfrm>
                <a:off x="-1575125" y="-1406425"/>
                <a:ext cx="332850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3314" h="12810" extrusionOk="0">
                    <a:moveTo>
                      <a:pt x="6913" y="358"/>
                    </a:moveTo>
                    <a:cubicBezTo>
                      <a:pt x="10250" y="364"/>
                      <a:pt x="12952" y="3066"/>
                      <a:pt x="12958" y="6403"/>
                    </a:cubicBezTo>
                    <a:cubicBezTo>
                      <a:pt x="12958" y="8849"/>
                      <a:pt x="11485" y="11052"/>
                      <a:pt x="9223" y="11991"/>
                    </a:cubicBezTo>
                    <a:cubicBezTo>
                      <a:pt x="8476" y="12299"/>
                      <a:pt x="7693" y="12449"/>
                      <a:pt x="6915" y="12449"/>
                    </a:cubicBezTo>
                    <a:cubicBezTo>
                      <a:pt x="5341" y="12449"/>
                      <a:pt x="3794" y="11835"/>
                      <a:pt x="2637" y="10678"/>
                    </a:cubicBezTo>
                    <a:cubicBezTo>
                      <a:pt x="909" y="8950"/>
                      <a:pt x="393" y="6350"/>
                      <a:pt x="1325" y="4093"/>
                    </a:cubicBezTo>
                    <a:cubicBezTo>
                      <a:pt x="2263" y="1831"/>
                      <a:pt x="4466" y="358"/>
                      <a:pt x="6913" y="358"/>
                    </a:cubicBezTo>
                    <a:close/>
                    <a:moveTo>
                      <a:pt x="6908" y="0"/>
                    </a:moveTo>
                    <a:cubicBezTo>
                      <a:pt x="5244" y="0"/>
                      <a:pt x="3609" y="650"/>
                      <a:pt x="2382" y="1872"/>
                    </a:cubicBezTo>
                    <a:cubicBezTo>
                      <a:pt x="547" y="3707"/>
                      <a:pt x="1" y="6462"/>
                      <a:pt x="993" y="8855"/>
                    </a:cubicBezTo>
                    <a:cubicBezTo>
                      <a:pt x="1984" y="11248"/>
                      <a:pt x="4318" y="12810"/>
                      <a:pt x="6913" y="12810"/>
                    </a:cubicBezTo>
                    <a:cubicBezTo>
                      <a:pt x="10446" y="12804"/>
                      <a:pt x="13314" y="9942"/>
                      <a:pt x="13314" y="6403"/>
                    </a:cubicBezTo>
                    <a:cubicBezTo>
                      <a:pt x="13314" y="3814"/>
                      <a:pt x="11758" y="1480"/>
                      <a:pt x="9359" y="489"/>
                    </a:cubicBezTo>
                    <a:cubicBezTo>
                      <a:pt x="8566" y="160"/>
                      <a:pt x="7733" y="0"/>
                      <a:pt x="69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978" name="Google Shape;978;p30"/>
            <p:cNvGrpSpPr/>
            <p:nvPr/>
          </p:nvGrpSpPr>
          <p:grpSpPr>
            <a:xfrm>
              <a:off x="8428447" y="1255377"/>
              <a:ext cx="1434124" cy="717122"/>
              <a:chOff x="1003575" y="-1398825"/>
              <a:chExt cx="2366150" cy="1183175"/>
            </a:xfrm>
          </p:grpSpPr>
          <p:sp>
            <p:nvSpPr>
              <p:cNvPr id="979" name="Google Shape;979;p30"/>
              <p:cNvSpPr/>
              <p:nvPr/>
            </p:nvSpPr>
            <p:spPr>
              <a:xfrm>
                <a:off x="1003575" y="-1398825"/>
                <a:ext cx="2366150" cy="1183175"/>
              </a:xfrm>
              <a:custGeom>
                <a:avLst/>
                <a:gdLst/>
                <a:ahLst/>
                <a:cxnLst/>
                <a:rect l="l" t="t" r="r" b="b"/>
                <a:pathLst>
                  <a:path w="94646" h="47327" extrusionOk="0">
                    <a:moveTo>
                      <a:pt x="1" y="1"/>
                    </a:moveTo>
                    <a:cubicBezTo>
                      <a:pt x="1" y="26098"/>
                      <a:pt x="21229" y="47326"/>
                      <a:pt x="47326" y="47326"/>
                    </a:cubicBezTo>
                    <a:cubicBezTo>
                      <a:pt x="73424" y="47326"/>
                      <a:pt x="94646" y="26098"/>
                      <a:pt x="94646" y="1"/>
                    </a:cubicBezTo>
                    <a:lnTo>
                      <a:pt x="94289" y="1"/>
                    </a:lnTo>
                    <a:cubicBezTo>
                      <a:pt x="94289" y="25902"/>
                      <a:pt x="73222" y="46970"/>
                      <a:pt x="47326" y="46970"/>
                    </a:cubicBezTo>
                    <a:cubicBezTo>
                      <a:pt x="21431" y="46970"/>
                      <a:pt x="363" y="25902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0"/>
              <p:cNvSpPr/>
              <p:nvPr/>
            </p:nvSpPr>
            <p:spPr>
              <a:xfrm>
                <a:off x="1096650" y="-1398825"/>
                <a:ext cx="2180150" cy="1090225"/>
              </a:xfrm>
              <a:custGeom>
                <a:avLst/>
                <a:gdLst/>
                <a:ahLst/>
                <a:cxnLst/>
                <a:rect l="l" t="t" r="r" b="b"/>
                <a:pathLst>
                  <a:path w="87206" h="43609" extrusionOk="0">
                    <a:moveTo>
                      <a:pt x="1" y="1"/>
                    </a:moveTo>
                    <a:cubicBezTo>
                      <a:pt x="1" y="24049"/>
                      <a:pt x="19561" y="43609"/>
                      <a:pt x="43603" y="43609"/>
                    </a:cubicBezTo>
                    <a:cubicBezTo>
                      <a:pt x="67646" y="43609"/>
                      <a:pt x="87206" y="24049"/>
                      <a:pt x="87206" y="1"/>
                    </a:cubicBezTo>
                    <a:lnTo>
                      <a:pt x="86843" y="1"/>
                    </a:lnTo>
                    <a:cubicBezTo>
                      <a:pt x="86843" y="23853"/>
                      <a:pt x="67444" y="43247"/>
                      <a:pt x="43603" y="43247"/>
                    </a:cubicBezTo>
                    <a:cubicBezTo>
                      <a:pt x="19757" y="43247"/>
                      <a:pt x="357" y="23847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0"/>
              <p:cNvSpPr/>
              <p:nvPr/>
            </p:nvSpPr>
            <p:spPr>
              <a:xfrm>
                <a:off x="1189600" y="-1398825"/>
                <a:ext cx="1994125" cy="997150"/>
              </a:xfrm>
              <a:custGeom>
                <a:avLst/>
                <a:gdLst/>
                <a:ahLst/>
                <a:cxnLst/>
                <a:rect l="l" t="t" r="r" b="b"/>
                <a:pathLst>
                  <a:path w="79765" h="39886" extrusionOk="0">
                    <a:moveTo>
                      <a:pt x="0" y="1"/>
                    </a:moveTo>
                    <a:cubicBezTo>
                      <a:pt x="0" y="21995"/>
                      <a:pt x="17891" y="39886"/>
                      <a:pt x="39885" y="39886"/>
                    </a:cubicBezTo>
                    <a:cubicBezTo>
                      <a:pt x="61879" y="39886"/>
                      <a:pt x="79765" y="21995"/>
                      <a:pt x="79765" y="1"/>
                    </a:cubicBezTo>
                    <a:lnTo>
                      <a:pt x="79408" y="1"/>
                    </a:lnTo>
                    <a:cubicBezTo>
                      <a:pt x="79408" y="21799"/>
                      <a:pt x="61678" y="39530"/>
                      <a:pt x="39885" y="39530"/>
                    </a:cubicBezTo>
                    <a:cubicBezTo>
                      <a:pt x="18093" y="39530"/>
                      <a:pt x="362" y="21799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0"/>
              <p:cNvSpPr/>
              <p:nvPr/>
            </p:nvSpPr>
            <p:spPr>
              <a:xfrm>
                <a:off x="1282525" y="-1398825"/>
                <a:ext cx="1808275" cy="904225"/>
              </a:xfrm>
              <a:custGeom>
                <a:avLst/>
                <a:gdLst/>
                <a:ahLst/>
                <a:cxnLst/>
                <a:rect l="l" t="t" r="r" b="b"/>
                <a:pathLst>
                  <a:path w="72331" h="36169" extrusionOk="0">
                    <a:moveTo>
                      <a:pt x="0" y="1"/>
                    </a:moveTo>
                    <a:cubicBezTo>
                      <a:pt x="0" y="19946"/>
                      <a:pt x="16223" y="36169"/>
                      <a:pt x="36162" y="36169"/>
                    </a:cubicBezTo>
                    <a:cubicBezTo>
                      <a:pt x="56108" y="36169"/>
                      <a:pt x="72330" y="19946"/>
                      <a:pt x="72330" y="1"/>
                    </a:cubicBezTo>
                    <a:lnTo>
                      <a:pt x="71968" y="1"/>
                    </a:lnTo>
                    <a:cubicBezTo>
                      <a:pt x="71968" y="19744"/>
                      <a:pt x="55912" y="35806"/>
                      <a:pt x="36168" y="35806"/>
                    </a:cubicBezTo>
                    <a:cubicBezTo>
                      <a:pt x="16425" y="35806"/>
                      <a:pt x="363" y="197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0"/>
              <p:cNvSpPr/>
              <p:nvPr/>
            </p:nvSpPr>
            <p:spPr>
              <a:xfrm>
                <a:off x="1375600" y="-1398675"/>
                <a:ext cx="1622275" cy="811150"/>
              </a:xfrm>
              <a:custGeom>
                <a:avLst/>
                <a:gdLst/>
                <a:ahLst/>
                <a:cxnLst/>
                <a:rect l="l" t="t" r="r" b="b"/>
                <a:pathLst>
                  <a:path w="64891" h="32446" extrusionOk="0">
                    <a:moveTo>
                      <a:pt x="0" y="1"/>
                    </a:moveTo>
                    <a:cubicBezTo>
                      <a:pt x="0" y="17886"/>
                      <a:pt x="14554" y="32446"/>
                      <a:pt x="32445" y="32446"/>
                    </a:cubicBezTo>
                    <a:cubicBezTo>
                      <a:pt x="50336" y="32446"/>
                      <a:pt x="64890" y="17886"/>
                      <a:pt x="64890" y="1"/>
                    </a:cubicBezTo>
                    <a:lnTo>
                      <a:pt x="64528" y="1"/>
                    </a:lnTo>
                    <a:cubicBezTo>
                      <a:pt x="64528" y="17690"/>
                      <a:pt x="50134" y="32083"/>
                      <a:pt x="32445" y="32083"/>
                    </a:cubicBezTo>
                    <a:cubicBezTo>
                      <a:pt x="14750" y="32083"/>
                      <a:pt x="363" y="17690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0"/>
              <p:cNvSpPr/>
              <p:nvPr/>
            </p:nvSpPr>
            <p:spPr>
              <a:xfrm>
                <a:off x="1468525" y="-1398825"/>
                <a:ext cx="1436275" cy="718225"/>
              </a:xfrm>
              <a:custGeom>
                <a:avLst/>
                <a:gdLst/>
                <a:ahLst/>
                <a:cxnLst/>
                <a:rect l="l" t="t" r="r" b="b"/>
                <a:pathLst>
                  <a:path w="57451" h="28729" extrusionOk="0">
                    <a:moveTo>
                      <a:pt x="1" y="1"/>
                    </a:moveTo>
                    <a:cubicBezTo>
                      <a:pt x="1" y="15843"/>
                      <a:pt x="12886" y="28728"/>
                      <a:pt x="28728" y="28728"/>
                    </a:cubicBezTo>
                    <a:cubicBezTo>
                      <a:pt x="44565" y="28728"/>
                      <a:pt x="57450" y="15843"/>
                      <a:pt x="57450" y="1"/>
                    </a:cubicBezTo>
                    <a:lnTo>
                      <a:pt x="57094" y="1"/>
                    </a:lnTo>
                    <a:cubicBezTo>
                      <a:pt x="57094" y="15641"/>
                      <a:pt x="44369" y="28366"/>
                      <a:pt x="28728" y="28366"/>
                    </a:cubicBezTo>
                    <a:cubicBezTo>
                      <a:pt x="13088" y="28366"/>
                      <a:pt x="363" y="15641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0"/>
              <p:cNvSpPr/>
              <p:nvPr/>
            </p:nvSpPr>
            <p:spPr>
              <a:xfrm>
                <a:off x="1561600" y="-1398675"/>
                <a:ext cx="1250250" cy="625150"/>
              </a:xfrm>
              <a:custGeom>
                <a:avLst/>
                <a:gdLst/>
                <a:ahLst/>
                <a:cxnLst/>
                <a:rect l="l" t="t" r="r" b="b"/>
                <a:pathLst>
                  <a:path w="50010" h="25006" extrusionOk="0">
                    <a:moveTo>
                      <a:pt x="1" y="1"/>
                    </a:moveTo>
                    <a:cubicBezTo>
                      <a:pt x="1" y="13789"/>
                      <a:pt x="11217" y="25005"/>
                      <a:pt x="25005" y="25005"/>
                    </a:cubicBezTo>
                    <a:cubicBezTo>
                      <a:pt x="38793" y="25005"/>
                      <a:pt x="50010" y="13789"/>
                      <a:pt x="50010" y="1"/>
                    </a:cubicBezTo>
                    <a:lnTo>
                      <a:pt x="49648" y="1"/>
                    </a:lnTo>
                    <a:cubicBezTo>
                      <a:pt x="49648" y="13587"/>
                      <a:pt x="38591" y="24643"/>
                      <a:pt x="25005" y="24643"/>
                    </a:cubicBezTo>
                    <a:cubicBezTo>
                      <a:pt x="11413" y="24643"/>
                      <a:pt x="363" y="13587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0"/>
              <p:cNvSpPr/>
              <p:nvPr/>
            </p:nvSpPr>
            <p:spPr>
              <a:xfrm>
                <a:off x="1654525" y="-1398825"/>
                <a:ext cx="1064250" cy="532225"/>
              </a:xfrm>
              <a:custGeom>
                <a:avLst/>
                <a:gdLst/>
                <a:ahLst/>
                <a:cxnLst/>
                <a:rect l="l" t="t" r="r" b="b"/>
                <a:pathLst>
                  <a:path w="42570" h="21289" extrusionOk="0">
                    <a:moveTo>
                      <a:pt x="1" y="1"/>
                    </a:moveTo>
                    <a:cubicBezTo>
                      <a:pt x="1" y="11740"/>
                      <a:pt x="9549" y="21288"/>
                      <a:pt x="21288" y="21288"/>
                    </a:cubicBezTo>
                    <a:cubicBezTo>
                      <a:pt x="33022" y="21288"/>
                      <a:pt x="42570" y="11740"/>
                      <a:pt x="42570" y="1"/>
                    </a:cubicBezTo>
                    <a:lnTo>
                      <a:pt x="42208" y="1"/>
                    </a:lnTo>
                    <a:cubicBezTo>
                      <a:pt x="42214" y="11544"/>
                      <a:pt x="32826" y="20926"/>
                      <a:pt x="21288" y="20926"/>
                    </a:cubicBezTo>
                    <a:cubicBezTo>
                      <a:pt x="9751" y="20926"/>
                      <a:pt x="363" y="115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0"/>
              <p:cNvSpPr/>
              <p:nvPr/>
            </p:nvSpPr>
            <p:spPr>
              <a:xfrm>
                <a:off x="1747600" y="-1398825"/>
                <a:ext cx="878250" cy="439150"/>
              </a:xfrm>
              <a:custGeom>
                <a:avLst/>
                <a:gdLst/>
                <a:ahLst/>
                <a:cxnLst/>
                <a:rect l="l" t="t" r="r" b="b"/>
                <a:pathLst>
                  <a:path w="35130" h="17566" extrusionOk="0">
                    <a:moveTo>
                      <a:pt x="1" y="1"/>
                    </a:moveTo>
                    <a:cubicBezTo>
                      <a:pt x="1" y="9685"/>
                      <a:pt x="7881" y="17565"/>
                      <a:pt x="17565" y="17565"/>
                    </a:cubicBezTo>
                    <a:cubicBezTo>
                      <a:pt x="27250" y="17565"/>
                      <a:pt x="35130" y="9685"/>
                      <a:pt x="35130" y="1"/>
                    </a:cubicBezTo>
                    <a:lnTo>
                      <a:pt x="34768" y="1"/>
                    </a:lnTo>
                    <a:cubicBezTo>
                      <a:pt x="34768" y="9490"/>
                      <a:pt x="27048" y="17209"/>
                      <a:pt x="17565" y="17209"/>
                    </a:cubicBezTo>
                    <a:cubicBezTo>
                      <a:pt x="8076" y="17209"/>
                      <a:pt x="357" y="9490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0"/>
              <p:cNvSpPr/>
              <p:nvPr/>
            </p:nvSpPr>
            <p:spPr>
              <a:xfrm>
                <a:off x="1840550" y="-1398825"/>
                <a:ext cx="692225" cy="346200"/>
              </a:xfrm>
              <a:custGeom>
                <a:avLst/>
                <a:gdLst/>
                <a:ahLst/>
                <a:cxnLst/>
                <a:rect l="l" t="t" r="r" b="b"/>
                <a:pathLst>
                  <a:path w="27689" h="13848" extrusionOk="0">
                    <a:moveTo>
                      <a:pt x="0" y="1"/>
                    </a:moveTo>
                    <a:cubicBezTo>
                      <a:pt x="0" y="7637"/>
                      <a:pt x="6211" y="13848"/>
                      <a:pt x="13847" y="13848"/>
                    </a:cubicBezTo>
                    <a:cubicBezTo>
                      <a:pt x="21478" y="13848"/>
                      <a:pt x="27689" y="7637"/>
                      <a:pt x="27689" y="1"/>
                    </a:cubicBezTo>
                    <a:lnTo>
                      <a:pt x="27332" y="1"/>
                    </a:lnTo>
                    <a:cubicBezTo>
                      <a:pt x="27332" y="7441"/>
                      <a:pt x="21282" y="13486"/>
                      <a:pt x="13847" y="13486"/>
                    </a:cubicBezTo>
                    <a:cubicBezTo>
                      <a:pt x="6413" y="13486"/>
                      <a:pt x="362" y="7441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0"/>
              <p:cNvSpPr/>
              <p:nvPr/>
            </p:nvSpPr>
            <p:spPr>
              <a:xfrm>
                <a:off x="1933625" y="-1398825"/>
                <a:ext cx="506225" cy="253275"/>
              </a:xfrm>
              <a:custGeom>
                <a:avLst/>
                <a:gdLst/>
                <a:ahLst/>
                <a:cxnLst/>
                <a:rect l="l" t="t" r="r" b="b"/>
                <a:pathLst>
                  <a:path w="20249" h="10131" extrusionOk="0">
                    <a:moveTo>
                      <a:pt x="0" y="1"/>
                    </a:moveTo>
                    <a:cubicBezTo>
                      <a:pt x="0" y="5588"/>
                      <a:pt x="4543" y="10131"/>
                      <a:pt x="10124" y="10131"/>
                    </a:cubicBezTo>
                    <a:cubicBezTo>
                      <a:pt x="15706" y="10131"/>
                      <a:pt x="20248" y="5588"/>
                      <a:pt x="20248" y="1"/>
                    </a:cubicBezTo>
                    <a:lnTo>
                      <a:pt x="19886" y="1"/>
                    </a:lnTo>
                    <a:cubicBezTo>
                      <a:pt x="19886" y="5386"/>
                      <a:pt x="15510" y="9769"/>
                      <a:pt x="10124" y="9769"/>
                    </a:cubicBezTo>
                    <a:cubicBezTo>
                      <a:pt x="4739" y="9769"/>
                      <a:pt x="356" y="5386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0"/>
              <p:cNvSpPr/>
              <p:nvPr/>
            </p:nvSpPr>
            <p:spPr>
              <a:xfrm>
                <a:off x="2025650" y="-1398825"/>
                <a:ext cx="322150" cy="161975"/>
              </a:xfrm>
              <a:custGeom>
                <a:avLst/>
                <a:gdLst/>
                <a:ahLst/>
                <a:cxnLst/>
                <a:rect l="l" t="t" r="r" b="b"/>
                <a:pathLst>
                  <a:path w="12886" h="6479" extrusionOk="0">
                    <a:moveTo>
                      <a:pt x="42" y="1"/>
                    </a:moveTo>
                    <a:cubicBezTo>
                      <a:pt x="1" y="3569"/>
                      <a:pt x="2881" y="6479"/>
                      <a:pt x="6443" y="6479"/>
                    </a:cubicBezTo>
                    <a:cubicBezTo>
                      <a:pt x="10006" y="6479"/>
                      <a:pt x="12886" y="3569"/>
                      <a:pt x="12850" y="1"/>
                    </a:cubicBezTo>
                    <a:lnTo>
                      <a:pt x="12488" y="1"/>
                    </a:lnTo>
                    <a:cubicBezTo>
                      <a:pt x="12482" y="3338"/>
                      <a:pt x="9780" y="6046"/>
                      <a:pt x="6443" y="6046"/>
                    </a:cubicBezTo>
                    <a:cubicBezTo>
                      <a:pt x="3106" y="6046"/>
                      <a:pt x="398" y="3338"/>
                      <a:pt x="3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1" name="Google Shape;991;p30"/>
            <p:cNvGrpSpPr/>
            <p:nvPr/>
          </p:nvGrpSpPr>
          <p:grpSpPr>
            <a:xfrm>
              <a:off x="8428447" y="538252"/>
              <a:ext cx="1434124" cy="717122"/>
              <a:chOff x="1003575" y="-1398825"/>
              <a:chExt cx="2366150" cy="1183175"/>
            </a:xfrm>
          </p:grpSpPr>
          <p:sp>
            <p:nvSpPr>
              <p:cNvPr id="992" name="Google Shape;992;p30"/>
              <p:cNvSpPr/>
              <p:nvPr/>
            </p:nvSpPr>
            <p:spPr>
              <a:xfrm>
                <a:off x="1003575" y="-1398825"/>
                <a:ext cx="2366150" cy="1183175"/>
              </a:xfrm>
              <a:custGeom>
                <a:avLst/>
                <a:gdLst/>
                <a:ahLst/>
                <a:cxnLst/>
                <a:rect l="l" t="t" r="r" b="b"/>
                <a:pathLst>
                  <a:path w="94646" h="47327" extrusionOk="0">
                    <a:moveTo>
                      <a:pt x="1" y="1"/>
                    </a:moveTo>
                    <a:cubicBezTo>
                      <a:pt x="1" y="26098"/>
                      <a:pt x="21229" y="47326"/>
                      <a:pt x="47326" y="47326"/>
                    </a:cubicBezTo>
                    <a:cubicBezTo>
                      <a:pt x="73424" y="47326"/>
                      <a:pt x="94646" y="26098"/>
                      <a:pt x="94646" y="1"/>
                    </a:cubicBezTo>
                    <a:lnTo>
                      <a:pt x="94289" y="1"/>
                    </a:lnTo>
                    <a:cubicBezTo>
                      <a:pt x="94289" y="25902"/>
                      <a:pt x="73222" y="46970"/>
                      <a:pt x="47326" y="46970"/>
                    </a:cubicBezTo>
                    <a:cubicBezTo>
                      <a:pt x="21431" y="46970"/>
                      <a:pt x="363" y="25902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0"/>
              <p:cNvSpPr/>
              <p:nvPr/>
            </p:nvSpPr>
            <p:spPr>
              <a:xfrm>
                <a:off x="1096650" y="-1398825"/>
                <a:ext cx="2180150" cy="1090225"/>
              </a:xfrm>
              <a:custGeom>
                <a:avLst/>
                <a:gdLst/>
                <a:ahLst/>
                <a:cxnLst/>
                <a:rect l="l" t="t" r="r" b="b"/>
                <a:pathLst>
                  <a:path w="87206" h="43609" extrusionOk="0">
                    <a:moveTo>
                      <a:pt x="1" y="1"/>
                    </a:moveTo>
                    <a:cubicBezTo>
                      <a:pt x="1" y="24049"/>
                      <a:pt x="19561" y="43609"/>
                      <a:pt x="43603" y="43609"/>
                    </a:cubicBezTo>
                    <a:cubicBezTo>
                      <a:pt x="67646" y="43609"/>
                      <a:pt x="87206" y="24049"/>
                      <a:pt x="87206" y="1"/>
                    </a:cubicBezTo>
                    <a:lnTo>
                      <a:pt x="86843" y="1"/>
                    </a:lnTo>
                    <a:cubicBezTo>
                      <a:pt x="86843" y="23853"/>
                      <a:pt x="67444" y="43247"/>
                      <a:pt x="43603" y="43247"/>
                    </a:cubicBezTo>
                    <a:cubicBezTo>
                      <a:pt x="19757" y="43247"/>
                      <a:pt x="357" y="23847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0"/>
              <p:cNvSpPr/>
              <p:nvPr/>
            </p:nvSpPr>
            <p:spPr>
              <a:xfrm>
                <a:off x="1189600" y="-1398825"/>
                <a:ext cx="1994125" cy="997150"/>
              </a:xfrm>
              <a:custGeom>
                <a:avLst/>
                <a:gdLst/>
                <a:ahLst/>
                <a:cxnLst/>
                <a:rect l="l" t="t" r="r" b="b"/>
                <a:pathLst>
                  <a:path w="79765" h="39886" extrusionOk="0">
                    <a:moveTo>
                      <a:pt x="0" y="1"/>
                    </a:moveTo>
                    <a:cubicBezTo>
                      <a:pt x="0" y="21995"/>
                      <a:pt x="17891" y="39886"/>
                      <a:pt x="39885" y="39886"/>
                    </a:cubicBezTo>
                    <a:cubicBezTo>
                      <a:pt x="61879" y="39886"/>
                      <a:pt x="79765" y="21995"/>
                      <a:pt x="79765" y="1"/>
                    </a:cubicBezTo>
                    <a:lnTo>
                      <a:pt x="79408" y="1"/>
                    </a:lnTo>
                    <a:cubicBezTo>
                      <a:pt x="79408" y="21799"/>
                      <a:pt x="61678" y="39530"/>
                      <a:pt x="39885" y="39530"/>
                    </a:cubicBezTo>
                    <a:cubicBezTo>
                      <a:pt x="18093" y="39530"/>
                      <a:pt x="362" y="21799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0"/>
              <p:cNvSpPr/>
              <p:nvPr/>
            </p:nvSpPr>
            <p:spPr>
              <a:xfrm>
                <a:off x="1282525" y="-1398825"/>
                <a:ext cx="1808275" cy="904225"/>
              </a:xfrm>
              <a:custGeom>
                <a:avLst/>
                <a:gdLst/>
                <a:ahLst/>
                <a:cxnLst/>
                <a:rect l="l" t="t" r="r" b="b"/>
                <a:pathLst>
                  <a:path w="72331" h="36169" extrusionOk="0">
                    <a:moveTo>
                      <a:pt x="0" y="1"/>
                    </a:moveTo>
                    <a:cubicBezTo>
                      <a:pt x="0" y="19946"/>
                      <a:pt x="16223" y="36169"/>
                      <a:pt x="36162" y="36169"/>
                    </a:cubicBezTo>
                    <a:cubicBezTo>
                      <a:pt x="56108" y="36169"/>
                      <a:pt x="72330" y="19946"/>
                      <a:pt x="72330" y="1"/>
                    </a:cubicBezTo>
                    <a:lnTo>
                      <a:pt x="71968" y="1"/>
                    </a:lnTo>
                    <a:cubicBezTo>
                      <a:pt x="71968" y="19744"/>
                      <a:pt x="55912" y="35806"/>
                      <a:pt x="36168" y="35806"/>
                    </a:cubicBezTo>
                    <a:cubicBezTo>
                      <a:pt x="16425" y="35806"/>
                      <a:pt x="363" y="197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0"/>
              <p:cNvSpPr/>
              <p:nvPr/>
            </p:nvSpPr>
            <p:spPr>
              <a:xfrm>
                <a:off x="1375600" y="-1398675"/>
                <a:ext cx="1622275" cy="811150"/>
              </a:xfrm>
              <a:custGeom>
                <a:avLst/>
                <a:gdLst/>
                <a:ahLst/>
                <a:cxnLst/>
                <a:rect l="l" t="t" r="r" b="b"/>
                <a:pathLst>
                  <a:path w="64891" h="32446" extrusionOk="0">
                    <a:moveTo>
                      <a:pt x="0" y="1"/>
                    </a:moveTo>
                    <a:cubicBezTo>
                      <a:pt x="0" y="17886"/>
                      <a:pt x="14554" y="32446"/>
                      <a:pt x="32445" y="32446"/>
                    </a:cubicBezTo>
                    <a:cubicBezTo>
                      <a:pt x="50336" y="32446"/>
                      <a:pt x="64890" y="17886"/>
                      <a:pt x="64890" y="1"/>
                    </a:cubicBezTo>
                    <a:lnTo>
                      <a:pt x="64528" y="1"/>
                    </a:lnTo>
                    <a:cubicBezTo>
                      <a:pt x="64528" y="17690"/>
                      <a:pt x="50134" y="32083"/>
                      <a:pt x="32445" y="32083"/>
                    </a:cubicBezTo>
                    <a:cubicBezTo>
                      <a:pt x="14750" y="32083"/>
                      <a:pt x="363" y="17690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0"/>
              <p:cNvSpPr/>
              <p:nvPr/>
            </p:nvSpPr>
            <p:spPr>
              <a:xfrm>
                <a:off x="1468525" y="-1398825"/>
                <a:ext cx="1436275" cy="718225"/>
              </a:xfrm>
              <a:custGeom>
                <a:avLst/>
                <a:gdLst/>
                <a:ahLst/>
                <a:cxnLst/>
                <a:rect l="l" t="t" r="r" b="b"/>
                <a:pathLst>
                  <a:path w="57451" h="28729" extrusionOk="0">
                    <a:moveTo>
                      <a:pt x="1" y="1"/>
                    </a:moveTo>
                    <a:cubicBezTo>
                      <a:pt x="1" y="15843"/>
                      <a:pt x="12886" y="28728"/>
                      <a:pt x="28728" y="28728"/>
                    </a:cubicBezTo>
                    <a:cubicBezTo>
                      <a:pt x="44565" y="28728"/>
                      <a:pt x="57450" y="15843"/>
                      <a:pt x="57450" y="1"/>
                    </a:cubicBezTo>
                    <a:lnTo>
                      <a:pt x="57094" y="1"/>
                    </a:lnTo>
                    <a:cubicBezTo>
                      <a:pt x="57094" y="15641"/>
                      <a:pt x="44369" y="28366"/>
                      <a:pt x="28728" y="28366"/>
                    </a:cubicBezTo>
                    <a:cubicBezTo>
                      <a:pt x="13088" y="28366"/>
                      <a:pt x="363" y="15641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0"/>
              <p:cNvSpPr/>
              <p:nvPr/>
            </p:nvSpPr>
            <p:spPr>
              <a:xfrm>
                <a:off x="1561600" y="-1398675"/>
                <a:ext cx="1250250" cy="625150"/>
              </a:xfrm>
              <a:custGeom>
                <a:avLst/>
                <a:gdLst/>
                <a:ahLst/>
                <a:cxnLst/>
                <a:rect l="l" t="t" r="r" b="b"/>
                <a:pathLst>
                  <a:path w="50010" h="25006" extrusionOk="0">
                    <a:moveTo>
                      <a:pt x="1" y="1"/>
                    </a:moveTo>
                    <a:cubicBezTo>
                      <a:pt x="1" y="13789"/>
                      <a:pt x="11217" y="25005"/>
                      <a:pt x="25005" y="25005"/>
                    </a:cubicBezTo>
                    <a:cubicBezTo>
                      <a:pt x="38793" y="25005"/>
                      <a:pt x="50010" y="13789"/>
                      <a:pt x="50010" y="1"/>
                    </a:cubicBezTo>
                    <a:lnTo>
                      <a:pt x="49648" y="1"/>
                    </a:lnTo>
                    <a:cubicBezTo>
                      <a:pt x="49648" y="13587"/>
                      <a:pt x="38591" y="24643"/>
                      <a:pt x="25005" y="24643"/>
                    </a:cubicBezTo>
                    <a:cubicBezTo>
                      <a:pt x="11413" y="24643"/>
                      <a:pt x="363" y="13587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0"/>
              <p:cNvSpPr/>
              <p:nvPr/>
            </p:nvSpPr>
            <p:spPr>
              <a:xfrm>
                <a:off x="1654525" y="-1398825"/>
                <a:ext cx="1064250" cy="532225"/>
              </a:xfrm>
              <a:custGeom>
                <a:avLst/>
                <a:gdLst/>
                <a:ahLst/>
                <a:cxnLst/>
                <a:rect l="l" t="t" r="r" b="b"/>
                <a:pathLst>
                  <a:path w="42570" h="21289" extrusionOk="0">
                    <a:moveTo>
                      <a:pt x="1" y="1"/>
                    </a:moveTo>
                    <a:cubicBezTo>
                      <a:pt x="1" y="11740"/>
                      <a:pt x="9549" y="21288"/>
                      <a:pt x="21288" y="21288"/>
                    </a:cubicBezTo>
                    <a:cubicBezTo>
                      <a:pt x="33022" y="21288"/>
                      <a:pt x="42570" y="11740"/>
                      <a:pt x="42570" y="1"/>
                    </a:cubicBezTo>
                    <a:lnTo>
                      <a:pt x="42208" y="1"/>
                    </a:lnTo>
                    <a:cubicBezTo>
                      <a:pt x="42214" y="11544"/>
                      <a:pt x="32826" y="20926"/>
                      <a:pt x="21288" y="20926"/>
                    </a:cubicBezTo>
                    <a:cubicBezTo>
                      <a:pt x="9751" y="20926"/>
                      <a:pt x="363" y="115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0"/>
              <p:cNvSpPr/>
              <p:nvPr/>
            </p:nvSpPr>
            <p:spPr>
              <a:xfrm>
                <a:off x="1747600" y="-1398825"/>
                <a:ext cx="878250" cy="439150"/>
              </a:xfrm>
              <a:custGeom>
                <a:avLst/>
                <a:gdLst/>
                <a:ahLst/>
                <a:cxnLst/>
                <a:rect l="l" t="t" r="r" b="b"/>
                <a:pathLst>
                  <a:path w="35130" h="17566" extrusionOk="0">
                    <a:moveTo>
                      <a:pt x="1" y="1"/>
                    </a:moveTo>
                    <a:cubicBezTo>
                      <a:pt x="1" y="9685"/>
                      <a:pt x="7881" y="17565"/>
                      <a:pt x="17565" y="17565"/>
                    </a:cubicBezTo>
                    <a:cubicBezTo>
                      <a:pt x="27250" y="17565"/>
                      <a:pt x="35130" y="9685"/>
                      <a:pt x="35130" y="1"/>
                    </a:cubicBezTo>
                    <a:lnTo>
                      <a:pt x="34768" y="1"/>
                    </a:lnTo>
                    <a:cubicBezTo>
                      <a:pt x="34768" y="9490"/>
                      <a:pt x="27048" y="17209"/>
                      <a:pt x="17565" y="17209"/>
                    </a:cubicBezTo>
                    <a:cubicBezTo>
                      <a:pt x="8076" y="17209"/>
                      <a:pt x="357" y="9490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0"/>
              <p:cNvSpPr/>
              <p:nvPr/>
            </p:nvSpPr>
            <p:spPr>
              <a:xfrm>
                <a:off x="1840550" y="-1398825"/>
                <a:ext cx="692225" cy="346200"/>
              </a:xfrm>
              <a:custGeom>
                <a:avLst/>
                <a:gdLst/>
                <a:ahLst/>
                <a:cxnLst/>
                <a:rect l="l" t="t" r="r" b="b"/>
                <a:pathLst>
                  <a:path w="27689" h="13848" extrusionOk="0">
                    <a:moveTo>
                      <a:pt x="0" y="1"/>
                    </a:moveTo>
                    <a:cubicBezTo>
                      <a:pt x="0" y="7637"/>
                      <a:pt x="6211" y="13848"/>
                      <a:pt x="13847" y="13848"/>
                    </a:cubicBezTo>
                    <a:cubicBezTo>
                      <a:pt x="21478" y="13848"/>
                      <a:pt x="27689" y="7637"/>
                      <a:pt x="27689" y="1"/>
                    </a:cubicBezTo>
                    <a:lnTo>
                      <a:pt x="27332" y="1"/>
                    </a:lnTo>
                    <a:cubicBezTo>
                      <a:pt x="27332" y="7441"/>
                      <a:pt x="21282" y="13486"/>
                      <a:pt x="13847" y="13486"/>
                    </a:cubicBezTo>
                    <a:cubicBezTo>
                      <a:pt x="6413" y="13486"/>
                      <a:pt x="362" y="7441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0"/>
              <p:cNvSpPr/>
              <p:nvPr/>
            </p:nvSpPr>
            <p:spPr>
              <a:xfrm>
                <a:off x="1933625" y="-1398825"/>
                <a:ext cx="506225" cy="253275"/>
              </a:xfrm>
              <a:custGeom>
                <a:avLst/>
                <a:gdLst/>
                <a:ahLst/>
                <a:cxnLst/>
                <a:rect l="l" t="t" r="r" b="b"/>
                <a:pathLst>
                  <a:path w="20249" h="10131" extrusionOk="0">
                    <a:moveTo>
                      <a:pt x="0" y="1"/>
                    </a:moveTo>
                    <a:cubicBezTo>
                      <a:pt x="0" y="5588"/>
                      <a:pt x="4543" y="10131"/>
                      <a:pt x="10124" y="10131"/>
                    </a:cubicBezTo>
                    <a:cubicBezTo>
                      <a:pt x="15706" y="10131"/>
                      <a:pt x="20248" y="5588"/>
                      <a:pt x="20248" y="1"/>
                    </a:cubicBezTo>
                    <a:lnTo>
                      <a:pt x="19886" y="1"/>
                    </a:lnTo>
                    <a:cubicBezTo>
                      <a:pt x="19886" y="5386"/>
                      <a:pt x="15510" y="9769"/>
                      <a:pt x="10124" y="9769"/>
                    </a:cubicBezTo>
                    <a:cubicBezTo>
                      <a:pt x="4739" y="9769"/>
                      <a:pt x="356" y="5386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0"/>
              <p:cNvSpPr/>
              <p:nvPr/>
            </p:nvSpPr>
            <p:spPr>
              <a:xfrm>
                <a:off x="2025650" y="-1398825"/>
                <a:ext cx="322150" cy="161975"/>
              </a:xfrm>
              <a:custGeom>
                <a:avLst/>
                <a:gdLst/>
                <a:ahLst/>
                <a:cxnLst/>
                <a:rect l="l" t="t" r="r" b="b"/>
                <a:pathLst>
                  <a:path w="12886" h="6479" extrusionOk="0">
                    <a:moveTo>
                      <a:pt x="42" y="1"/>
                    </a:moveTo>
                    <a:cubicBezTo>
                      <a:pt x="1" y="3569"/>
                      <a:pt x="2881" y="6479"/>
                      <a:pt x="6443" y="6479"/>
                    </a:cubicBezTo>
                    <a:cubicBezTo>
                      <a:pt x="10006" y="6479"/>
                      <a:pt x="12886" y="3569"/>
                      <a:pt x="12850" y="1"/>
                    </a:cubicBezTo>
                    <a:lnTo>
                      <a:pt x="12488" y="1"/>
                    </a:lnTo>
                    <a:cubicBezTo>
                      <a:pt x="12482" y="3338"/>
                      <a:pt x="9780" y="6046"/>
                      <a:pt x="6443" y="6046"/>
                    </a:cubicBezTo>
                    <a:cubicBezTo>
                      <a:pt x="3106" y="6046"/>
                      <a:pt x="398" y="3338"/>
                      <a:pt x="3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AND_TWO_COLUMNS_1_2_1_1_1_1_2_1"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5" name="Google Shape;100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Google Shape;1006;p31"/>
          <p:cNvSpPr txBox="1">
            <a:spLocks noGrp="1"/>
          </p:cNvSpPr>
          <p:nvPr>
            <p:ph type="title"/>
          </p:nvPr>
        </p:nvSpPr>
        <p:spPr>
          <a:xfrm>
            <a:off x="1181426" y="626960"/>
            <a:ext cx="3390600" cy="7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07" name="Google Shape;1007;p31"/>
          <p:cNvSpPr txBox="1">
            <a:spLocks noGrp="1"/>
          </p:cNvSpPr>
          <p:nvPr>
            <p:ph type="subTitle" idx="1"/>
          </p:nvPr>
        </p:nvSpPr>
        <p:spPr>
          <a:xfrm>
            <a:off x="1181426" y="1830727"/>
            <a:ext cx="3390600" cy="12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8" name="Google Shape;1008;p31"/>
          <p:cNvSpPr txBox="1"/>
          <p:nvPr/>
        </p:nvSpPr>
        <p:spPr>
          <a:xfrm>
            <a:off x="1170300" y="3645823"/>
            <a:ext cx="3787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lang="en" sz="1000" b="1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and infographics &amp; images by </a:t>
            </a:r>
            <a:r>
              <a:rPr lang="en" sz="1000" b="1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1009" name="Google Shape;1009;p31"/>
          <p:cNvGrpSpPr/>
          <p:nvPr/>
        </p:nvGrpSpPr>
        <p:grpSpPr>
          <a:xfrm>
            <a:off x="-1508" y="-895961"/>
            <a:ext cx="8429952" cy="1434220"/>
            <a:chOff x="-1508" y="-895961"/>
            <a:chExt cx="8429952" cy="1434220"/>
          </a:xfrm>
        </p:grpSpPr>
        <p:sp>
          <p:nvSpPr>
            <p:cNvPr id="1010" name="Google Shape;1010;p31"/>
            <p:cNvSpPr/>
            <p:nvPr/>
          </p:nvSpPr>
          <p:spPr>
            <a:xfrm>
              <a:off x="7107844" y="329788"/>
              <a:ext cx="1320600" cy="208472"/>
            </a:xfrm>
            <a:custGeom>
              <a:avLst/>
              <a:gdLst/>
              <a:ahLst/>
              <a:cxnLst/>
              <a:rect l="l" t="t" r="r" b="b"/>
              <a:pathLst>
                <a:path w="37951" h="5991" extrusionOk="0">
                  <a:moveTo>
                    <a:pt x="0" y="1"/>
                  </a:moveTo>
                  <a:lnTo>
                    <a:pt x="0" y="1190"/>
                  </a:lnTo>
                  <a:lnTo>
                    <a:pt x="5432" y="1190"/>
                  </a:lnTo>
                  <a:lnTo>
                    <a:pt x="5432" y="1"/>
                  </a:lnTo>
                  <a:close/>
                  <a:moveTo>
                    <a:pt x="10849" y="1"/>
                  </a:moveTo>
                  <a:lnTo>
                    <a:pt x="10849" y="1190"/>
                  </a:lnTo>
                  <a:lnTo>
                    <a:pt x="16267" y="1190"/>
                  </a:lnTo>
                  <a:lnTo>
                    <a:pt x="16267" y="1"/>
                  </a:lnTo>
                  <a:close/>
                  <a:moveTo>
                    <a:pt x="21684" y="1"/>
                  </a:moveTo>
                  <a:lnTo>
                    <a:pt x="21684" y="1190"/>
                  </a:lnTo>
                  <a:lnTo>
                    <a:pt x="27101" y="1190"/>
                  </a:lnTo>
                  <a:lnTo>
                    <a:pt x="27101" y="1"/>
                  </a:lnTo>
                  <a:close/>
                  <a:moveTo>
                    <a:pt x="5432" y="1190"/>
                  </a:moveTo>
                  <a:lnTo>
                    <a:pt x="5432" y="2394"/>
                  </a:lnTo>
                  <a:lnTo>
                    <a:pt x="10849" y="2394"/>
                  </a:lnTo>
                  <a:lnTo>
                    <a:pt x="10849" y="1190"/>
                  </a:lnTo>
                  <a:close/>
                  <a:moveTo>
                    <a:pt x="16267" y="1190"/>
                  </a:moveTo>
                  <a:lnTo>
                    <a:pt x="16267" y="2394"/>
                  </a:lnTo>
                  <a:lnTo>
                    <a:pt x="21684" y="2394"/>
                  </a:lnTo>
                  <a:lnTo>
                    <a:pt x="21684" y="1190"/>
                  </a:lnTo>
                  <a:close/>
                  <a:moveTo>
                    <a:pt x="0" y="2394"/>
                  </a:moveTo>
                  <a:lnTo>
                    <a:pt x="0" y="3583"/>
                  </a:lnTo>
                  <a:lnTo>
                    <a:pt x="5432" y="3583"/>
                  </a:lnTo>
                  <a:lnTo>
                    <a:pt x="5432" y="2394"/>
                  </a:lnTo>
                  <a:close/>
                  <a:moveTo>
                    <a:pt x="10849" y="2394"/>
                  </a:moveTo>
                  <a:lnTo>
                    <a:pt x="10849" y="3583"/>
                  </a:lnTo>
                  <a:lnTo>
                    <a:pt x="16267" y="3583"/>
                  </a:lnTo>
                  <a:lnTo>
                    <a:pt x="16267" y="2394"/>
                  </a:lnTo>
                  <a:close/>
                  <a:moveTo>
                    <a:pt x="21684" y="2394"/>
                  </a:moveTo>
                  <a:lnTo>
                    <a:pt x="21684" y="3583"/>
                  </a:lnTo>
                  <a:lnTo>
                    <a:pt x="27101" y="3583"/>
                  </a:lnTo>
                  <a:lnTo>
                    <a:pt x="27101" y="2394"/>
                  </a:lnTo>
                  <a:close/>
                  <a:moveTo>
                    <a:pt x="32519" y="1"/>
                  </a:moveTo>
                  <a:lnTo>
                    <a:pt x="32519" y="1190"/>
                  </a:lnTo>
                  <a:lnTo>
                    <a:pt x="27116" y="1190"/>
                  </a:lnTo>
                  <a:lnTo>
                    <a:pt x="27116" y="2394"/>
                  </a:lnTo>
                  <a:lnTo>
                    <a:pt x="32519" y="2394"/>
                  </a:lnTo>
                  <a:lnTo>
                    <a:pt x="32519" y="3583"/>
                  </a:lnTo>
                  <a:lnTo>
                    <a:pt x="37950" y="3583"/>
                  </a:lnTo>
                  <a:lnTo>
                    <a:pt x="37950" y="2394"/>
                  </a:lnTo>
                  <a:lnTo>
                    <a:pt x="32533" y="2394"/>
                  </a:lnTo>
                  <a:lnTo>
                    <a:pt x="32533" y="1190"/>
                  </a:lnTo>
                  <a:lnTo>
                    <a:pt x="37950" y="1190"/>
                  </a:lnTo>
                  <a:lnTo>
                    <a:pt x="37950" y="1"/>
                  </a:lnTo>
                  <a:close/>
                  <a:moveTo>
                    <a:pt x="5432" y="3583"/>
                  </a:moveTo>
                  <a:lnTo>
                    <a:pt x="5432" y="4787"/>
                  </a:lnTo>
                  <a:lnTo>
                    <a:pt x="10849" y="4787"/>
                  </a:lnTo>
                  <a:lnTo>
                    <a:pt x="10849" y="3583"/>
                  </a:lnTo>
                  <a:close/>
                  <a:moveTo>
                    <a:pt x="16267" y="3583"/>
                  </a:moveTo>
                  <a:lnTo>
                    <a:pt x="16267" y="4787"/>
                  </a:lnTo>
                  <a:lnTo>
                    <a:pt x="21684" y="4787"/>
                  </a:lnTo>
                  <a:lnTo>
                    <a:pt x="21684" y="3583"/>
                  </a:lnTo>
                  <a:close/>
                  <a:moveTo>
                    <a:pt x="27101" y="3583"/>
                  </a:moveTo>
                  <a:lnTo>
                    <a:pt x="27101" y="4787"/>
                  </a:lnTo>
                  <a:lnTo>
                    <a:pt x="32519" y="4787"/>
                  </a:lnTo>
                  <a:lnTo>
                    <a:pt x="32519" y="3583"/>
                  </a:lnTo>
                  <a:close/>
                  <a:moveTo>
                    <a:pt x="0" y="4787"/>
                  </a:moveTo>
                  <a:lnTo>
                    <a:pt x="0" y="5990"/>
                  </a:lnTo>
                  <a:lnTo>
                    <a:pt x="5432" y="5990"/>
                  </a:lnTo>
                  <a:lnTo>
                    <a:pt x="5432" y="4787"/>
                  </a:lnTo>
                  <a:close/>
                  <a:moveTo>
                    <a:pt x="10849" y="4787"/>
                  </a:moveTo>
                  <a:lnTo>
                    <a:pt x="10849" y="5990"/>
                  </a:lnTo>
                  <a:lnTo>
                    <a:pt x="16267" y="5990"/>
                  </a:lnTo>
                  <a:lnTo>
                    <a:pt x="16267" y="4787"/>
                  </a:lnTo>
                  <a:close/>
                  <a:moveTo>
                    <a:pt x="21684" y="4787"/>
                  </a:moveTo>
                  <a:lnTo>
                    <a:pt x="21684" y="5990"/>
                  </a:lnTo>
                  <a:lnTo>
                    <a:pt x="27101" y="5990"/>
                  </a:lnTo>
                  <a:lnTo>
                    <a:pt x="27101" y="4787"/>
                  </a:lnTo>
                  <a:close/>
                  <a:moveTo>
                    <a:pt x="32519" y="4787"/>
                  </a:moveTo>
                  <a:lnTo>
                    <a:pt x="32519" y="5990"/>
                  </a:lnTo>
                  <a:lnTo>
                    <a:pt x="37950" y="5990"/>
                  </a:lnTo>
                  <a:lnTo>
                    <a:pt x="37950" y="47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1" name="Google Shape;1011;p31"/>
            <p:cNvGrpSpPr/>
            <p:nvPr/>
          </p:nvGrpSpPr>
          <p:grpSpPr>
            <a:xfrm>
              <a:off x="-1508" y="-895961"/>
              <a:ext cx="1434124" cy="1434214"/>
              <a:chOff x="-2585450" y="-2429500"/>
              <a:chExt cx="2366150" cy="2366300"/>
            </a:xfrm>
          </p:grpSpPr>
          <p:sp>
            <p:nvSpPr>
              <p:cNvPr id="1012" name="Google Shape;1012;p31"/>
              <p:cNvSpPr/>
              <p:nvPr/>
            </p:nvSpPr>
            <p:spPr>
              <a:xfrm>
                <a:off x="-2585450" y="-2429500"/>
                <a:ext cx="2366150" cy="2366300"/>
              </a:xfrm>
              <a:custGeom>
                <a:avLst/>
                <a:gdLst/>
                <a:ahLst/>
                <a:cxnLst/>
                <a:rect l="l" t="t" r="r" b="b"/>
                <a:pathLst>
                  <a:path w="94646" h="94652" extrusionOk="0">
                    <a:moveTo>
                      <a:pt x="47326" y="363"/>
                    </a:moveTo>
                    <a:cubicBezTo>
                      <a:pt x="73221" y="363"/>
                      <a:pt x="94289" y="21431"/>
                      <a:pt x="94289" y="47326"/>
                    </a:cubicBezTo>
                    <a:cubicBezTo>
                      <a:pt x="94289" y="73221"/>
                      <a:pt x="73221" y="94289"/>
                      <a:pt x="47326" y="94289"/>
                    </a:cubicBezTo>
                    <a:cubicBezTo>
                      <a:pt x="21430" y="94289"/>
                      <a:pt x="363" y="73221"/>
                      <a:pt x="363" y="47326"/>
                    </a:cubicBezTo>
                    <a:cubicBezTo>
                      <a:pt x="363" y="21431"/>
                      <a:pt x="21430" y="363"/>
                      <a:pt x="47326" y="363"/>
                    </a:cubicBezTo>
                    <a:close/>
                    <a:moveTo>
                      <a:pt x="47326" y="1"/>
                    </a:moveTo>
                    <a:cubicBezTo>
                      <a:pt x="21228" y="1"/>
                      <a:pt x="0" y="21235"/>
                      <a:pt x="0" y="47326"/>
                    </a:cubicBezTo>
                    <a:cubicBezTo>
                      <a:pt x="0" y="73423"/>
                      <a:pt x="21228" y="94651"/>
                      <a:pt x="47326" y="94651"/>
                    </a:cubicBezTo>
                    <a:cubicBezTo>
                      <a:pt x="73417" y="94651"/>
                      <a:pt x="94645" y="73423"/>
                      <a:pt x="94645" y="47326"/>
                    </a:cubicBezTo>
                    <a:cubicBezTo>
                      <a:pt x="94645" y="21229"/>
                      <a:pt x="73417" y="1"/>
                      <a:pt x="47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13" name="Google Shape;1013;p31"/>
              <p:cNvSpPr/>
              <p:nvPr/>
            </p:nvSpPr>
            <p:spPr>
              <a:xfrm>
                <a:off x="-2492525" y="-2336425"/>
                <a:ext cx="2180275" cy="2180300"/>
              </a:xfrm>
              <a:custGeom>
                <a:avLst/>
                <a:gdLst/>
                <a:ahLst/>
                <a:cxnLst/>
                <a:rect l="l" t="t" r="r" b="b"/>
                <a:pathLst>
                  <a:path w="87211" h="87212" extrusionOk="0">
                    <a:moveTo>
                      <a:pt x="43609" y="363"/>
                    </a:moveTo>
                    <a:cubicBezTo>
                      <a:pt x="67450" y="363"/>
                      <a:pt x="86849" y="19762"/>
                      <a:pt x="86849" y="43603"/>
                    </a:cubicBezTo>
                    <a:cubicBezTo>
                      <a:pt x="86849" y="67450"/>
                      <a:pt x="67450" y="86849"/>
                      <a:pt x="43609" y="86849"/>
                    </a:cubicBezTo>
                    <a:cubicBezTo>
                      <a:pt x="19762" y="86849"/>
                      <a:pt x="363" y="67450"/>
                      <a:pt x="363" y="43603"/>
                    </a:cubicBezTo>
                    <a:cubicBezTo>
                      <a:pt x="363" y="19762"/>
                      <a:pt x="19762" y="363"/>
                      <a:pt x="43609" y="363"/>
                    </a:cubicBezTo>
                    <a:close/>
                    <a:moveTo>
                      <a:pt x="43609" y="1"/>
                    </a:moveTo>
                    <a:cubicBezTo>
                      <a:pt x="19566" y="1"/>
                      <a:pt x="0" y="19560"/>
                      <a:pt x="0" y="43603"/>
                    </a:cubicBezTo>
                    <a:cubicBezTo>
                      <a:pt x="0" y="67646"/>
                      <a:pt x="19566" y="87211"/>
                      <a:pt x="43609" y="87211"/>
                    </a:cubicBezTo>
                    <a:cubicBezTo>
                      <a:pt x="67651" y="87211"/>
                      <a:pt x="87211" y="67646"/>
                      <a:pt x="87211" y="43603"/>
                    </a:cubicBezTo>
                    <a:cubicBezTo>
                      <a:pt x="87211" y="19560"/>
                      <a:pt x="67651" y="1"/>
                      <a:pt x="436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14" name="Google Shape;1014;p31"/>
              <p:cNvSpPr/>
              <p:nvPr/>
            </p:nvSpPr>
            <p:spPr>
              <a:xfrm>
                <a:off x="-2399450" y="-2243500"/>
                <a:ext cx="1994125" cy="1994300"/>
              </a:xfrm>
              <a:custGeom>
                <a:avLst/>
                <a:gdLst/>
                <a:ahLst/>
                <a:cxnLst/>
                <a:rect l="l" t="t" r="r" b="b"/>
                <a:pathLst>
                  <a:path w="79765" h="79772" extrusionOk="0">
                    <a:moveTo>
                      <a:pt x="39886" y="363"/>
                    </a:moveTo>
                    <a:cubicBezTo>
                      <a:pt x="61678" y="363"/>
                      <a:pt x="79409" y="18094"/>
                      <a:pt x="79409" y="39886"/>
                    </a:cubicBezTo>
                    <a:cubicBezTo>
                      <a:pt x="79409" y="61678"/>
                      <a:pt x="61678" y="79409"/>
                      <a:pt x="39886" y="79409"/>
                    </a:cubicBezTo>
                    <a:cubicBezTo>
                      <a:pt x="18087" y="79409"/>
                      <a:pt x="363" y="61678"/>
                      <a:pt x="363" y="39886"/>
                    </a:cubicBezTo>
                    <a:cubicBezTo>
                      <a:pt x="363" y="18094"/>
                      <a:pt x="18087" y="363"/>
                      <a:pt x="39886" y="363"/>
                    </a:cubicBezTo>
                    <a:close/>
                    <a:moveTo>
                      <a:pt x="39886" y="1"/>
                    </a:moveTo>
                    <a:cubicBezTo>
                      <a:pt x="17892" y="1"/>
                      <a:pt x="1" y="17892"/>
                      <a:pt x="1" y="39886"/>
                    </a:cubicBezTo>
                    <a:cubicBezTo>
                      <a:pt x="1" y="61880"/>
                      <a:pt x="17892" y="79771"/>
                      <a:pt x="39886" y="79771"/>
                    </a:cubicBezTo>
                    <a:cubicBezTo>
                      <a:pt x="61874" y="79771"/>
                      <a:pt x="79765" y="61880"/>
                      <a:pt x="79765" y="39886"/>
                    </a:cubicBezTo>
                    <a:cubicBezTo>
                      <a:pt x="79765" y="17892"/>
                      <a:pt x="61874" y="1"/>
                      <a:pt x="398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15" name="Google Shape;1015;p31"/>
              <p:cNvSpPr/>
              <p:nvPr/>
            </p:nvSpPr>
            <p:spPr>
              <a:xfrm>
                <a:off x="-2306525" y="-2150425"/>
                <a:ext cx="1808275" cy="1808275"/>
              </a:xfrm>
              <a:custGeom>
                <a:avLst/>
                <a:gdLst/>
                <a:ahLst/>
                <a:cxnLst/>
                <a:rect l="l" t="t" r="r" b="b"/>
                <a:pathLst>
                  <a:path w="72331" h="72331" extrusionOk="0">
                    <a:moveTo>
                      <a:pt x="36169" y="363"/>
                    </a:moveTo>
                    <a:cubicBezTo>
                      <a:pt x="55912" y="363"/>
                      <a:pt x="71969" y="16425"/>
                      <a:pt x="71969" y="36163"/>
                    </a:cubicBezTo>
                    <a:cubicBezTo>
                      <a:pt x="71969" y="55907"/>
                      <a:pt x="55906" y="71969"/>
                      <a:pt x="36169" y="71969"/>
                    </a:cubicBezTo>
                    <a:cubicBezTo>
                      <a:pt x="16425" y="71969"/>
                      <a:pt x="363" y="55907"/>
                      <a:pt x="363" y="36163"/>
                    </a:cubicBezTo>
                    <a:cubicBezTo>
                      <a:pt x="363" y="16419"/>
                      <a:pt x="16425" y="363"/>
                      <a:pt x="36169" y="363"/>
                    </a:cubicBezTo>
                    <a:close/>
                    <a:moveTo>
                      <a:pt x="36169" y="1"/>
                    </a:moveTo>
                    <a:cubicBezTo>
                      <a:pt x="16229" y="1"/>
                      <a:pt x="1" y="16223"/>
                      <a:pt x="1" y="36163"/>
                    </a:cubicBezTo>
                    <a:cubicBezTo>
                      <a:pt x="1" y="56109"/>
                      <a:pt x="16229" y="72331"/>
                      <a:pt x="36169" y="72331"/>
                    </a:cubicBezTo>
                    <a:cubicBezTo>
                      <a:pt x="56108" y="72331"/>
                      <a:pt x="72331" y="56103"/>
                      <a:pt x="72331" y="36163"/>
                    </a:cubicBezTo>
                    <a:cubicBezTo>
                      <a:pt x="72331" y="16223"/>
                      <a:pt x="56108" y="1"/>
                      <a:pt x="36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16" name="Google Shape;1016;p31"/>
              <p:cNvSpPr/>
              <p:nvPr/>
            </p:nvSpPr>
            <p:spPr>
              <a:xfrm>
                <a:off x="-2213450" y="-2057350"/>
                <a:ext cx="1622275" cy="1622275"/>
              </a:xfrm>
              <a:custGeom>
                <a:avLst/>
                <a:gdLst/>
                <a:ahLst/>
                <a:cxnLst/>
                <a:rect l="l" t="t" r="r" b="b"/>
                <a:pathLst>
                  <a:path w="64891" h="64891" extrusionOk="0">
                    <a:moveTo>
                      <a:pt x="32446" y="357"/>
                    </a:moveTo>
                    <a:cubicBezTo>
                      <a:pt x="50135" y="357"/>
                      <a:pt x="64528" y="14751"/>
                      <a:pt x="64528" y="32446"/>
                    </a:cubicBezTo>
                    <a:cubicBezTo>
                      <a:pt x="64528" y="50135"/>
                      <a:pt x="50135" y="64529"/>
                      <a:pt x="32446" y="64529"/>
                    </a:cubicBezTo>
                    <a:cubicBezTo>
                      <a:pt x="14751" y="64529"/>
                      <a:pt x="357" y="50135"/>
                      <a:pt x="357" y="32446"/>
                    </a:cubicBezTo>
                    <a:cubicBezTo>
                      <a:pt x="357" y="14751"/>
                      <a:pt x="14751" y="357"/>
                      <a:pt x="32446" y="357"/>
                    </a:cubicBezTo>
                    <a:close/>
                    <a:moveTo>
                      <a:pt x="32446" y="1"/>
                    </a:moveTo>
                    <a:cubicBezTo>
                      <a:pt x="14555" y="1"/>
                      <a:pt x="1" y="14555"/>
                      <a:pt x="1" y="32446"/>
                    </a:cubicBezTo>
                    <a:cubicBezTo>
                      <a:pt x="1" y="50331"/>
                      <a:pt x="14555" y="64891"/>
                      <a:pt x="32446" y="64891"/>
                    </a:cubicBezTo>
                    <a:cubicBezTo>
                      <a:pt x="50337" y="64891"/>
                      <a:pt x="64891" y="50331"/>
                      <a:pt x="64891" y="32446"/>
                    </a:cubicBezTo>
                    <a:cubicBezTo>
                      <a:pt x="64891" y="14555"/>
                      <a:pt x="50331" y="1"/>
                      <a:pt x="324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17" name="Google Shape;1017;p31"/>
              <p:cNvSpPr/>
              <p:nvPr/>
            </p:nvSpPr>
            <p:spPr>
              <a:xfrm>
                <a:off x="-2120525" y="-1964400"/>
                <a:ext cx="1436275" cy="1436250"/>
              </a:xfrm>
              <a:custGeom>
                <a:avLst/>
                <a:gdLst/>
                <a:ahLst/>
                <a:cxnLst/>
                <a:rect l="l" t="t" r="r" b="b"/>
                <a:pathLst>
                  <a:path w="57451" h="57450" extrusionOk="0">
                    <a:moveTo>
                      <a:pt x="28729" y="356"/>
                    </a:moveTo>
                    <a:cubicBezTo>
                      <a:pt x="44369" y="362"/>
                      <a:pt x="57094" y="13081"/>
                      <a:pt x="57094" y="28722"/>
                    </a:cubicBezTo>
                    <a:cubicBezTo>
                      <a:pt x="57094" y="44363"/>
                      <a:pt x="44369" y="57088"/>
                      <a:pt x="28729" y="57088"/>
                    </a:cubicBezTo>
                    <a:cubicBezTo>
                      <a:pt x="13088" y="57088"/>
                      <a:pt x="363" y="44363"/>
                      <a:pt x="363" y="28722"/>
                    </a:cubicBezTo>
                    <a:cubicBezTo>
                      <a:pt x="363" y="13081"/>
                      <a:pt x="13088" y="356"/>
                      <a:pt x="28729" y="356"/>
                    </a:cubicBezTo>
                    <a:close/>
                    <a:moveTo>
                      <a:pt x="28729" y="0"/>
                    </a:moveTo>
                    <a:cubicBezTo>
                      <a:pt x="12886" y="0"/>
                      <a:pt x="1" y="12885"/>
                      <a:pt x="1" y="28722"/>
                    </a:cubicBezTo>
                    <a:cubicBezTo>
                      <a:pt x="1" y="44558"/>
                      <a:pt x="12886" y="57450"/>
                      <a:pt x="28729" y="57450"/>
                    </a:cubicBezTo>
                    <a:cubicBezTo>
                      <a:pt x="44565" y="57450"/>
                      <a:pt x="57451" y="44564"/>
                      <a:pt x="57451" y="28722"/>
                    </a:cubicBezTo>
                    <a:cubicBezTo>
                      <a:pt x="57451" y="12885"/>
                      <a:pt x="44565" y="0"/>
                      <a:pt x="287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18" name="Google Shape;1018;p31"/>
              <p:cNvSpPr/>
              <p:nvPr/>
            </p:nvSpPr>
            <p:spPr>
              <a:xfrm>
                <a:off x="-2027425" y="-1871325"/>
                <a:ext cx="1250250" cy="1250100"/>
              </a:xfrm>
              <a:custGeom>
                <a:avLst/>
                <a:gdLst/>
                <a:ahLst/>
                <a:cxnLst/>
                <a:rect l="l" t="t" r="r" b="b"/>
                <a:pathLst>
                  <a:path w="50010" h="50004" extrusionOk="0">
                    <a:moveTo>
                      <a:pt x="25005" y="357"/>
                    </a:moveTo>
                    <a:cubicBezTo>
                      <a:pt x="38591" y="357"/>
                      <a:pt x="49647" y="11413"/>
                      <a:pt x="49647" y="24999"/>
                    </a:cubicBezTo>
                    <a:cubicBezTo>
                      <a:pt x="49647" y="38585"/>
                      <a:pt x="38591" y="49641"/>
                      <a:pt x="25005" y="49641"/>
                    </a:cubicBezTo>
                    <a:cubicBezTo>
                      <a:pt x="11413" y="49641"/>
                      <a:pt x="362" y="38579"/>
                      <a:pt x="362" y="24999"/>
                    </a:cubicBezTo>
                    <a:cubicBezTo>
                      <a:pt x="362" y="11413"/>
                      <a:pt x="11413" y="357"/>
                      <a:pt x="25005" y="357"/>
                    </a:cubicBezTo>
                    <a:close/>
                    <a:moveTo>
                      <a:pt x="25005" y="0"/>
                    </a:moveTo>
                    <a:cubicBezTo>
                      <a:pt x="11217" y="0"/>
                      <a:pt x="0" y="11211"/>
                      <a:pt x="0" y="24999"/>
                    </a:cubicBezTo>
                    <a:cubicBezTo>
                      <a:pt x="0" y="38787"/>
                      <a:pt x="11217" y="50004"/>
                      <a:pt x="25005" y="50004"/>
                    </a:cubicBezTo>
                    <a:cubicBezTo>
                      <a:pt x="38793" y="50004"/>
                      <a:pt x="50009" y="38787"/>
                      <a:pt x="50009" y="24999"/>
                    </a:cubicBezTo>
                    <a:cubicBezTo>
                      <a:pt x="50009" y="11211"/>
                      <a:pt x="38793" y="0"/>
                      <a:pt x="250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19" name="Google Shape;1019;p31"/>
              <p:cNvSpPr/>
              <p:nvPr/>
            </p:nvSpPr>
            <p:spPr>
              <a:xfrm>
                <a:off x="-1934500" y="-1778400"/>
                <a:ext cx="1064250" cy="1064250"/>
              </a:xfrm>
              <a:custGeom>
                <a:avLst/>
                <a:gdLst/>
                <a:ahLst/>
                <a:cxnLst/>
                <a:rect l="l" t="t" r="r" b="b"/>
                <a:pathLst>
                  <a:path w="42570" h="42570" extrusionOk="0">
                    <a:moveTo>
                      <a:pt x="21288" y="357"/>
                    </a:moveTo>
                    <a:lnTo>
                      <a:pt x="21288" y="363"/>
                    </a:lnTo>
                    <a:cubicBezTo>
                      <a:pt x="32825" y="363"/>
                      <a:pt x="42213" y="9745"/>
                      <a:pt x="42213" y="21282"/>
                    </a:cubicBezTo>
                    <a:cubicBezTo>
                      <a:pt x="42213" y="32819"/>
                      <a:pt x="32825" y="42207"/>
                      <a:pt x="21288" y="42207"/>
                    </a:cubicBezTo>
                    <a:cubicBezTo>
                      <a:pt x="9750" y="42207"/>
                      <a:pt x="362" y="32819"/>
                      <a:pt x="362" y="21282"/>
                    </a:cubicBezTo>
                    <a:cubicBezTo>
                      <a:pt x="362" y="9745"/>
                      <a:pt x="9750" y="357"/>
                      <a:pt x="21288" y="357"/>
                    </a:cubicBezTo>
                    <a:close/>
                    <a:moveTo>
                      <a:pt x="21288" y="0"/>
                    </a:moveTo>
                    <a:cubicBezTo>
                      <a:pt x="9554" y="0"/>
                      <a:pt x="0" y="9549"/>
                      <a:pt x="0" y="21282"/>
                    </a:cubicBezTo>
                    <a:cubicBezTo>
                      <a:pt x="0" y="33021"/>
                      <a:pt x="9548" y="42569"/>
                      <a:pt x="21288" y="42569"/>
                    </a:cubicBezTo>
                    <a:cubicBezTo>
                      <a:pt x="33021" y="42569"/>
                      <a:pt x="42569" y="33021"/>
                      <a:pt x="42569" y="21282"/>
                    </a:cubicBezTo>
                    <a:cubicBezTo>
                      <a:pt x="42569" y="9549"/>
                      <a:pt x="33021" y="0"/>
                      <a:pt x="21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20" name="Google Shape;1020;p31"/>
              <p:cNvSpPr/>
              <p:nvPr/>
            </p:nvSpPr>
            <p:spPr>
              <a:xfrm>
                <a:off x="-1841425" y="-1685475"/>
                <a:ext cx="878250" cy="878250"/>
              </a:xfrm>
              <a:custGeom>
                <a:avLst/>
                <a:gdLst/>
                <a:ahLst/>
                <a:cxnLst/>
                <a:rect l="l" t="t" r="r" b="b"/>
                <a:pathLst>
                  <a:path w="35130" h="35130" extrusionOk="0">
                    <a:moveTo>
                      <a:pt x="17565" y="363"/>
                    </a:moveTo>
                    <a:cubicBezTo>
                      <a:pt x="27048" y="363"/>
                      <a:pt x="34767" y="8082"/>
                      <a:pt x="34767" y="17565"/>
                    </a:cubicBezTo>
                    <a:cubicBezTo>
                      <a:pt x="34767" y="27054"/>
                      <a:pt x="27048" y="34773"/>
                      <a:pt x="17565" y="34773"/>
                    </a:cubicBezTo>
                    <a:cubicBezTo>
                      <a:pt x="8076" y="34773"/>
                      <a:pt x="357" y="27054"/>
                      <a:pt x="357" y="17565"/>
                    </a:cubicBezTo>
                    <a:cubicBezTo>
                      <a:pt x="357" y="8082"/>
                      <a:pt x="8076" y="363"/>
                      <a:pt x="17565" y="363"/>
                    </a:cubicBezTo>
                    <a:close/>
                    <a:moveTo>
                      <a:pt x="17565" y="1"/>
                    </a:moveTo>
                    <a:cubicBezTo>
                      <a:pt x="7880" y="1"/>
                      <a:pt x="0" y="7880"/>
                      <a:pt x="0" y="17565"/>
                    </a:cubicBezTo>
                    <a:cubicBezTo>
                      <a:pt x="0" y="27250"/>
                      <a:pt x="7880" y="35129"/>
                      <a:pt x="17565" y="35129"/>
                    </a:cubicBezTo>
                    <a:cubicBezTo>
                      <a:pt x="27249" y="35129"/>
                      <a:pt x="35129" y="27250"/>
                      <a:pt x="35129" y="17565"/>
                    </a:cubicBezTo>
                    <a:cubicBezTo>
                      <a:pt x="35129" y="7880"/>
                      <a:pt x="27249" y="1"/>
                      <a:pt x="175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21" name="Google Shape;1021;p31"/>
              <p:cNvSpPr/>
              <p:nvPr/>
            </p:nvSpPr>
            <p:spPr>
              <a:xfrm>
                <a:off x="-1748500" y="-1592400"/>
                <a:ext cx="692250" cy="692250"/>
              </a:xfrm>
              <a:custGeom>
                <a:avLst/>
                <a:gdLst/>
                <a:ahLst/>
                <a:cxnLst/>
                <a:rect l="l" t="t" r="r" b="b"/>
                <a:pathLst>
                  <a:path w="27690" h="27690" extrusionOk="0">
                    <a:moveTo>
                      <a:pt x="13848" y="357"/>
                    </a:moveTo>
                    <a:cubicBezTo>
                      <a:pt x="21282" y="357"/>
                      <a:pt x="27333" y="6408"/>
                      <a:pt x="27333" y="13842"/>
                    </a:cubicBezTo>
                    <a:cubicBezTo>
                      <a:pt x="27333" y="21276"/>
                      <a:pt x="21282" y="27327"/>
                      <a:pt x="13848" y="27327"/>
                    </a:cubicBezTo>
                    <a:cubicBezTo>
                      <a:pt x="6413" y="27327"/>
                      <a:pt x="363" y="21282"/>
                      <a:pt x="363" y="13842"/>
                    </a:cubicBezTo>
                    <a:cubicBezTo>
                      <a:pt x="363" y="6408"/>
                      <a:pt x="6413" y="357"/>
                      <a:pt x="13848" y="357"/>
                    </a:cubicBezTo>
                    <a:close/>
                    <a:moveTo>
                      <a:pt x="13848" y="1"/>
                    </a:moveTo>
                    <a:cubicBezTo>
                      <a:pt x="6211" y="1"/>
                      <a:pt x="0" y="6212"/>
                      <a:pt x="0" y="13842"/>
                    </a:cubicBezTo>
                    <a:cubicBezTo>
                      <a:pt x="0" y="21478"/>
                      <a:pt x="6211" y="27689"/>
                      <a:pt x="13848" y="27689"/>
                    </a:cubicBezTo>
                    <a:cubicBezTo>
                      <a:pt x="21478" y="27689"/>
                      <a:pt x="27689" y="21478"/>
                      <a:pt x="27689" y="13842"/>
                    </a:cubicBezTo>
                    <a:cubicBezTo>
                      <a:pt x="27689" y="6212"/>
                      <a:pt x="21478" y="1"/>
                      <a:pt x="138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22" name="Google Shape;1022;p31"/>
              <p:cNvSpPr/>
              <p:nvPr/>
            </p:nvSpPr>
            <p:spPr>
              <a:xfrm>
                <a:off x="-1655425" y="-1499475"/>
                <a:ext cx="506225" cy="506250"/>
              </a:xfrm>
              <a:custGeom>
                <a:avLst/>
                <a:gdLst/>
                <a:ahLst/>
                <a:cxnLst/>
                <a:rect l="l" t="t" r="r" b="b"/>
                <a:pathLst>
                  <a:path w="20249" h="20250" extrusionOk="0">
                    <a:moveTo>
                      <a:pt x="10125" y="357"/>
                    </a:moveTo>
                    <a:lnTo>
                      <a:pt x="10125" y="363"/>
                    </a:lnTo>
                    <a:cubicBezTo>
                      <a:pt x="15504" y="363"/>
                      <a:pt x="19887" y="4739"/>
                      <a:pt x="19887" y="10125"/>
                    </a:cubicBezTo>
                    <a:cubicBezTo>
                      <a:pt x="19887" y="15511"/>
                      <a:pt x="15510" y="19887"/>
                      <a:pt x="10125" y="19887"/>
                    </a:cubicBezTo>
                    <a:cubicBezTo>
                      <a:pt x="4739" y="19887"/>
                      <a:pt x="357" y="15511"/>
                      <a:pt x="357" y="10125"/>
                    </a:cubicBezTo>
                    <a:cubicBezTo>
                      <a:pt x="357" y="4739"/>
                      <a:pt x="4739" y="357"/>
                      <a:pt x="10125" y="357"/>
                    </a:cubicBezTo>
                    <a:close/>
                    <a:moveTo>
                      <a:pt x="10125" y="1"/>
                    </a:moveTo>
                    <a:cubicBezTo>
                      <a:pt x="4543" y="1"/>
                      <a:pt x="0" y="4543"/>
                      <a:pt x="0" y="10125"/>
                    </a:cubicBezTo>
                    <a:cubicBezTo>
                      <a:pt x="0" y="15707"/>
                      <a:pt x="4543" y="20249"/>
                      <a:pt x="10125" y="20249"/>
                    </a:cubicBezTo>
                    <a:cubicBezTo>
                      <a:pt x="15706" y="20249"/>
                      <a:pt x="20249" y="15707"/>
                      <a:pt x="20249" y="10125"/>
                    </a:cubicBezTo>
                    <a:cubicBezTo>
                      <a:pt x="20249" y="4543"/>
                      <a:pt x="15706" y="1"/>
                      <a:pt x="10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23" name="Google Shape;1023;p31"/>
              <p:cNvSpPr/>
              <p:nvPr/>
            </p:nvSpPr>
            <p:spPr>
              <a:xfrm>
                <a:off x="-1575125" y="-1406425"/>
                <a:ext cx="332850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3314" h="12810" extrusionOk="0">
                    <a:moveTo>
                      <a:pt x="6913" y="358"/>
                    </a:moveTo>
                    <a:cubicBezTo>
                      <a:pt x="10250" y="364"/>
                      <a:pt x="12952" y="3066"/>
                      <a:pt x="12958" y="6403"/>
                    </a:cubicBezTo>
                    <a:cubicBezTo>
                      <a:pt x="12958" y="8849"/>
                      <a:pt x="11485" y="11052"/>
                      <a:pt x="9223" y="11991"/>
                    </a:cubicBezTo>
                    <a:cubicBezTo>
                      <a:pt x="8476" y="12299"/>
                      <a:pt x="7693" y="12449"/>
                      <a:pt x="6915" y="12449"/>
                    </a:cubicBezTo>
                    <a:cubicBezTo>
                      <a:pt x="5341" y="12449"/>
                      <a:pt x="3794" y="11835"/>
                      <a:pt x="2637" y="10678"/>
                    </a:cubicBezTo>
                    <a:cubicBezTo>
                      <a:pt x="909" y="8950"/>
                      <a:pt x="393" y="6350"/>
                      <a:pt x="1325" y="4093"/>
                    </a:cubicBezTo>
                    <a:cubicBezTo>
                      <a:pt x="2263" y="1831"/>
                      <a:pt x="4466" y="358"/>
                      <a:pt x="6913" y="358"/>
                    </a:cubicBezTo>
                    <a:close/>
                    <a:moveTo>
                      <a:pt x="6908" y="0"/>
                    </a:moveTo>
                    <a:cubicBezTo>
                      <a:pt x="5244" y="0"/>
                      <a:pt x="3609" y="650"/>
                      <a:pt x="2382" y="1872"/>
                    </a:cubicBezTo>
                    <a:cubicBezTo>
                      <a:pt x="547" y="3707"/>
                      <a:pt x="1" y="6462"/>
                      <a:pt x="993" y="8855"/>
                    </a:cubicBezTo>
                    <a:cubicBezTo>
                      <a:pt x="1984" y="11248"/>
                      <a:pt x="4318" y="12810"/>
                      <a:pt x="6913" y="12810"/>
                    </a:cubicBezTo>
                    <a:cubicBezTo>
                      <a:pt x="10446" y="12804"/>
                      <a:pt x="13314" y="9942"/>
                      <a:pt x="13314" y="6403"/>
                    </a:cubicBezTo>
                    <a:cubicBezTo>
                      <a:pt x="13314" y="3814"/>
                      <a:pt x="11758" y="1480"/>
                      <a:pt x="9359" y="489"/>
                    </a:cubicBezTo>
                    <a:cubicBezTo>
                      <a:pt x="8566" y="160"/>
                      <a:pt x="7733" y="0"/>
                      <a:pt x="69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"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Google Shape;1025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32"/>
          <p:cNvGrpSpPr/>
          <p:nvPr/>
        </p:nvGrpSpPr>
        <p:grpSpPr>
          <a:xfrm>
            <a:off x="-713457" y="176532"/>
            <a:ext cx="10576028" cy="5148907"/>
            <a:chOff x="-713457" y="176532"/>
            <a:chExt cx="10576028" cy="5148907"/>
          </a:xfrm>
        </p:grpSpPr>
        <p:sp>
          <p:nvSpPr>
            <p:cNvPr id="1027" name="Google Shape;1027;p32"/>
            <p:cNvSpPr/>
            <p:nvPr/>
          </p:nvSpPr>
          <p:spPr>
            <a:xfrm>
              <a:off x="7107850" y="4605250"/>
              <a:ext cx="1320600" cy="208472"/>
            </a:xfrm>
            <a:custGeom>
              <a:avLst/>
              <a:gdLst/>
              <a:ahLst/>
              <a:cxnLst/>
              <a:rect l="l" t="t" r="r" b="b"/>
              <a:pathLst>
                <a:path w="37951" h="5991" extrusionOk="0">
                  <a:moveTo>
                    <a:pt x="0" y="1"/>
                  </a:moveTo>
                  <a:lnTo>
                    <a:pt x="0" y="1190"/>
                  </a:lnTo>
                  <a:lnTo>
                    <a:pt x="5432" y="1190"/>
                  </a:lnTo>
                  <a:lnTo>
                    <a:pt x="5432" y="1"/>
                  </a:lnTo>
                  <a:close/>
                  <a:moveTo>
                    <a:pt x="10849" y="1"/>
                  </a:moveTo>
                  <a:lnTo>
                    <a:pt x="10849" y="1190"/>
                  </a:lnTo>
                  <a:lnTo>
                    <a:pt x="16267" y="1190"/>
                  </a:lnTo>
                  <a:lnTo>
                    <a:pt x="16267" y="1"/>
                  </a:lnTo>
                  <a:close/>
                  <a:moveTo>
                    <a:pt x="21684" y="1"/>
                  </a:moveTo>
                  <a:lnTo>
                    <a:pt x="21684" y="1190"/>
                  </a:lnTo>
                  <a:lnTo>
                    <a:pt x="27101" y="1190"/>
                  </a:lnTo>
                  <a:lnTo>
                    <a:pt x="27101" y="1"/>
                  </a:lnTo>
                  <a:close/>
                  <a:moveTo>
                    <a:pt x="5432" y="1190"/>
                  </a:moveTo>
                  <a:lnTo>
                    <a:pt x="5432" y="2394"/>
                  </a:lnTo>
                  <a:lnTo>
                    <a:pt x="10849" y="2394"/>
                  </a:lnTo>
                  <a:lnTo>
                    <a:pt x="10849" y="1190"/>
                  </a:lnTo>
                  <a:close/>
                  <a:moveTo>
                    <a:pt x="16267" y="1190"/>
                  </a:moveTo>
                  <a:lnTo>
                    <a:pt x="16267" y="2394"/>
                  </a:lnTo>
                  <a:lnTo>
                    <a:pt x="21684" y="2394"/>
                  </a:lnTo>
                  <a:lnTo>
                    <a:pt x="21684" y="1190"/>
                  </a:lnTo>
                  <a:close/>
                  <a:moveTo>
                    <a:pt x="0" y="2394"/>
                  </a:moveTo>
                  <a:lnTo>
                    <a:pt x="0" y="3583"/>
                  </a:lnTo>
                  <a:lnTo>
                    <a:pt x="5432" y="3583"/>
                  </a:lnTo>
                  <a:lnTo>
                    <a:pt x="5432" y="2394"/>
                  </a:lnTo>
                  <a:close/>
                  <a:moveTo>
                    <a:pt x="10849" y="2394"/>
                  </a:moveTo>
                  <a:lnTo>
                    <a:pt x="10849" y="3583"/>
                  </a:lnTo>
                  <a:lnTo>
                    <a:pt x="16267" y="3583"/>
                  </a:lnTo>
                  <a:lnTo>
                    <a:pt x="16267" y="2394"/>
                  </a:lnTo>
                  <a:close/>
                  <a:moveTo>
                    <a:pt x="21684" y="2394"/>
                  </a:moveTo>
                  <a:lnTo>
                    <a:pt x="21684" y="3583"/>
                  </a:lnTo>
                  <a:lnTo>
                    <a:pt x="27101" y="3583"/>
                  </a:lnTo>
                  <a:lnTo>
                    <a:pt x="27101" y="2394"/>
                  </a:lnTo>
                  <a:close/>
                  <a:moveTo>
                    <a:pt x="32519" y="1"/>
                  </a:moveTo>
                  <a:lnTo>
                    <a:pt x="32519" y="1190"/>
                  </a:lnTo>
                  <a:lnTo>
                    <a:pt x="27116" y="1190"/>
                  </a:lnTo>
                  <a:lnTo>
                    <a:pt x="27116" y="2394"/>
                  </a:lnTo>
                  <a:lnTo>
                    <a:pt x="32519" y="2394"/>
                  </a:lnTo>
                  <a:lnTo>
                    <a:pt x="32519" y="3583"/>
                  </a:lnTo>
                  <a:lnTo>
                    <a:pt x="37950" y="3583"/>
                  </a:lnTo>
                  <a:lnTo>
                    <a:pt x="37950" y="2394"/>
                  </a:lnTo>
                  <a:lnTo>
                    <a:pt x="32533" y="2394"/>
                  </a:lnTo>
                  <a:lnTo>
                    <a:pt x="32533" y="1190"/>
                  </a:lnTo>
                  <a:lnTo>
                    <a:pt x="37950" y="1190"/>
                  </a:lnTo>
                  <a:lnTo>
                    <a:pt x="37950" y="1"/>
                  </a:lnTo>
                  <a:close/>
                  <a:moveTo>
                    <a:pt x="5432" y="3583"/>
                  </a:moveTo>
                  <a:lnTo>
                    <a:pt x="5432" y="4787"/>
                  </a:lnTo>
                  <a:lnTo>
                    <a:pt x="10849" y="4787"/>
                  </a:lnTo>
                  <a:lnTo>
                    <a:pt x="10849" y="3583"/>
                  </a:lnTo>
                  <a:close/>
                  <a:moveTo>
                    <a:pt x="16267" y="3583"/>
                  </a:moveTo>
                  <a:lnTo>
                    <a:pt x="16267" y="4787"/>
                  </a:lnTo>
                  <a:lnTo>
                    <a:pt x="21684" y="4787"/>
                  </a:lnTo>
                  <a:lnTo>
                    <a:pt x="21684" y="3583"/>
                  </a:lnTo>
                  <a:close/>
                  <a:moveTo>
                    <a:pt x="27101" y="3583"/>
                  </a:moveTo>
                  <a:lnTo>
                    <a:pt x="27101" y="4787"/>
                  </a:lnTo>
                  <a:lnTo>
                    <a:pt x="32519" y="4787"/>
                  </a:lnTo>
                  <a:lnTo>
                    <a:pt x="32519" y="3583"/>
                  </a:lnTo>
                  <a:close/>
                  <a:moveTo>
                    <a:pt x="0" y="4787"/>
                  </a:moveTo>
                  <a:lnTo>
                    <a:pt x="0" y="5990"/>
                  </a:lnTo>
                  <a:lnTo>
                    <a:pt x="5432" y="5990"/>
                  </a:lnTo>
                  <a:lnTo>
                    <a:pt x="5432" y="4787"/>
                  </a:lnTo>
                  <a:close/>
                  <a:moveTo>
                    <a:pt x="10849" y="4787"/>
                  </a:moveTo>
                  <a:lnTo>
                    <a:pt x="10849" y="5990"/>
                  </a:lnTo>
                  <a:lnTo>
                    <a:pt x="16267" y="5990"/>
                  </a:lnTo>
                  <a:lnTo>
                    <a:pt x="16267" y="4787"/>
                  </a:lnTo>
                  <a:close/>
                  <a:moveTo>
                    <a:pt x="21684" y="4787"/>
                  </a:moveTo>
                  <a:lnTo>
                    <a:pt x="21684" y="5990"/>
                  </a:lnTo>
                  <a:lnTo>
                    <a:pt x="27101" y="5990"/>
                  </a:lnTo>
                  <a:lnTo>
                    <a:pt x="27101" y="4787"/>
                  </a:lnTo>
                  <a:close/>
                  <a:moveTo>
                    <a:pt x="32519" y="4787"/>
                  </a:moveTo>
                  <a:lnTo>
                    <a:pt x="32519" y="5990"/>
                  </a:lnTo>
                  <a:lnTo>
                    <a:pt x="37950" y="5990"/>
                  </a:lnTo>
                  <a:lnTo>
                    <a:pt x="37950" y="47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8" name="Google Shape;1028;p32"/>
            <p:cNvGrpSpPr/>
            <p:nvPr/>
          </p:nvGrpSpPr>
          <p:grpSpPr>
            <a:xfrm>
              <a:off x="715550" y="176532"/>
              <a:ext cx="7713000" cy="113150"/>
              <a:chOff x="715550" y="802138"/>
              <a:chExt cx="7713000" cy="113150"/>
            </a:xfrm>
          </p:grpSpPr>
          <p:cxnSp>
            <p:nvCxnSpPr>
              <p:cNvPr id="1029" name="Google Shape;1029;p32"/>
              <p:cNvCxnSpPr/>
              <p:nvPr/>
            </p:nvCxnSpPr>
            <p:spPr>
              <a:xfrm>
                <a:off x="715550" y="859888"/>
                <a:ext cx="771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0" name="Google Shape;1030;p32"/>
              <p:cNvSpPr/>
              <p:nvPr/>
            </p:nvSpPr>
            <p:spPr>
              <a:xfrm>
                <a:off x="8371350" y="802138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2"/>
              <p:cNvSpPr/>
              <p:nvPr/>
            </p:nvSpPr>
            <p:spPr>
              <a:xfrm rot="10800000" flipH="1">
                <a:off x="8371350" y="858713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2" name="Google Shape;1032;p32"/>
            <p:cNvGrpSpPr/>
            <p:nvPr/>
          </p:nvGrpSpPr>
          <p:grpSpPr>
            <a:xfrm>
              <a:off x="-713457" y="3891225"/>
              <a:ext cx="1434124" cy="1434214"/>
              <a:chOff x="-2585450" y="-2429500"/>
              <a:chExt cx="2366150" cy="2366300"/>
            </a:xfrm>
          </p:grpSpPr>
          <p:sp>
            <p:nvSpPr>
              <p:cNvPr id="1033" name="Google Shape;1033;p32"/>
              <p:cNvSpPr/>
              <p:nvPr/>
            </p:nvSpPr>
            <p:spPr>
              <a:xfrm>
                <a:off x="-2585450" y="-2429500"/>
                <a:ext cx="2366150" cy="2366300"/>
              </a:xfrm>
              <a:custGeom>
                <a:avLst/>
                <a:gdLst/>
                <a:ahLst/>
                <a:cxnLst/>
                <a:rect l="l" t="t" r="r" b="b"/>
                <a:pathLst>
                  <a:path w="94646" h="94652" extrusionOk="0">
                    <a:moveTo>
                      <a:pt x="47326" y="363"/>
                    </a:moveTo>
                    <a:cubicBezTo>
                      <a:pt x="73221" y="363"/>
                      <a:pt x="94289" y="21431"/>
                      <a:pt x="94289" y="47326"/>
                    </a:cubicBezTo>
                    <a:cubicBezTo>
                      <a:pt x="94289" y="73221"/>
                      <a:pt x="73221" y="94289"/>
                      <a:pt x="47326" y="94289"/>
                    </a:cubicBezTo>
                    <a:cubicBezTo>
                      <a:pt x="21430" y="94289"/>
                      <a:pt x="363" y="73221"/>
                      <a:pt x="363" y="47326"/>
                    </a:cubicBezTo>
                    <a:cubicBezTo>
                      <a:pt x="363" y="21431"/>
                      <a:pt x="21430" y="363"/>
                      <a:pt x="47326" y="363"/>
                    </a:cubicBezTo>
                    <a:close/>
                    <a:moveTo>
                      <a:pt x="47326" y="1"/>
                    </a:moveTo>
                    <a:cubicBezTo>
                      <a:pt x="21228" y="1"/>
                      <a:pt x="0" y="21235"/>
                      <a:pt x="0" y="47326"/>
                    </a:cubicBezTo>
                    <a:cubicBezTo>
                      <a:pt x="0" y="73423"/>
                      <a:pt x="21228" y="94651"/>
                      <a:pt x="47326" y="94651"/>
                    </a:cubicBezTo>
                    <a:cubicBezTo>
                      <a:pt x="73417" y="94651"/>
                      <a:pt x="94645" y="73423"/>
                      <a:pt x="94645" y="47326"/>
                    </a:cubicBezTo>
                    <a:cubicBezTo>
                      <a:pt x="94645" y="21229"/>
                      <a:pt x="73417" y="1"/>
                      <a:pt x="47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34" name="Google Shape;1034;p32"/>
              <p:cNvSpPr/>
              <p:nvPr/>
            </p:nvSpPr>
            <p:spPr>
              <a:xfrm>
                <a:off x="-2492525" y="-2336425"/>
                <a:ext cx="2180275" cy="2180300"/>
              </a:xfrm>
              <a:custGeom>
                <a:avLst/>
                <a:gdLst/>
                <a:ahLst/>
                <a:cxnLst/>
                <a:rect l="l" t="t" r="r" b="b"/>
                <a:pathLst>
                  <a:path w="87211" h="87212" extrusionOk="0">
                    <a:moveTo>
                      <a:pt x="43609" y="363"/>
                    </a:moveTo>
                    <a:cubicBezTo>
                      <a:pt x="67450" y="363"/>
                      <a:pt x="86849" y="19762"/>
                      <a:pt x="86849" y="43603"/>
                    </a:cubicBezTo>
                    <a:cubicBezTo>
                      <a:pt x="86849" y="67450"/>
                      <a:pt x="67450" y="86849"/>
                      <a:pt x="43609" y="86849"/>
                    </a:cubicBezTo>
                    <a:cubicBezTo>
                      <a:pt x="19762" y="86849"/>
                      <a:pt x="363" y="67450"/>
                      <a:pt x="363" y="43603"/>
                    </a:cubicBezTo>
                    <a:cubicBezTo>
                      <a:pt x="363" y="19762"/>
                      <a:pt x="19762" y="363"/>
                      <a:pt x="43609" y="363"/>
                    </a:cubicBezTo>
                    <a:close/>
                    <a:moveTo>
                      <a:pt x="43609" y="1"/>
                    </a:moveTo>
                    <a:cubicBezTo>
                      <a:pt x="19566" y="1"/>
                      <a:pt x="0" y="19560"/>
                      <a:pt x="0" y="43603"/>
                    </a:cubicBezTo>
                    <a:cubicBezTo>
                      <a:pt x="0" y="67646"/>
                      <a:pt x="19566" y="87211"/>
                      <a:pt x="43609" y="87211"/>
                    </a:cubicBezTo>
                    <a:cubicBezTo>
                      <a:pt x="67651" y="87211"/>
                      <a:pt x="87211" y="67646"/>
                      <a:pt x="87211" y="43603"/>
                    </a:cubicBezTo>
                    <a:cubicBezTo>
                      <a:pt x="87211" y="19560"/>
                      <a:pt x="67651" y="1"/>
                      <a:pt x="436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35" name="Google Shape;1035;p32"/>
              <p:cNvSpPr/>
              <p:nvPr/>
            </p:nvSpPr>
            <p:spPr>
              <a:xfrm>
                <a:off x="-2399450" y="-2243500"/>
                <a:ext cx="1994125" cy="1994300"/>
              </a:xfrm>
              <a:custGeom>
                <a:avLst/>
                <a:gdLst/>
                <a:ahLst/>
                <a:cxnLst/>
                <a:rect l="l" t="t" r="r" b="b"/>
                <a:pathLst>
                  <a:path w="79765" h="79772" extrusionOk="0">
                    <a:moveTo>
                      <a:pt x="39886" y="363"/>
                    </a:moveTo>
                    <a:cubicBezTo>
                      <a:pt x="61678" y="363"/>
                      <a:pt x="79409" y="18094"/>
                      <a:pt x="79409" y="39886"/>
                    </a:cubicBezTo>
                    <a:cubicBezTo>
                      <a:pt x="79409" y="61678"/>
                      <a:pt x="61678" y="79409"/>
                      <a:pt x="39886" y="79409"/>
                    </a:cubicBezTo>
                    <a:cubicBezTo>
                      <a:pt x="18087" y="79409"/>
                      <a:pt x="363" y="61678"/>
                      <a:pt x="363" y="39886"/>
                    </a:cubicBezTo>
                    <a:cubicBezTo>
                      <a:pt x="363" y="18094"/>
                      <a:pt x="18087" y="363"/>
                      <a:pt x="39886" y="363"/>
                    </a:cubicBezTo>
                    <a:close/>
                    <a:moveTo>
                      <a:pt x="39886" y="1"/>
                    </a:moveTo>
                    <a:cubicBezTo>
                      <a:pt x="17892" y="1"/>
                      <a:pt x="1" y="17892"/>
                      <a:pt x="1" y="39886"/>
                    </a:cubicBezTo>
                    <a:cubicBezTo>
                      <a:pt x="1" y="61880"/>
                      <a:pt x="17892" y="79771"/>
                      <a:pt x="39886" y="79771"/>
                    </a:cubicBezTo>
                    <a:cubicBezTo>
                      <a:pt x="61874" y="79771"/>
                      <a:pt x="79765" y="61880"/>
                      <a:pt x="79765" y="39886"/>
                    </a:cubicBezTo>
                    <a:cubicBezTo>
                      <a:pt x="79765" y="17892"/>
                      <a:pt x="61874" y="1"/>
                      <a:pt x="398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36" name="Google Shape;1036;p32"/>
              <p:cNvSpPr/>
              <p:nvPr/>
            </p:nvSpPr>
            <p:spPr>
              <a:xfrm>
                <a:off x="-2306525" y="-2150425"/>
                <a:ext cx="1808275" cy="1808275"/>
              </a:xfrm>
              <a:custGeom>
                <a:avLst/>
                <a:gdLst/>
                <a:ahLst/>
                <a:cxnLst/>
                <a:rect l="l" t="t" r="r" b="b"/>
                <a:pathLst>
                  <a:path w="72331" h="72331" extrusionOk="0">
                    <a:moveTo>
                      <a:pt x="36169" y="363"/>
                    </a:moveTo>
                    <a:cubicBezTo>
                      <a:pt x="55912" y="363"/>
                      <a:pt x="71969" y="16425"/>
                      <a:pt x="71969" y="36163"/>
                    </a:cubicBezTo>
                    <a:cubicBezTo>
                      <a:pt x="71969" y="55907"/>
                      <a:pt x="55906" y="71969"/>
                      <a:pt x="36169" y="71969"/>
                    </a:cubicBezTo>
                    <a:cubicBezTo>
                      <a:pt x="16425" y="71969"/>
                      <a:pt x="363" y="55907"/>
                      <a:pt x="363" y="36163"/>
                    </a:cubicBezTo>
                    <a:cubicBezTo>
                      <a:pt x="363" y="16419"/>
                      <a:pt x="16425" y="363"/>
                      <a:pt x="36169" y="363"/>
                    </a:cubicBezTo>
                    <a:close/>
                    <a:moveTo>
                      <a:pt x="36169" y="1"/>
                    </a:moveTo>
                    <a:cubicBezTo>
                      <a:pt x="16229" y="1"/>
                      <a:pt x="1" y="16223"/>
                      <a:pt x="1" y="36163"/>
                    </a:cubicBezTo>
                    <a:cubicBezTo>
                      <a:pt x="1" y="56109"/>
                      <a:pt x="16229" y="72331"/>
                      <a:pt x="36169" y="72331"/>
                    </a:cubicBezTo>
                    <a:cubicBezTo>
                      <a:pt x="56108" y="72331"/>
                      <a:pt x="72331" y="56103"/>
                      <a:pt x="72331" y="36163"/>
                    </a:cubicBezTo>
                    <a:cubicBezTo>
                      <a:pt x="72331" y="16223"/>
                      <a:pt x="56108" y="1"/>
                      <a:pt x="36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37" name="Google Shape;1037;p32"/>
              <p:cNvSpPr/>
              <p:nvPr/>
            </p:nvSpPr>
            <p:spPr>
              <a:xfrm>
                <a:off x="-2213450" y="-2057350"/>
                <a:ext cx="1622275" cy="1622275"/>
              </a:xfrm>
              <a:custGeom>
                <a:avLst/>
                <a:gdLst/>
                <a:ahLst/>
                <a:cxnLst/>
                <a:rect l="l" t="t" r="r" b="b"/>
                <a:pathLst>
                  <a:path w="64891" h="64891" extrusionOk="0">
                    <a:moveTo>
                      <a:pt x="32446" y="357"/>
                    </a:moveTo>
                    <a:cubicBezTo>
                      <a:pt x="50135" y="357"/>
                      <a:pt x="64528" y="14751"/>
                      <a:pt x="64528" y="32446"/>
                    </a:cubicBezTo>
                    <a:cubicBezTo>
                      <a:pt x="64528" y="50135"/>
                      <a:pt x="50135" y="64529"/>
                      <a:pt x="32446" y="64529"/>
                    </a:cubicBezTo>
                    <a:cubicBezTo>
                      <a:pt x="14751" y="64529"/>
                      <a:pt x="357" y="50135"/>
                      <a:pt x="357" y="32446"/>
                    </a:cubicBezTo>
                    <a:cubicBezTo>
                      <a:pt x="357" y="14751"/>
                      <a:pt x="14751" y="357"/>
                      <a:pt x="32446" y="357"/>
                    </a:cubicBezTo>
                    <a:close/>
                    <a:moveTo>
                      <a:pt x="32446" y="1"/>
                    </a:moveTo>
                    <a:cubicBezTo>
                      <a:pt x="14555" y="1"/>
                      <a:pt x="1" y="14555"/>
                      <a:pt x="1" y="32446"/>
                    </a:cubicBezTo>
                    <a:cubicBezTo>
                      <a:pt x="1" y="50331"/>
                      <a:pt x="14555" y="64891"/>
                      <a:pt x="32446" y="64891"/>
                    </a:cubicBezTo>
                    <a:cubicBezTo>
                      <a:pt x="50337" y="64891"/>
                      <a:pt x="64891" y="50331"/>
                      <a:pt x="64891" y="32446"/>
                    </a:cubicBezTo>
                    <a:cubicBezTo>
                      <a:pt x="64891" y="14555"/>
                      <a:pt x="50331" y="1"/>
                      <a:pt x="324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38" name="Google Shape;1038;p32"/>
              <p:cNvSpPr/>
              <p:nvPr/>
            </p:nvSpPr>
            <p:spPr>
              <a:xfrm>
                <a:off x="-2120525" y="-1964400"/>
                <a:ext cx="1436275" cy="1436250"/>
              </a:xfrm>
              <a:custGeom>
                <a:avLst/>
                <a:gdLst/>
                <a:ahLst/>
                <a:cxnLst/>
                <a:rect l="l" t="t" r="r" b="b"/>
                <a:pathLst>
                  <a:path w="57451" h="57450" extrusionOk="0">
                    <a:moveTo>
                      <a:pt x="28729" y="356"/>
                    </a:moveTo>
                    <a:cubicBezTo>
                      <a:pt x="44369" y="362"/>
                      <a:pt x="57094" y="13081"/>
                      <a:pt x="57094" y="28722"/>
                    </a:cubicBezTo>
                    <a:cubicBezTo>
                      <a:pt x="57094" y="44363"/>
                      <a:pt x="44369" y="57088"/>
                      <a:pt x="28729" y="57088"/>
                    </a:cubicBezTo>
                    <a:cubicBezTo>
                      <a:pt x="13088" y="57088"/>
                      <a:pt x="363" y="44363"/>
                      <a:pt x="363" y="28722"/>
                    </a:cubicBezTo>
                    <a:cubicBezTo>
                      <a:pt x="363" y="13081"/>
                      <a:pt x="13088" y="356"/>
                      <a:pt x="28729" y="356"/>
                    </a:cubicBezTo>
                    <a:close/>
                    <a:moveTo>
                      <a:pt x="28729" y="0"/>
                    </a:moveTo>
                    <a:cubicBezTo>
                      <a:pt x="12886" y="0"/>
                      <a:pt x="1" y="12885"/>
                      <a:pt x="1" y="28722"/>
                    </a:cubicBezTo>
                    <a:cubicBezTo>
                      <a:pt x="1" y="44558"/>
                      <a:pt x="12886" y="57450"/>
                      <a:pt x="28729" y="57450"/>
                    </a:cubicBezTo>
                    <a:cubicBezTo>
                      <a:pt x="44565" y="57450"/>
                      <a:pt x="57451" y="44564"/>
                      <a:pt x="57451" y="28722"/>
                    </a:cubicBezTo>
                    <a:cubicBezTo>
                      <a:pt x="57451" y="12885"/>
                      <a:pt x="44565" y="0"/>
                      <a:pt x="287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39" name="Google Shape;1039;p32"/>
              <p:cNvSpPr/>
              <p:nvPr/>
            </p:nvSpPr>
            <p:spPr>
              <a:xfrm>
                <a:off x="-2027425" y="-1871325"/>
                <a:ext cx="1250250" cy="1250100"/>
              </a:xfrm>
              <a:custGeom>
                <a:avLst/>
                <a:gdLst/>
                <a:ahLst/>
                <a:cxnLst/>
                <a:rect l="l" t="t" r="r" b="b"/>
                <a:pathLst>
                  <a:path w="50010" h="50004" extrusionOk="0">
                    <a:moveTo>
                      <a:pt x="25005" y="357"/>
                    </a:moveTo>
                    <a:cubicBezTo>
                      <a:pt x="38591" y="357"/>
                      <a:pt x="49647" y="11413"/>
                      <a:pt x="49647" y="24999"/>
                    </a:cubicBezTo>
                    <a:cubicBezTo>
                      <a:pt x="49647" y="38585"/>
                      <a:pt x="38591" y="49641"/>
                      <a:pt x="25005" y="49641"/>
                    </a:cubicBezTo>
                    <a:cubicBezTo>
                      <a:pt x="11413" y="49641"/>
                      <a:pt x="362" y="38579"/>
                      <a:pt x="362" y="24999"/>
                    </a:cubicBezTo>
                    <a:cubicBezTo>
                      <a:pt x="362" y="11413"/>
                      <a:pt x="11413" y="357"/>
                      <a:pt x="25005" y="357"/>
                    </a:cubicBezTo>
                    <a:close/>
                    <a:moveTo>
                      <a:pt x="25005" y="0"/>
                    </a:moveTo>
                    <a:cubicBezTo>
                      <a:pt x="11217" y="0"/>
                      <a:pt x="0" y="11211"/>
                      <a:pt x="0" y="24999"/>
                    </a:cubicBezTo>
                    <a:cubicBezTo>
                      <a:pt x="0" y="38787"/>
                      <a:pt x="11217" y="50004"/>
                      <a:pt x="25005" y="50004"/>
                    </a:cubicBezTo>
                    <a:cubicBezTo>
                      <a:pt x="38793" y="50004"/>
                      <a:pt x="50009" y="38787"/>
                      <a:pt x="50009" y="24999"/>
                    </a:cubicBezTo>
                    <a:cubicBezTo>
                      <a:pt x="50009" y="11211"/>
                      <a:pt x="38793" y="0"/>
                      <a:pt x="250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40" name="Google Shape;1040;p32"/>
              <p:cNvSpPr/>
              <p:nvPr/>
            </p:nvSpPr>
            <p:spPr>
              <a:xfrm>
                <a:off x="-1934500" y="-1778400"/>
                <a:ext cx="1064250" cy="1064250"/>
              </a:xfrm>
              <a:custGeom>
                <a:avLst/>
                <a:gdLst/>
                <a:ahLst/>
                <a:cxnLst/>
                <a:rect l="l" t="t" r="r" b="b"/>
                <a:pathLst>
                  <a:path w="42570" h="42570" extrusionOk="0">
                    <a:moveTo>
                      <a:pt x="21288" y="357"/>
                    </a:moveTo>
                    <a:lnTo>
                      <a:pt x="21288" y="363"/>
                    </a:lnTo>
                    <a:cubicBezTo>
                      <a:pt x="32825" y="363"/>
                      <a:pt x="42213" y="9745"/>
                      <a:pt x="42213" y="21282"/>
                    </a:cubicBezTo>
                    <a:cubicBezTo>
                      <a:pt x="42213" y="32819"/>
                      <a:pt x="32825" y="42207"/>
                      <a:pt x="21288" y="42207"/>
                    </a:cubicBezTo>
                    <a:cubicBezTo>
                      <a:pt x="9750" y="42207"/>
                      <a:pt x="362" y="32819"/>
                      <a:pt x="362" y="21282"/>
                    </a:cubicBezTo>
                    <a:cubicBezTo>
                      <a:pt x="362" y="9745"/>
                      <a:pt x="9750" y="357"/>
                      <a:pt x="21288" y="357"/>
                    </a:cubicBezTo>
                    <a:close/>
                    <a:moveTo>
                      <a:pt x="21288" y="0"/>
                    </a:moveTo>
                    <a:cubicBezTo>
                      <a:pt x="9554" y="0"/>
                      <a:pt x="0" y="9549"/>
                      <a:pt x="0" y="21282"/>
                    </a:cubicBezTo>
                    <a:cubicBezTo>
                      <a:pt x="0" y="33021"/>
                      <a:pt x="9548" y="42569"/>
                      <a:pt x="21288" y="42569"/>
                    </a:cubicBezTo>
                    <a:cubicBezTo>
                      <a:pt x="33021" y="42569"/>
                      <a:pt x="42569" y="33021"/>
                      <a:pt x="42569" y="21282"/>
                    </a:cubicBezTo>
                    <a:cubicBezTo>
                      <a:pt x="42569" y="9549"/>
                      <a:pt x="33021" y="0"/>
                      <a:pt x="21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41" name="Google Shape;1041;p32"/>
              <p:cNvSpPr/>
              <p:nvPr/>
            </p:nvSpPr>
            <p:spPr>
              <a:xfrm>
                <a:off x="-1841425" y="-1685475"/>
                <a:ext cx="878250" cy="878250"/>
              </a:xfrm>
              <a:custGeom>
                <a:avLst/>
                <a:gdLst/>
                <a:ahLst/>
                <a:cxnLst/>
                <a:rect l="l" t="t" r="r" b="b"/>
                <a:pathLst>
                  <a:path w="35130" h="35130" extrusionOk="0">
                    <a:moveTo>
                      <a:pt x="17565" y="363"/>
                    </a:moveTo>
                    <a:cubicBezTo>
                      <a:pt x="27048" y="363"/>
                      <a:pt x="34767" y="8082"/>
                      <a:pt x="34767" y="17565"/>
                    </a:cubicBezTo>
                    <a:cubicBezTo>
                      <a:pt x="34767" y="27054"/>
                      <a:pt x="27048" y="34773"/>
                      <a:pt x="17565" y="34773"/>
                    </a:cubicBezTo>
                    <a:cubicBezTo>
                      <a:pt x="8076" y="34773"/>
                      <a:pt x="357" y="27054"/>
                      <a:pt x="357" y="17565"/>
                    </a:cubicBezTo>
                    <a:cubicBezTo>
                      <a:pt x="357" y="8082"/>
                      <a:pt x="8076" y="363"/>
                      <a:pt x="17565" y="363"/>
                    </a:cubicBezTo>
                    <a:close/>
                    <a:moveTo>
                      <a:pt x="17565" y="1"/>
                    </a:moveTo>
                    <a:cubicBezTo>
                      <a:pt x="7880" y="1"/>
                      <a:pt x="0" y="7880"/>
                      <a:pt x="0" y="17565"/>
                    </a:cubicBezTo>
                    <a:cubicBezTo>
                      <a:pt x="0" y="27250"/>
                      <a:pt x="7880" y="35129"/>
                      <a:pt x="17565" y="35129"/>
                    </a:cubicBezTo>
                    <a:cubicBezTo>
                      <a:pt x="27249" y="35129"/>
                      <a:pt x="35129" y="27250"/>
                      <a:pt x="35129" y="17565"/>
                    </a:cubicBezTo>
                    <a:cubicBezTo>
                      <a:pt x="35129" y="7880"/>
                      <a:pt x="27249" y="1"/>
                      <a:pt x="175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42" name="Google Shape;1042;p32"/>
              <p:cNvSpPr/>
              <p:nvPr/>
            </p:nvSpPr>
            <p:spPr>
              <a:xfrm>
                <a:off x="-1748500" y="-1592400"/>
                <a:ext cx="692250" cy="692250"/>
              </a:xfrm>
              <a:custGeom>
                <a:avLst/>
                <a:gdLst/>
                <a:ahLst/>
                <a:cxnLst/>
                <a:rect l="l" t="t" r="r" b="b"/>
                <a:pathLst>
                  <a:path w="27690" h="27690" extrusionOk="0">
                    <a:moveTo>
                      <a:pt x="13848" y="357"/>
                    </a:moveTo>
                    <a:cubicBezTo>
                      <a:pt x="21282" y="357"/>
                      <a:pt x="27333" y="6408"/>
                      <a:pt x="27333" y="13842"/>
                    </a:cubicBezTo>
                    <a:cubicBezTo>
                      <a:pt x="27333" y="21276"/>
                      <a:pt x="21282" y="27327"/>
                      <a:pt x="13848" y="27327"/>
                    </a:cubicBezTo>
                    <a:cubicBezTo>
                      <a:pt x="6413" y="27327"/>
                      <a:pt x="363" y="21282"/>
                      <a:pt x="363" y="13842"/>
                    </a:cubicBezTo>
                    <a:cubicBezTo>
                      <a:pt x="363" y="6408"/>
                      <a:pt x="6413" y="357"/>
                      <a:pt x="13848" y="357"/>
                    </a:cubicBezTo>
                    <a:close/>
                    <a:moveTo>
                      <a:pt x="13848" y="1"/>
                    </a:moveTo>
                    <a:cubicBezTo>
                      <a:pt x="6211" y="1"/>
                      <a:pt x="0" y="6212"/>
                      <a:pt x="0" y="13842"/>
                    </a:cubicBezTo>
                    <a:cubicBezTo>
                      <a:pt x="0" y="21478"/>
                      <a:pt x="6211" y="27689"/>
                      <a:pt x="13848" y="27689"/>
                    </a:cubicBezTo>
                    <a:cubicBezTo>
                      <a:pt x="21478" y="27689"/>
                      <a:pt x="27689" y="21478"/>
                      <a:pt x="27689" y="13842"/>
                    </a:cubicBezTo>
                    <a:cubicBezTo>
                      <a:pt x="27689" y="6212"/>
                      <a:pt x="21478" y="1"/>
                      <a:pt x="138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43" name="Google Shape;1043;p32"/>
              <p:cNvSpPr/>
              <p:nvPr/>
            </p:nvSpPr>
            <p:spPr>
              <a:xfrm>
                <a:off x="-1655425" y="-1499475"/>
                <a:ext cx="506225" cy="506250"/>
              </a:xfrm>
              <a:custGeom>
                <a:avLst/>
                <a:gdLst/>
                <a:ahLst/>
                <a:cxnLst/>
                <a:rect l="l" t="t" r="r" b="b"/>
                <a:pathLst>
                  <a:path w="20249" h="20250" extrusionOk="0">
                    <a:moveTo>
                      <a:pt x="10125" y="357"/>
                    </a:moveTo>
                    <a:lnTo>
                      <a:pt x="10125" y="363"/>
                    </a:lnTo>
                    <a:cubicBezTo>
                      <a:pt x="15504" y="363"/>
                      <a:pt x="19887" y="4739"/>
                      <a:pt x="19887" y="10125"/>
                    </a:cubicBezTo>
                    <a:cubicBezTo>
                      <a:pt x="19887" y="15511"/>
                      <a:pt x="15510" y="19887"/>
                      <a:pt x="10125" y="19887"/>
                    </a:cubicBezTo>
                    <a:cubicBezTo>
                      <a:pt x="4739" y="19887"/>
                      <a:pt x="357" y="15511"/>
                      <a:pt x="357" y="10125"/>
                    </a:cubicBezTo>
                    <a:cubicBezTo>
                      <a:pt x="357" y="4739"/>
                      <a:pt x="4739" y="357"/>
                      <a:pt x="10125" y="357"/>
                    </a:cubicBezTo>
                    <a:close/>
                    <a:moveTo>
                      <a:pt x="10125" y="1"/>
                    </a:moveTo>
                    <a:cubicBezTo>
                      <a:pt x="4543" y="1"/>
                      <a:pt x="0" y="4543"/>
                      <a:pt x="0" y="10125"/>
                    </a:cubicBezTo>
                    <a:cubicBezTo>
                      <a:pt x="0" y="15707"/>
                      <a:pt x="4543" y="20249"/>
                      <a:pt x="10125" y="20249"/>
                    </a:cubicBezTo>
                    <a:cubicBezTo>
                      <a:pt x="15706" y="20249"/>
                      <a:pt x="20249" y="15707"/>
                      <a:pt x="20249" y="10125"/>
                    </a:cubicBezTo>
                    <a:cubicBezTo>
                      <a:pt x="20249" y="4543"/>
                      <a:pt x="15706" y="1"/>
                      <a:pt x="10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044" name="Google Shape;1044;p32"/>
              <p:cNvSpPr/>
              <p:nvPr/>
            </p:nvSpPr>
            <p:spPr>
              <a:xfrm>
                <a:off x="-1575125" y="-1406425"/>
                <a:ext cx="332850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3314" h="12810" extrusionOk="0">
                    <a:moveTo>
                      <a:pt x="6913" y="358"/>
                    </a:moveTo>
                    <a:cubicBezTo>
                      <a:pt x="10250" y="364"/>
                      <a:pt x="12952" y="3066"/>
                      <a:pt x="12958" y="6403"/>
                    </a:cubicBezTo>
                    <a:cubicBezTo>
                      <a:pt x="12958" y="8849"/>
                      <a:pt x="11485" y="11052"/>
                      <a:pt x="9223" y="11991"/>
                    </a:cubicBezTo>
                    <a:cubicBezTo>
                      <a:pt x="8476" y="12299"/>
                      <a:pt x="7693" y="12449"/>
                      <a:pt x="6915" y="12449"/>
                    </a:cubicBezTo>
                    <a:cubicBezTo>
                      <a:pt x="5341" y="12449"/>
                      <a:pt x="3794" y="11835"/>
                      <a:pt x="2637" y="10678"/>
                    </a:cubicBezTo>
                    <a:cubicBezTo>
                      <a:pt x="909" y="8950"/>
                      <a:pt x="393" y="6350"/>
                      <a:pt x="1325" y="4093"/>
                    </a:cubicBezTo>
                    <a:cubicBezTo>
                      <a:pt x="2263" y="1831"/>
                      <a:pt x="4466" y="358"/>
                      <a:pt x="6913" y="358"/>
                    </a:cubicBezTo>
                    <a:close/>
                    <a:moveTo>
                      <a:pt x="6908" y="0"/>
                    </a:moveTo>
                    <a:cubicBezTo>
                      <a:pt x="5244" y="0"/>
                      <a:pt x="3609" y="650"/>
                      <a:pt x="2382" y="1872"/>
                    </a:cubicBezTo>
                    <a:cubicBezTo>
                      <a:pt x="547" y="3707"/>
                      <a:pt x="1" y="6462"/>
                      <a:pt x="993" y="8855"/>
                    </a:cubicBezTo>
                    <a:cubicBezTo>
                      <a:pt x="1984" y="11248"/>
                      <a:pt x="4318" y="12810"/>
                      <a:pt x="6913" y="12810"/>
                    </a:cubicBezTo>
                    <a:cubicBezTo>
                      <a:pt x="10446" y="12804"/>
                      <a:pt x="13314" y="9942"/>
                      <a:pt x="13314" y="6403"/>
                    </a:cubicBezTo>
                    <a:cubicBezTo>
                      <a:pt x="13314" y="3814"/>
                      <a:pt x="11758" y="1480"/>
                      <a:pt x="9359" y="489"/>
                    </a:cubicBezTo>
                    <a:cubicBezTo>
                      <a:pt x="8566" y="160"/>
                      <a:pt x="7733" y="0"/>
                      <a:pt x="69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1045" name="Google Shape;1045;p32"/>
            <p:cNvGrpSpPr/>
            <p:nvPr/>
          </p:nvGrpSpPr>
          <p:grpSpPr>
            <a:xfrm>
              <a:off x="8428447" y="1255377"/>
              <a:ext cx="1434124" cy="717122"/>
              <a:chOff x="1003575" y="-1398825"/>
              <a:chExt cx="2366150" cy="1183175"/>
            </a:xfrm>
          </p:grpSpPr>
          <p:sp>
            <p:nvSpPr>
              <p:cNvPr id="1046" name="Google Shape;1046;p32"/>
              <p:cNvSpPr/>
              <p:nvPr/>
            </p:nvSpPr>
            <p:spPr>
              <a:xfrm>
                <a:off x="1003575" y="-1398825"/>
                <a:ext cx="2366150" cy="1183175"/>
              </a:xfrm>
              <a:custGeom>
                <a:avLst/>
                <a:gdLst/>
                <a:ahLst/>
                <a:cxnLst/>
                <a:rect l="l" t="t" r="r" b="b"/>
                <a:pathLst>
                  <a:path w="94646" h="47327" extrusionOk="0">
                    <a:moveTo>
                      <a:pt x="1" y="1"/>
                    </a:moveTo>
                    <a:cubicBezTo>
                      <a:pt x="1" y="26098"/>
                      <a:pt x="21229" y="47326"/>
                      <a:pt x="47326" y="47326"/>
                    </a:cubicBezTo>
                    <a:cubicBezTo>
                      <a:pt x="73424" y="47326"/>
                      <a:pt x="94646" y="26098"/>
                      <a:pt x="94646" y="1"/>
                    </a:cubicBezTo>
                    <a:lnTo>
                      <a:pt x="94289" y="1"/>
                    </a:lnTo>
                    <a:cubicBezTo>
                      <a:pt x="94289" y="25902"/>
                      <a:pt x="73222" y="46970"/>
                      <a:pt x="47326" y="46970"/>
                    </a:cubicBezTo>
                    <a:cubicBezTo>
                      <a:pt x="21431" y="46970"/>
                      <a:pt x="363" y="25902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2"/>
              <p:cNvSpPr/>
              <p:nvPr/>
            </p:nvSpPr>
            <p:spPr>
              <a:xfrm>
                <a:off x="1096650" y="-1398825"/>
                <a:ext cx="2180150" cy="1090225"/>
              </a:xfrm>
              <a:custGeom>
                <a:avLst/>
                <a:gdLst/>
                <a:ahLst/>
                <a:cxnLst/>
                <a:rect l="l" t="t" r="r" b="b"/>
                <a:pathLst>
                  <a:path w="87206" h="43609" extrusionOk="0">
                    <a:moveTo>
                      <a:pt x="1" y="1"/>
                    </a:moveTo>
                    <a:cubicBezTo>
                      <a:pt x="1" y="24049"/>
                      <a:pt x="19561" y="43609"/>
                      <a:pt x="43603" y="43609"/>
                    </a:cubicBezTo>
                    <a:cubicBezTo>
                      <a:pt x="67646" y="43609"/>
                      <a:pt x="87206" y="24049"/>
                      <a:pt x="87206" y="1"/>
                    </a:cubicBezTo>
                    <a:lnTo>
                      <a:pt x="86843" y="1"/>
                    </a:lnTo>
                    <a:cubicBezTo>
                      <a:pt x="86843" y="23853"/>
                      <a:pt x="67444" y="43247"/>
                      <a:pt x="43603" y="43247"/>
                    </a:cubicBezTo>
                    <a:cubicBezTo>
                      <a:pt x="19757" y="43247"/>
                      <a:pt x="357" y="23847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2"/>
              <p:cNvSpPr/>
              <p:nvPr/>
            </p:nvSpPr>
            <p:spPr>
              <a:xfrm>
                <a:off x="1189600" y="-1398825"/>
                <a:ext cx="1994125" cy="997150"/>
              </a:xfrm>
              <a:custGeom>
                <a:avLst/>
                <a:gdLst/>
                <a:ahLst/>
                <a:cxnLst/>
                <a:rect l="l" t="t" r="r" b="b"/>
                <a:pathLst>
                  <a:path w="79765" h="39886" extrusionOk="0">
                    <a:moveTo>
                      <a:pt x="0" y="1"/>
                    </a:moveTo>
                    <a:cubicBezTo>
                      <a:pt x="0" y="21995"/>
                      <a:pt x="17891" y="39886"/>
                      <a:pt x="39885" y="39886"/>
                    </a:cubicBezTo>
                    <a:cubicBezTo>
                      <a:pt x="61879" y="39886"/>
                      <a:pt x="79765" y="21995"/>
                      <a:pt x="79765" y="1"/>
                    </a:cubicBezTo>
                    <a:lnTo>
                      <a:pt x="79408" y="1"/>
                    </a:lnTo>
                    <a:cubicBezTo>
                      <a:pt x="79408" y="21799"/>
                      <a:pt x="61678" y="39530"/>
                      <a:pt x="39885" y="39530"/>
                    </a:cubicBezTo>
                    <a:cubicBezTo>
                      <a:pt x="18093" y="39530"/>
                      <a:pt x="362" y="21799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2"/>
              <p:cNvSpPr/>
              <p:nvPr/>
            </p:nvSpPr>
            <p:spPr>
              <a:xfrm>
                <a:off x="1282525" y="-1398825"/>
                <a:ext cx="1808275" cy="904225"/>
              </a:xfrm>
              <a:custGeom>
                <a:avLst/>
                <a:gdLst/>
                <a:ahLst/>
                <a:cxnLst/>
                <a:rect l="l" t="t" r="r" b="b"/>
                <a:pathLst>
                  <a:path w="72331" h="36169" extrusionOk="0">
                    <a:moveTo>
                      <a:pt x="0" y="1"/>
                    </a:moveTo>
                    <a:cubicBezTo>
                      <a:pt x="0" y="19946"/>
                      <a:pt x="16223" y="36169"/>
                      <a:pt x="36162" y="36169"/>
                    </a:cubicBezTo>
                    <a:cubicBezTo>
                      <a:pt x="56108" y="36169"/>
                      <a:pt x="72330" y="19946"/>
                      <a:pt x="72330" y="1"/>
                    </a:cubicBezTo>
                    <a:lnTo>
                      <a:pt x="71968" y="1"/>
                    </a:lnTo>
                    <a:cubicBezTo>
                      <a:pt x="71968" y="19744"/>
                      <a:pt x="55912" y="35806"/>
                      <a:pt x="36168" y="35806"/>
                    </a:cubicBezTo>
                    <a:cubicBezTo>
                      <a:pt x="16425" y="35806"/>
                      <a:pt x="363" y="197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2"/>
              <p:cNvSpPr/>
              <p:nvPr/>
            </p:nvSpPr>
            <p:spPr>
              <a:xfrm>
                <a:off x="1375600" y="-1398675"/>
                <a:ext cx="1622275" cy="811150"/>
              </a:xfrm>
              <a:custGeom>
                <a:avLst/>
                <a:gdLst/>
                <a:ahLst/>
                <a:cxnLst/>
                <a:rect l="l" t="t" r="r" b="b"/>
                <a:pathLst>
                  <a:path w="64891" h="32446" extrusionOk="0">
                    <a:moveTo>
                      <a:pt x="0" y="1"/>
                    </a:moveTo>
                    <a:cubicBezTo>
                      <a:pt x="0" y="17886"/>
                      <a:pt x="14554" y="32446"/>
                      <a:pt x="32445" y="32446"/>
                    </a:cubicBezTo>
                    <a:cubicBezTo>
                      <a:pt x="50336" y="32446"/>
                      <a:pt x="64890" y="17886"/>
                      <a:pt x="64890" y="1"/>
                    </a:cubicBezTo>
                    <a:lnTo>
                      <a:pt x="64528" y="1"/>
                    </a:lnTo>
                    <a:cubicBezTo>
                      <a:pt x="64528" y="17690"/>
                      <a:pt x="50134" y="32083"/>
                      <a:pt x="32445" y="32083"/>
                    </a:cubicBezTo>
                    <a:cubicBezTo>
                      <a:pt x="14750" y="32083"/>
                      <a:pt x="363" y="17690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2"/>
              <p:cNvSpPr/>
              <p:nvPr/>
            </p:nvSpPr>
            <p:spPr>
              <a:xfrm>
                <a:off x="1468525" y="-1398825"/>
                <a:ext cx="1436275" cy="718225"/>
              </a:xfrm>
              <a:custGeom>
                <a:avLst/>
                <a:gdLst/>
                <a:ahLst/>
                <a:cxnLst/>
                <a:rect l="l" t="t" r="r" b="b"/>
                <a:pathLst>
                  <a:path w="57451" h="28729" extrusionOk="0">
                    <a:moveTo>
                      <a:pt x="1" y="1"/>
                    </a:moveTo>
                    <a:cubicBezTo>
                      <a:pt x="1" y="15843"/>
                      <a:pt x="12886" y="28728"/>
                      <a:pt x="28728" y="28728"/>
                    </a:cubicBezTo>
                    <a:cubicBezTo>
                      <a:pt x="44565" y="28728"/>
                      <a:pt x="57450" y="15843"/>
                      <a:pt x="57450" y="1"/>
                    </a:cubicBezTo>
                    <a:lnTo>
                      <a:pt x="57094" y="1"/>
                    </a:lnTo>
                    <a:cubicBezTo>
                      <a:pt x="57094" y="15641"/>
                      <a:pt x="44369" y="28366"/>
                      <a:pt x="28728" y="28366"/>
                    </a:cubicBezTo>
                    <a:cubicBezTo>
                      <a:pt x="13088" y="28366"/>
                      <a:pt x="363" y="15641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2"/>
              <p:cNvSpPr/>
              <p:nvPr/>
            </p:nvSpPr>
            <p:spPr>
              <a:xfrm>
                <a:off x="1561600" y="-1398675"/>
                <a:ext cx="1250250" cy="625150"/>
              </a:xfrm>
              <a:custGeom>
                <a:avLst/>
                <a:gdLst/>
                <a:ahLst/>
                <a:cxnLst/>
                <a:rect l="l" t="t" r="r" b="b"/>
                <a:pathLst>
                  <a:path w="50010" h="25006" extrusionOk="0">
                    <a:moveTo>
                      <a:pt x="1" y="1"/>
                    </a:moveTo>
                    <a:cubicBezTo>
                      <a:pt x="1" y="13789"/>
                      <a:pt x="11217" y="25005"/>
                      <a:pt x="25005" y="25005"/>
                    </a:cubicBezTo>
                    <a:cubicBezTo>
                      <a:pt x="38793" y="25005"/>
                      <a:pt x="50010" y="13789"/>
                      <a:pt x="50010" y="1"/>
                    </a:cubicBezTo>
                    <a:lnTo>
                      <a:pt x="49648" y="1"/>
                    </a:lnTo>
                    <a:cubicBezTo>
                      <a:pt x="49648" y="13587"/>
                      <a:pt x="38591" y="24643"/>
                      <a:pt x="25005" y="24643"/>
                    </a:cubicBezTo>
                    <a:cubicBezTo>
                      <a:pt x="11413" y="24643"/>
                      <a:pt x="363" y="13587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2"/>
              <p:cNvSpPr/>
              <p:nvPr/>
            </p:nvSpPr>
            <p:spPr>
              <a:xfrm>
                <a:off x="1654525" y="-1398825"/>
                <a:ext cx="1064250" cy="532225"/>
              </a:xfrm>
              <a:custGeom>
                <a:avLst/>
                <a:gdLst/>
                <a:ahLst/>
                <a:cxnLst/>
                <a:rect l="l" t="t" r="r" b="b"/>
                <a:pathLst>
                  <a:path w="42570" h="21289" extrusionOk="0">
                    <a:moveTo>
                      <a:pt x="1" y="1"/>
                    </a:moveTo>
                    <a:cubicBezTo>
                      <a:pt x="1" y="11740"/>
                      <a:pt x="9549" y="21288"/>
                      <a:pt x="21288" y="21288"/>
                    </a:cubicBezTo>
                    <a:cubicBezTo>
                      <a:pt x="33022" y="21288"/>
                      <a:pt x="42570" y="11740"/>
                      <a:pt x="42570" y="1"/>
                    </a:cubicBezTo>
                    <a:lnTo>
                      <a:pt x="42208" y="1"/>
                    </a:lnTo>
                    <a:cubicBezTo>
                      <a:pt x="42214" y="11544"/>
                      <a:pt x="32826" y="20926"/>
                      <a:pt x="21288" y="20926"/>
                    </a:cubicBezTo>
                    <a:cubicBezTo>
                      <a:pt x="9751" y="20926"/>
                      <a:pt x="363" y="115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2"/>
              <p:cNvSpPr/>
              <p:nvPr/>
            </p:nvSpPr>
            <p:spPr>
              <a:xfrm>
                <a:off x="1747600" y="-1398825"/>
                <a:ext cx="878250" cy="439150"/>
              </a:xfrm>
              <a:custGeom>
                <a:avLst/>
                <a:gdLst/>
                <a:ahLst/>
                <a:cxnLst/>
                <a:rect l="l" t="t" r="r" b="b"/>
                <a:pathLst>
                  <a:path w="35130" h="17566" extrusionOk="0">
                    <a:moveTo>
                      <a:pt x="1" y="1"/>
                    </a:moveTo>
                    <a:cubicBezTo>
                      <a:pt x="1" y="9685"/>
                      <a:pt x="7881" y="17565"/>
                      <a:pt x="17565" y="17565"/>
                    </a:cubicBezTo>
                    <a:cubicBezTo>
                      <a:pt x="27250" y="17565"/>
                      <a:pt x="35130" y="9685"/>
                      <a:pt x="35130" y="1"/>
                    </a:cubicBezTo>
                    <a:lnTo>
                      <a:pt x="34768" y="1"/>
                    </a:lnTo>
                    <a:cubicBezTo>
                      <a:pt x="34768" y="9490"/>
                      <a:pt x="27048" y="17209"/>
                      <a:pt x="17565" y="17209"/>
                    </a:cubicBezTo>
                    <a:cubicBezTo>
                      <a:pt x="8076" y="17209"/>
                      <a:pt x="357" y="9490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2"/>
              <p:cNvSpPr/>
              <p:nvPr/>
            </p:nvSpPr>
            <p:spPr>
              <a:xfrm>
                <a:off x="1840550" y="-1398825"/>
                <a:ext cx="692225" cy="346200"/>
              </a:xfrm>
              <a:custGeom>
                <a:avLst/>
                <a:gdLst/>
                <a:ahLst/>
                <a:cxnLst/>
                <a:rect l="l" t="t" r="r" b="b"/>
                <a:pathLst>
                  <a:path w="27689" h="13848" extrusionOk="0">
                    <a:moveTo>
                      <a:pt x="0" y="1"/>
                    </a:moveTo>
                    <a:cubicBezTo>
                      <a:pt x="0" y="7637"/>
                      <a:pt x="6211" y="13848"/>
                      <a:pt x="13847" y="13848"/>
                    </a:cubicBezTo>
                    <a:cubicBezTo>
                      <a:pt x="21478" y="13848"/>
                      <a:pt x="27689" y="7637"/>
                      <a:pt x="27689" y="1"/>
                    </a:cubicBezTo>
                    <a:lnTo>
                      <a:pt x="27332" y="1"/>
                    </a:lnTo>
                    <a:cubicBezTo>
                      <a:pt x="27332" y="7441"/>
                      <a:pt x="21282" y="13486"/>
                      <a:pt x="13847" y="13486"/>
                    </a:cubicBezTo>
                    <a:cubicBezTo>
                      <a:pt x="6413" y="13486"/>
                      <a:pt x="362" y="7441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2"/>
              <p:cNvSpPr/>
              <p:nvPr/>
            </p:nvSpPr>
            <p:spPr>
              <a:xfrm>
                <a:off x="1933625" y="-1398825"/>
                <a:ext cx="506225" cy="253275"/>
              </a:xfrm>
              <a:custGeom>
                <a:avLst/>
                <a:gdLst/>
                <a:ahLst/>
                <a:cxnLst/>
                <a:rect l="l" t="t" r="r" b="b"/>
                <a:pathLst>
                  <a:path w="20249" h="10131" extrusionOk="0">
                    <a:moveTo>
                      <a:pt x="0" y="1"/>
                    </a:moveTo>
                    <a:cubicBezTo>
                      <a:pt x="0" y="5588"/>
                      <a:pt x="4543" y="10131"/>
                      <a:pt x="10124" y="10131"/>
                    </a:cubicBezTo>
                    <a:cubicBezTo>
                      <a:pt x="15706" y="10131"/>
                      <a:pt x="20248" y="5588"/>
                      <a:pt x="20248" y="1"/>
                    </a:cubicBezTo>
                    <a:lnTo>
                      <a:pt x="19886" y="1"/>
                    </a:lnTo>
                    <a:cubicBezTo>
                      <a:pt x="19886" y="5386"/>
                      <a:pt x="15510" y="9769"/>
                      <a:pt x="10124" y="9769"/>
                    </a:cubicBezTo>
                    <a:cubicBezTo>
                      <a:pt x="4739" y="9769"/>
                      <a:pt x="356" y="5386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2"/>
              <p:cNvSpPr/>
              <p:nvPr/>
            </p:nvSpPr>
            <p:spPr>
              <a:xfrm>
                <a:off x="2025650" y="-1398825"/>
                <a:ext cx="322150" cy="161975"/>
              </a:xfrm>
              <a:custGeom>
                <a:avLst/>
                <a:gdLst/>
                <a:ahLst/>
                <a:cxnLst/>
                <a:rect l="l" t="t" r="r" b="b"/>
                <a:pathLst>
                  <a:path w="12886" h="6479" extrusionOk="0">
                    <a:moveTo>
                      <a:pt x="42" y="1"/>
                    </a:moveTo>
                    <a:cubicBezTo>
                      <a:pt x="1" y="3569"/>
                      <a:pt x="2881" y="6479"/>
                      <a:pt x="6443" y="6479"/>
                    </a:cubicBezTo>
                    <a:cubicBezTo>
                      <a:pt x="10006" y="6479"/>
                      <a:pt x="12886" y="3569"/>
                      <a:pt x="12850" y="1"/>
                    </a:cubicBezTo>
                    <a:lnTo>
                      <a:pt x="12488" y="1"/>
                    </a:lnTo>
                    <a:cubicBezTo>
                      <a:pt x="12482" y="3338"/>
                      <a:pt x="9780" y="6046"/>
                      <a:pt x="6443" y="6046"/>
                    </a:cubicBezTo>
                    <a:cubicBezTo>
                      <a:pt x="3106" y="6046"/>
                      <a:pt x="398" y="3338"/>
                      <a:pt x="3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8" name="Google Shape;1058;p32"/>
            <p:cNvGrpSpPr/>
            <p:nvPr/>
          </p:nvGrpSpPr>
          <p:grpSpPr>
            <a:xfrm>
              <a:off x="8428447" y="538252"/>
              <a:ext cx="1434124" cy="717122"/>
              <a:chOff x="1003575" y="-1398825"/>
              <a:chExt cx="2366150" cy="1183175"/>
            </a:xfrm>
          </p:grpSpPr>
          <p:sp>
            <p:nvSpPr>
              <p:cNvPr id="1059" name="Google Shape;1059;p32"/>
              <p:cNvSpPr/>
              <p:nvPr/>
            </p:nvSpPr>
            <p:spPr>
              <a:xfrm>
                <a:off x="1003575" y="-1398825"/>
                <a:ext cx="2366150" cy="1183175"/>
              </a:xfrm>
              <a:custGeom>
                <a:avLst/>
                <a:gdLst/>
                <a:ahLst/>
                <a:cxnLst/>
                <a:rect l="l" t="t" r="r" b="b"/>
                <a:pathLst>
                  <a:path w="94646" h="47327" extrusionOk="0">
                    <a:moveTo>
                      <a:pt x="1" y="1"/>
                    </a:moveTo>
                    <a:cubicBezTo>
                      <a:pt x="1" y="26098"/>
                      <a:pt x="21229" y="47326"/>
                      <a:pt x="47326" y="47326"/>
                    </a:cubicBezTo>
                    <a:cubicBezTo>
                      <a:pt x="73424" y="47326"/>
                      <a:pt x="94646" y="26098"/>
                      <a:pt x="94646" y="1"/>
                    </a:cubicBezTo>
                    <a:lnTo>
                      <a:pt x="94289" y="1"/>
                    </a:lnTo>
                    <a:cubicBezTo>
                      <a:pt x="94289" y="25902"/>
                      <a:pt x="73222" y="46970"/>
                      <a:pt x="47326" y="46970"/>
                    </a:cubicBezTo>
                    <a:cubicBezTo>
                      <a:pt x="21431" y="46970"/>
                      <a:pt x="363" y="25902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2"/>
              <p:cNvSpPr/>
              <p:nvPr/>
            </p:nvSpPr>
            <p:spPr>
              <a:xfrm>
                <a:off x="1096650" y="-1398825"/>
                <a:ext cx="2180150" cy="1090225"/>
              </a:xfrm>
              <a:custGeom>
                <a:avLst/>
                <a:gdLst/>
                <a:ahLst/>
                <a:cxnLst/>
                <a:rect l="l" t="t" r="r" b="b"/>
                <a:pathLst>
                  <a:path w="87206" h="43609" extrusionOk="0">
                    <a:moveTo>
                      <a:pt x="1" y="1"/>
                    </a:moveTo>
                    <a:cubicBezTo>
                      <a:pt x="1" y="24049"/>
                      <a:pt x="19561" y="43609"/>
                      <a:pt x="43603" y="43609"/>
                    </a:cubicBezTo>
                    <a:cubicBezTo>
                      <a:pt x="67646" y="43609"/>
                      <a:pt x="87206" y="24049"/>
                      <a:pt x="87206" y="1"/>
                    </a:cubicBezTo>
                    <a:lnTo>
                      <a:pt x="86843" y="1"/>
                    </a:lnTo>
                    <a:cubicBezTo>
                      <a:pt x="86843" y="23853"/>
                      <a:pt x="67444" y="43247"/>
                      <a:pt x="43603" y="43247"/>
                    </a:cubicBezTo>
                    <a:cubicBezTo>
                      <a:pt x="19757" y="43247"/>
                      <a:pt x="357" y="23847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2"/>
              <p:cNvSpPr/>
              <p:nvPr/>
            </p:nvSpPr>
            <p:spPr>
              <a:xfrm>
                <a:off x="1189600" y="-1398825"/>
                <a:ext cx="1994125" cy="997150"/>
              </a:xfrm>
              <a:custGeom>
                <a:avLst/>
                <a:gdLst/>
                <a:ahLst/>
                <a:cxnLst/>
                <a:rect l="l" t="t" r="r" b="b"/>
                <a:pathLst>
                  <a:path w="79765" h="39886" extrusionOk="0">
                    <a:moveTo>
                      <a:pt x="0" y="1"/>
                    </a:moveTo>
                    <a:cubicBezTo>
                      <a:pt x="0" y="21995"/>
                      <a:pt x="17891" y="39886"/>
                      <a:pt x="39885" y="39886"/>
                    </a:cubicBezTo>
                    <a:cubicBezTo>
                      <a:pt x="61879" y="39886"/>
                      <a:pt x="79765" y="21995"/>
                      <a:pt x="79765" y="1"/>
                    </a:cubicBezTo>
                    <a:lnTo>
                      <a:pt x="79408" y="1"/>
                    </a:lnTo>
                    <a:cubicBezTo>
                      <a:pt x="79408" y="21799"/>
                      <a:pt x="61678" y="39530"/>
                      <a:pt x="39885" y="39530"/>
                    </a:cubicBezTo>
                    <a:cubicBezTo>
                      <a:pt x="18093" y="39530"/>
                      <a:pt x="362" y="21799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2"/>
              <p:cNvSpPr/>
              <p:nvPr/>
            </p:nvSpPr>
            <p:spPr>
              <a:xfrm>
                <a:off x="1282525" y="-1398825"/>
                <a:ext cx="1808275" cy="904225"/>
              </a:xfrm>
              <a:custGeom>
                <a:avLst/>
                <a:gdLst/>
                <a:ahLst/>
                <a:cxnLst/>
                <a:rect l="l" t="t" r="r" b="b"/>
                <a:pathLst>
                  <a:path w="72331" h="36169" extrusionOk="0">
                    <a:moveTo>
                      <a:pt x="0" y="1"/>
                    </a:moveTo>
                    <a:cubicBezTo>
                      <a:pt x="0" y="19946"/>
                      <a:pt x="16223" y="36169"/>
                      <a:pt x="36162" y="36169"/>
                    </a:cubicBezTo>
                    <a:cubicBezTo>
                      <a:pt x="56108" y="36169"/>
                      <a:pt x="72330" y="19946"/>
                      <a:pt x="72330" y="1"/>
                    </a:cubicBezTo>
                    <a:lnTo>
                      <a:pt x="71968" y="1"/>
                    </a:lnTo>
                    <a:cubicBezTo>
                      <a:pt x="71968" y="19744"/>
                      <a:pt x="55912" y="35806"/>
                      <a:pt x="36168" y="35806"/>
                    </a:cubicBezTo>
                    <a:cubicBezTo>
                      <a:pt x="16425" y="35806"/>
                      <a:pt x="363" y="197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2"/>
              <p:cNvSpPr/>
              <p:nvPr/>
            </p:nvSpPr>
            <p:spPr>
              <a:xfrm>
                <a:off x="1375600" y="-1398675"/>
                <a:ext cx="1622275" cy="811150"/>
              </a:xfrm>
              <a:custGeom>
                <a:avLst/>
                <a:gdLst/>
                <a:ahLst/>
                <a:cxnLst/>
                <a:rect l="l" t="t" r="r" b="b"/>
                <a:pathLst>
                  <a:path w="64891" h="32446" extrusionOk="0">
                    <a:moveTo>
                      <a:pt x="0" y="1"/>
                    </a:moveTo>
                    <a:cubicBezTo>
                      <a:pt x="0" y="17886"/>
                      <a:pt x="14554" y="32446"/>
                      <a:pt x="32445" y="32446"/>
                    </a:cubicBezTo>
                    <a:cubicBezTo>
                      <a:pt x="50336" y="32446"/>
                      <a:pt x="64890" y="17886"/>
                      <a:pt x="64890" y="1"/>
                    </a:cubicBezTo>
                    <a:lnTo>
                      <a:pt x="64528" y="1"/>
                    </a:lnTo>
                    <a:cubicBezTo>
                      <a:pt x="64528" y="17690"/>
                      <a:pt x="50134" y="32083"/>
                      <a:pt x="32445" y="32083"/>
                    </a:cubicBezTo>
                    <a:cubicBezTo>
                      <a:pt x="14750" y="32083"/>
                      <a:pt x="363" y="17690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2"/>
              <p:cNvSpPr/>
              <p:nvPr/>
            </p:nvSpPr>
            <p:spPr>
              <a:xfrm>
                <a:off x="1468525" y="-1398825"/>
                <a:ext cx="1436275" cy="718225"/>
              </a:xfrm>
              <a:custGeom>
                <a:avLst/>
                <a:gdLst/>
                <a:ahLst/>
                <a:cxnLst/>
                <a:rect l="l" t="t" r="r" b="b"/>
                <a:pathLst>
                  <a:path w="57451" h="28729" extrusionOk="0">
                    <a:moveTo>
                      <a:pt x="1" y="1"/>
                    </a:moveTo>
                    <a:cubicBezTo>
                      <a:pt x="1" y="15843"/>
                      <a:pt x="12886" y="28728"/>
                      <a:pt x="28728" y="28728"/>
                    </a:cubicBezTo>
                    <a:cubicBezTo>
                      <a:pt x="44565" y="28728"/>
                      <a:pt x="57450" y="15843"/>
                      <a:pt x="57450" y="1"/>
                    </a:cubicBezTo>
                    <a:lnTo>
                      <a:pt x="57094" y="1"/>
                    </a:lnTo>
                    <a:cubicBezTo>
                      <a:pt x="57094" y="15641"/>
                      <a:pt x="44369" y="28366"/>
                      <a:pt x="28728" y="28366"/>
                    </a:cubicBezTo>
                    <a:cubicBezTo>
                      <a:pt x="13088" y="28366"/>
                      <a:pt x="363" y="15641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2"/>
              <p:cNvSpPr/>
              <p:nvPr/>
            </p:nvSpPr>
            <p:spPr>
              <a:xfrm>
                <a:off x="1561600" y="-1398675"/>
                <a:ext cx="1250250" cy="625150"/>
              </a:xfrm>
              <a:custGeom>
                <a:avLst/>
                <a:gdLst/>
                <a:ahLst/>
                <a:cxnLst/>
                <a:rect l="l" t="t" r="r" b="b"/>
                <a:pathLst>
                  <a:path w="50010" h="25006" extrusionOk="0">
                    <a:moveTo>
                      <a:pt x="1" y="1"/>
                    </a:moveTo>
                    <a:cubicBezTo>
                      <a:pt x="1" y="13789"/>
                      <a:pt x="11217" y="25005"/>
                      <a:pt x="25005" y="25005"/>
                    </a:cubicBezTo>
                    <a:cubicBezTo>
                      <a:pt x="38793" y="25005"/>
                      <a:pt x="50010" y="13789"/>
                      <a:pt x="50010" y="1"/>
                    </a:cubicBezTo>
                    <a:lnTo>
                      <a:pt x="49648" y="1"/>
                    </a:lnTo>
                    <a:cubicBezTo>
                      <a:pt x="49648" y="13587"/>
                      <a:pt x="38591" y="24643"/>
                      <a:pt x="25005" y="24643"/>
                    </a:cubicBezTo>
                    <a:cubicBezTo>
                      <a:pt x="11413" y="24643"/>
                      <a:pt x="363" y="13587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2"/>
              <p:cNvSpPr/>
              <p:nvPr/>
            </p:nvSpPr>
            <p:spPr>
              <a:xfrm>
                <a:off x="1654525" y="-1398825"/>
                <a:ext cx="1064250" cy="532225"/>
              </a:xfrm>
              <a:custGeom>
                <a:avLst/>
                <a:gdLst/>
                <a:ahLst/>
                <a:cxnLst/>
                <a:rect l="l" t="t" r="r" b="b"/>
                <a:pathLst>
                  <a:path w="42570" h="21289" extrusionOk="0">
                    <a:moveTo>
                      <a:pt x="1" y="1"/>
                    </a:moveTo>
                    <a:cubicBezTo>
                      <a:pt x="1" y="11740"/>
                      <a:pt x="9549" y="21288"/>
                      <a:pt x="21288" y="21288"/>
                    </a:cubicBezTo>
                    <a:cubicBezTo>
                      <a:pt x="33022" y="21288"/>
                      <a:pt x="42570" y="11740"/>
                      <a:pt x="42570" y="1"/>
                    </a:cubicBezTo>
                    <a:lnTo>
                      <a:pt x="42208" y="1"/>
                    </a:lnTo>
                    <a:cubicBezTo>
                      <a:pt x="42214" y="11544"/>
                      <a:pt x="32826" y="20926"/>
                      <a:pt x="21288" y="20926"/>
                    </a:cubicBezTo>
                    <a:cubicBezTo>
                      <a:pt x="9751" y="20926"/>
                      <a:pt x="363" y="115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2"/>
              <p:cNvSpPr/>
              <p:nvPr/>
            </p:nvSpPr>
            <p:spPr>
              <a:xfrm>
                <a:off x="1747600" y="-1398825"/>
                <a:ext cx="878250" cy="439150"/>
              </a:xfrm>
              <a:custGeom>
                <a:avLst/>
                <a:gdLst/>
                <a:ahLst/>
                <a:cxnLst/>
                <a:rect l="l" t="t" r="r" b="b"/>
                <a:pathLst>
                  <a:path w="35130" h="17566" extrusionOk="0">
                    <a:moveTo>
                      <a:pt x="1" y="1"/>
                    </a:moveTo>
                    <a:cubicBezTo>
                      <a:pt x="1" y="9685"/>
                      <a:pt x="7881" y="17565"/>
                      <a:pt x="17565" y="17565"/>
                    </a:cubicBezTo>
                    <a:cubicBezTo>
                      <a:pt x="27250" y="17565"/>
                      <a:pt x="35130" y="9685"/>
                      <a:pt x="35130" y="1"/>
                    </a:cubicBezTo>
                    <a:lnTo>
                      <a:pt x="34768" y="1"/>
                    </a:lnTo>
                    <a:cubicBezTo>
                      <a:pt x="34768" y="9490"/>
                      <a:pt x="27048" y="17209"/>
                      <a:pt x="17565" y="17209"/>
                    </a:cubicBezTo>
                    <a:cubicBezTo>
                      <a:pt x="8076" y="17209"/>
                      <a:pt x="357" y="9490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2"/>
              <p:cNvSpPr/>
              <p:nvPr/>
            </p:nvSpPr>
            <p:spPr>
              <a:xfrm>
                <a:off x="1840550" y="-1398825"/>
                <a:ext cx="692225" cy="346200"/>
              </a:xfrm>
              <a:custGeom>
                <a:avLst/>
                <a:gdLst/>
                <a:ahLst/>
                <a:cxnLst/>
                <a:rect l="l" t="t" r="r" b="b"/>
                <a:pathLst>
                  <a:path w="27689" h="13848" extrusionOk="0">
                    <a:moveTo>
                      <a:pt x="0" y="1"/>
                    </a:moveTo>
                    <a:cubicBezTo>
                      <a:pt x="0" y="7637"/>
                      <a:pt x="6211" y="13848"/>
                      <a:pt x="13847" y="13848"/>
                    </a:cubicBezTo>
                    <a:cubicBezTo>
                      <a:pt x="21478" y="13848"/>
                      <a:pt x="27689" y="7637"/>
                      <a:pt x="27689" y="1"/>
                    </a:cubicBezTo>
                    <a:lnTo>
                      <a:pt x="27332" y="1"/>
                    </a:lnTo>
                    <a:cubicBezTo>
                      <a:pt x="27332" y="7441"/>
                      <a:pt x="21282" y="13486"/>
                      <a:pt x="13847" y="13486"/>
                    </a:cubicBezTo>
                    <a:cubicBezTo>
                      <a:pt x="6413" y="13486"/>
                      <a:pt x="362" y="7441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2"/>
              <p:cNvSpPr/>
              <p:nvPr/>
            </p:nvSpPr>
            <p:spPr>
              <a:xfrm>
                <a:off x="1933625" y="-1398825"/>
                <a:ext cx="506225" cy="253275"/>
              </a:xfrm>
              <a:custGeom>
                <a:avLst/>
                <a:gdLst/>
                <a:ahLst/>
                <a:cxnLst/>
                <a:rect l="l" t="t" r="r" b="b"/>
                <a:pathLst>
                  <a:path w="20249" h="10131" extrusionOk="0">
                    <a:moveTo>
                      <a:pt x="0" y="1"/>
                    </a:moveTo>
                    <a:cubicBezTo>
                      <a:pt x="0" y="5588"/>
                      <a:pt x="4543" y="10131"/>
                      <a:pt x="10124" y="10131"/>
                    </a:cubicBezTo>
                    <a:cubicBezTo>
                      <a:pt x="15706" y="10131"/>
                      <a:pt x="20248" y="5588"/>
                      <a:pt x="20248" y="1"/>
                    </a:cubicBezTo>
                    <a:lnTo>
                      <a:pt x="19886" y="1"/>
                    </a:lnTo>
                    <a:cubicBezTo>
                      <a:pt x="19886" y="5386"/>
                      <a:pt x="15510" y="9769"/>
                      <a:pt x="10124" y="9769"/>
                    </a:cubicBezTo>
                    <a:cubicBezTo>
                      <a:pt x="4739" y="9769"/>
                      <a:pt x="356" y="5386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2"/>
              <p:cNvSpPr/>
              <p:nvPr/>
            </p:nvSpPr>
            <p:spPr>
              <a:xfrm>
                <a:off x="2025650" y="-1398825"/>
                <a:ext cx="322150" cy="161975"/>
              </a:xfrm>
              <a:custGeom>
                <a:avLst/>
                <a:gdLst/>
                <a:ahLst/>
                <a:cxnLst/>
                <a:rect l="l" t="t" r="r" b="b"/>
                <a:pathLst>
                  <a:path w="12886" h="6479" extrusionOk="0">
                    <a:moveTo>
                      <a:pt x="42" y="1"/>
                    </a:moveTo>
                    <a:cubicBezTo>
                      <a:pt x="1" y="3569"/>
                      <a:pt x="2881" y="6479"/>
                      <a:pt x="6443" y="6479"/>
                    </a:cubicBezTo>
                    <a:cubicBezTo>
                      <a:pt x="10006" y="6479"/>
                      <a:pt x="12886" y="3569"/>
                      <a:pt x="12850" y="1"/>
                    </a:cubicBezTo>
                    <a:lnTo>
                      <a:pt x="12488" y="1"/>
                    </a:lnTo>
                    <a:cubicBezTo>
                      <a:pt x="12482" y="3338"/>
                      <a:pt x="9780" y="6046"/>
                      <a:pt x="6443" y="6046"/>
                    </a:cubicBezTo>
                    <a:cubicBezTo>
                      <a:pt x="3106" y="6046"/>
                      <a:pt x="398" y="3338"/>
                      <a:pt x="3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1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2" name="Google Shape;107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3" name="Google Shape;1073;p33"/>
          <p:cNvGrpSpPr/>
          <p:nvPr/>
        </p:nvGrpSpPr>
        <p:grpSpPr>
          <a:xfrm>
            <a:off x="-704753" y="176532"/>
            <a:ext cx="10567331" cy="4637189"/>
            <a:chOff x="-704753" y="176532"/>
            <a:chExt cx="10567331" cy="4637189"/>
          </a:xfrm>
        </p:grpSpPr>
        <p:grpSp>
          <p:nvGrpSpPr>
            <p:cNvPr id="1074" name="Google Shape;1074;p33"/>
            <p:cNvGrpSpPr/>
            <p:nvPr/>
          </p:nvGrpSpPr>
          <p:grpSpPr>
            <a:xfrm>
              <a:off x="-704753" y="176532"/>
              <a:ext cx="10567331" cy="4427912"/>
              <a:chOff x="-704753" y="176532"/>
              <a:chExt cx="10567331" cy="4427912"/>
            </a:xfrm>
          </p:grpSpPr>
          <p:grpSp>
            <p:nvGrpSpPr>
              <p:cNvPr id="1075" name="Google Shape;1075;p33"/>
              <p:cNvGrpSpPr/>
              <p:nvPr/>
            </p:nvGrpSpPr>
            <p:grpSpPr>
              <a:xfrm>
                <a:off x="715550" y="176532"/>
                <a:ext cx="7713000" cy="113150"/>
                <a:chOff x="715550" y="802138"/>
                <a:chExt cx="7713000" cy="113150"/>
              </a:xfrm>
            </p:grpSpPr>
            <p:cxnSp>
              <p:nvCxnSpPr>
                <p:cNvPr id="1076" name="Google Shape;1076;p33"/>
                <p:cNvCxnSpPr/>
                <p:nvPr/>
              </p:nvCxnSpPr>
              <p:spPr>
                <a:xfrm>
                  <a:off x="715550" y="859888"/>
                  <a:ext cx="7713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077" name="Google Shape;1077;p33"/>
                <p:cNvSpPr/>
                <p:nvPr/>
              </p:nvSpPr>
              <p:spPr>
                <a:xfrm>
                  <a:off x="8371350" y="802138"/>
                  <a:ext cx="57175" cy="5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3" h="2263" fill="none" extrusionOk="0">
                      <a:moveTo>
                        <a:pt x="2263" y="2262"/>
                      </a:moveTo>
                      <a:cubicBezTo>
                        <a:pt x="1016" y="2262"/>
                        <a:pt x="1" y="1247"/>
                        <a:pt x="1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593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8" name="Google Shape;1078;p33"/>
                <p:cNvSpPr/>
                <p:nvPr/>
              </p:nvSpPr>
              <p:spPr>
                <a:xfrm rot="10800000" flipH="1">
                  <a:off x="8371350" y="858713"/>
                  <a:ext cx="57175" cy="5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3" h="2263" fill="none" extrusionOk="0">
                      <a:moveTo>
                        <a:pt x="2263" y="2262"/>
                      </a:moveTo>
                      <a:cubicBezTo>
                        <a:pt x="1016" y="2262"/>
                        <a:pt x="1" y="1247"/>
                        <a:pt x="1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593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79" name="Google Shape;1079;p33"/>
              <p:cNvGrpSpPr/>
              <p:nvPr/>
            </p:nvGrpSpPr>
            <p:grpSpPr>
              <a:xfrm>
                <a:off x="8428454" y="1863317"/>
                <a:ext cx="1434124" cy="1434214"/>
                <a:chOff x="-2585450" y="-2429500"/>
                <a:chExt cx="2366150" cy="2366300"/>
              </a:xfrm>
            </p:grpSpPr>
            <p:sp>
              <p:nvSpPr>
                <p:cNvPr id="1080" name="Google Shape;1080;p33"/>
                <p:cNvSpPr/>
                <p:nvPr/>
              </p:nvSpPr>
              <p:spPr>
                <a:xfrm>
                  <a:off x="-2585450" y="-2429500"/>
                  <a:ext cx="2366150" cy="236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46" h="94652" extrusionOk="0">
                      <a:moveTo>
                        <a:pt x="47326" y="363"/>
                      </a:moveTo>
                      <a:cubicBezTo>
                        <a:pt x="73221" y="363"/>
                        <a:pt x="94289" y="21431"/>
                        <a:pt x="94289" y="47326"/>
                      </a:cubicBezTo>
                      <a:cubicBezTo>
                        <a:pt x="94289" y="73221"/>
                        <a:pt x="73221" y="94289"/>
                        <a:pt x="47326" y="94289"/>
                      </a:cubicBezTo>
                      <a:cubicBezTo>
                        <a:pt x="21430" y="94289"/>
                        <a:pt x="363" y="73221"/>
                        <a:pt x="363" y="47326"/>
                      </a:cubicBezTo>
                      <a:cubicBezTo>
                        <a:pt x="363" y="21431"/>
                        <a:pt x="21430" y="363"/>
                        <a:pt x="47326" y="363"/>
                      </a:cubicBezTo>
                      <a:close/>
                      <a:moveTo>
                        <a:pt x="47326" y="1"/>
                      </a:moveTo>
                      <a:cubicBezTo>
                        <a:pt x="21228" y="1"/>
                        <a:pt x="0" y="21235"/>
                        <a:pt x="0" y="47326"/>
                      </a:cubicBezTo>
                      <a:cubicBezTo>
                        <a:pt x="0" y="73423"/>
                        <a:pt x="21228" y="94651"/>
                        <a:pt x="47326" y="94651"/>
                      </a:cubicBezTo>
                      <a:cubicBezTo>
                        <a:pt x="73417" y="94651"/>
                        <a:pt x="94645" y="73423"/>
                        <a:pt x="94645" y="47326"/>
                      </a:cubicBezTo>
                      <a:cubicBezTo>
                        <a:pt x="94645" y="21229"/>
                        <a:pt x="73417" y="1"/>
                        <a:pt x="4732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081" name="Google Shape;1081;p33"/>
                <p:cNvSpPr/>
                <p:nvPr/>
              </p:nvSpPr>
              <p:spPr>
                <a:xfrm>
                  <a:off x="-2492525" y="-2336425"/>
                  <a:ext cx="2180275" cy="218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11" h="87212" extrusionOk="0">
                      <a:moveTo>
                        <a:pt x="43609" y="363"/>
                      </a:moveTo>
                      <a:cubicBezTo>
                        <a:pt x="67450" y="363"/>
                        <a:pt x="86849" y="19762"/>
                        <a:pt x="86849" y="43603"/>
                      </a:cubicBezTo>
                      <a:cubicBezTo>
                        <a:pt x="86849" y="67450"/>
                        <a:pt x="67450" y="86849"/>
                        <a:pt x="43609" y="86849"/>
                      </a:cubicBezTo>
                      <a:cubicBezTo>
                        <a:pt x="19762" y="86849"/>
                        <a:pt x="363" y="67450"/>
                        <a:pt x="363" y="43603"/>
                      </a:cubicBezTo>
                      <a:cubicBezTo>
                        <a:pt x="363" y="19762"/>
                        <a:pt x="19762" y="363"/>
                        <a:pt x="43609" y="363"/>
                      </a:cubicBezTo>
                      <a:close/>
                      <a:moveTo>
                        <a:pt x="43609" y="1"/>
                      </a:moveTo>
                      <a:cubicBezTo>
                        <a:pt x="19566" y="1"/>
                        <a:pt x="0" y="19560"/>
                        <a:pt x="0" y="43603"/>
                      </a:cubicBezTo>
                      <a:cubicBezTo>
                        <a:pt x="0" y="67646"/>
                        <a:pt x="19566" y="87211"/>
                        <a:pt x="43609" y="87211"/>
                      </a:cubicBezTo>
                      <a:cubicBezTo>
                        <a:pt x="67651" y="87211"/>
                        <a:pt x="87211" y="67646"/>
                        <a:pt x="87211" y="43603"/>
                      </a:cubicBezTo>
                      <a:cubicBezTo>
                        <a:pt x="87211" y="19560"/>
                        <a:pt x="67651" y="1"/>
                        <a:pt x="4360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082" name="Google Shape;1082;p33"/>
                <p:cNvSpPr/>
                <p:nvPr/>
              </p:nvSpPr>
              <p:spPr>
                <a:xfrm>
                  <a:off x="-2399450" y="-2243500"/>
                  <a:ext cx="1994125" cy="199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65" h="79772" extrusionOk="0">
                      <a:moveTo>
                        <a:pt x="39886" y="363"/>
                      </a:moveTo>
                      <a:cubicBezTo>
                        <a:pt x="61678" y="363"/>
                        <a:pt x="79409" y="18094"/>
                        <a:pt x="79409" y="39886"/>
                      </a:cubicBezTo>
                      <a:cubicBezTo>
                        <a:pt x="79409" y="61678"/>
                        <a:pt x="61678" y="79409"/>
                        <a:pt x="39886" y="79409"/>
                      </a:cubicBezTo>
                      <a:cubicBezTo>
                        <a:pt x="18087" y="79409"/>
                        <a:pt x="363" y="61678"/>
                        <a:pt x="363" y="39886"/>
                      </a:cubicBezTo>
                      <a:cubicBezTo>
                        <a:pt x="363" y="18094"/>
                        <a:pt x="18087" y="363"/>
                        <a:pt x="39886" y="363"/>
                      </a:cubicBezTo>
                      <a:close/>
                      <a:moveTo>
                        <a:pt x="39886" y="1"/>
                      </a:moveTo>
                      <a:cubicBezTo>
                        <a:pt x="17892" y="1"/>
                        <a:pt x="1" y="17892"/>
                        <a:pt x="1" y="39886"/>
                      </a:cubicBezTo>
                      <a:cubicBezTo>
                        <a:pt x="1" y="61880"/>
                        <a:pt x="17892" y="79771"/>
                        <a:pt x="39886" y="79771"/>
                      </a:cubicBezTo>
                      <a:cubicBezTo>
                        <a:pt x="61874" y="79771"/>
                        <a:pt x="79765" y="61880"/>
                        <a:pt x="79765" y="39886"/>
                      </a:cubicBezTo>
                      <a:cubicBezTo>
                        <a:pt x="79765" y="17892"/>
                        <a:pt x="61874" y="1"/>
                        <a:pt x="3988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083" name="Google Shape;1083;p33"/>
                <p:cNvSpPr/>
                <p:nvPr/>
              </p:nvSpPr>
              <p:spPr>
                <a:xfrm>
                  <a:off x="-2306525" y="-2150425"/>
                  <a:ext cx="1808275" cy="180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31" h="72331" extrusionOk="0">
                      <a:moveTo>
                        <a:pt x="36169" y="363"/>
                      </a:moveTo>
                      <a:cubicBezTo>
                        <a:pt x="55912" y="363"/>
                        <a:pt x="71969" y="16425"/>
                        <a:pt x="71969" y="36163"/>
                      </a:cubicBezTo>
                      <a:cubicBezTo>
                        <a:pt x="71969" y="55907"/>
                        <a:pt x="55906" y="71969"/>
                        <a:pt x="36169" y="71969"/>
                      </a:cubicBezTo>
                      <a:cubicBezTo>
                        <a:pt x="16425" y="71969"/>
                        <a:pt x="363" y="55907"/>
                        <a:pt x="363" y="36163"/>
                      </a:cubicBezTo>
                      <a:cubicBezTo>
                        <a:pt x="363" y="16419"/>
                        <a:pt x="16425" y="363"/>
                        <a:pt x="36169" y="363"/>
                      </a:cubicBezTo>
                      <a:close/>
                      <a:moveTo>
                        <a:pt x="36169" y="1"/>
                      </a:moveTo>
                      <a:cubicBezTo>
                        <a:pt x="16229" y="1"/>
                        <a:pt x="1" y="16223"/>
                        <a:pt x="1" y="36163"/>
                      </a:cubicBezTo>
                      <a:cubicBezTo>
                        <a:pt x="1" y="56109"/>
                        <a:pt x="16229" y="72331"/>
                        <a:pt x="36169" y="72331"/>
                      </a:cubicBezTo>
                      <a:cubicBezTo>
                        <a:pt x="56108" y="72331"/>
                        <a:pt x="72331" y="56103"/>
                        <a:pt x="72331" y="36163"/>
                      </a:cubicBezTo>
                      <a:cubicBezTo>
                        <a:pt x="72331" y="16223"/>
                        <a:pt x="56108" y="1"/>
                        <a:pt x="361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084" name="Google Shape;1084;p33"/>
                <p:cNvSpPr/>
                <p:nvPr/>
              </p:nvSpPr>
              <p:spPr>
                <a:xfrm>
                  <a:off x="-2213450" y="-2057350"/>
                  <a:ext cx="1622275" cy="162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91" h="64891" extrusionOk="0">
                      <a:moveTo>
                        <a:pt x="32446" y="357"/>
                      </a:moveTo>
                      <a:cubicBezTo>
                        <a:pt x="50135" y="357"/>
                        <a:pt x="64528" y="14751"/>
                        <a:pt x="64528" y="32446"/>
                      </a:cubicBezTo>
                      <a:cubicBezTo>
                        <a:pt x="64528" y="50135"/>
                        <a:pt x="50135" y="64529"/>
                        <a:pt x="32446" y="64529"/>
                      </a:cubicBezTo>
                      <a:cubicBezTo>
                        <a:pt x="14751" y="64529"/>
                        <a:pt x="357" y="50135"/>
                        <a:pt x="357" y="32446"/>
                      </a:cubicBezTo>
                      <a:cubicBezTo>
                        <a:pt x="357" y="14751"/>
                        <a:pt x="14751" y="357"/>
                        <a:pt x="32446" y="357"/>
                      </a:cubicBezTo>
                      <a:close/>
                      <a:moveTo>
                        <a:pt x="32446" y="1"/>
                      </a:moveTo>
                      <a:cubicBezTo>
                        <a:pt x="14555" y="1"/>
                        <a:pt x="1" y="14555"/>
                        <a:pt x="1" y="32446"/>
                      </a:cubicBezTo>
                      <a:cubicBezTo>
                        <a:pt x="1" y="50331"/>
                        <a:pt x="14555" y="64891"/>
                        <a:pt x="32446" y="64891"/>
                      </a:cubicBezTo>
                      <a:cubicBezTo>
                        <a:pt x="50337" y="64891"/>
                        <a:pt x="64891" y="50331"/>
                        <a:pt x="64891" y="32446"/>
                      </a:cubicBezTo>
                      <a:cubicBezTo>
                        <a:pt x="64891" y="14555"/>
                        <a:pt x="50331" y="1"/>
                        <a:pt x="3244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085" name="Google Shape;1085;p33"/>
                <p:cNvSpPr/>
                <p:nvPr/>
              </p:nvSpPr>
              <p:spPr>
                <a:xfrm>
                  <a:off x="-2120525" y="-1964400"/>
                  <a:ext cx="1436275" cy="143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51" h="57450" extrusionOk="0">
                      <a:moveTo>
                        <a:pt x="28729" y="356"/>
                      </a:moveTo>
                      <a:cubicBezTo>
                        <a:pt x="44369" y="362"/>
                        <a:pt x="57094" y="13081"/>
                        <a:pt x="57094" y="28722"/>
                      </a:cubicBezTo>
                      <a:cubicBezTo>
                        <a:pt x="57094" y="44363"/>
                        <a:pt x="44369" y="57088"/>
                        <a:pt x="28729" y="57088"/>
                      </a:cubicBezTo>
                      <a:cubicBezTo>
                        <a:pt x="13088" y="57088"/>
                        <a:pt x="363" y="44363"/>
                        <a:pt x="363" y="28722"/>
                      </a:cubicBezTo>
                      <a:cubicBezTo>
                        <a:pt x="363" y="13081"/>
                        <a:pt x="13088" y="356"/>
                        <a:pt x="28729" y="356"/>
                      </a:cubicBezTo>
                      <a:close/>
                      <a:moveTo>
                        <a:pt x="28729" y="0"/>
                      </a:moveTo>
                      <a:cubicBezTo>
                        <a:pt x="12886" y="0"/>
                        <a:pt x="1" y="12885"/>
                        <a:pt x="1" y="28722"/>
                      </a:cubicBezTo>
                      <a:cubicBezTo>
                        <a:pt x="1" y="44558"/>
                        <a:pt x="12886" y="57450"/>
                        <a:pt x="28729" y="57450"/>
                      </a:cubicBezTo>
                      <a:cubicBezTo>
                        <a:pt x="44565" y="57450"/>
                        <a:pt x="57451" y="44564"/>
                        <a:pt x="57451" y="28722"/>
                      </a:cubicBezTo>
                      <a:cubicBezTo>
                        <a:pt x="57451" y="12885"/>
                        <a:pt x="44565" y="0"/>
                        <a:pt x="2872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086" name="Google Shape;1086;p33"/>
                <p:cNvSpPr/>
                <p:nvPr/>
              </p:nvSpPr>
              <p:spPr>
                <a:xfrm>
                  <a:off x="-2027425" y="-1871325"/>
                  <a:ext cx="1250250" cy="125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10" h="50004" extrusionOk="0">
                      <a:moveTo>
                        <a:pt x="25005" y="357"/>
                      </a:moveTo>
                      <a:cubicBezTo>
                        <a:pt x="38591" y="357"/>
                        <a:pt x="49647" y="11413"/>
                        <a:pt x="49647" y="24999"/>
                      </a:cubicBezTo>
                      <a:cubicBezTo>
                        <a:pt x="49647" y="38585"/>
                        <a:pt x="38591" y="49641"/>
                        <a:pt x="25005" y="49641"/>
                      </a:cubicBezTo>
                      <a:cubicBezTo>
                        <a:pt x="11413" y="49641"/>
                        <a:pt x="362" y="38579"/>
                        <a:pt x="362" y="24999"/>
                      </a:cubicBezTo>
                      <a:cubicBezTo>
                        <a:pt x="362" y="11413"/>
                        <a:pt x="11413" y="357"/>
                        <a:pt x="25005" y="357"/>
                      </a:cubicBezTo>
                      <a:close/>
                      <a:moveTo>
                        <a:pt x="25005" y="0"/>
                      </a:moveTo>
                      <a:cubicBezTo>
                        <a:pt x="11217" y="0"/>
                        <a:pt x="0" y="11211"/>
                        <a:pt x="0" y="24999"/>
                      </a:cubicBezTo>
                      <a:cubicBezTo>
                        <a:pt x="0" y="38787"/>
                        <a:pt x="11217" y="50004"/>
                        <a:pt x="25005" y="50004"/>
                      </a:cubicBezTo>
                      <a:cubicBezTo>
                        <a:pt x="38793" y="50004"/>
                        <a:pt x="50009" y="38787"/>
                        <a:pt x="50009" y="24999"/>
                      </a:cubicBezTo>
                      <a:cubicBezTo>
                        <a:pt x="50009" y="11211"/>
                        <a:pt x="38793" y="0"/>
                        <a:pt x="250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087" name="Google Shape;1087;p33"/>
                <p:cNvSpPr/>
                <p:nvPr/>
              </p:nvSpPr>
              <p:spPr>
                <a:xfrm>
                  <a:off x="-1934500" y="-1778400"/>
                  <a:ext cx="1064250" cy="106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70" h="42570" extrusionOk="0">
                      <a:moveTo>
                        <a:pt x="21288" y="357"/>
                      </a:moveTo>
                      <a:lnTo>
                        <a:pt x="21288" y="363"/>
                      </a:lnTo>
                      <a:cubicBezTo>
                        <a:pt x="32825" y="363"/>
                        <a:pt x="42213" y="9745"/>
                        <a:pt x="42213" y="21282"/>
                      </a:cubicBezTo>
                      <a:cubicBezTo>
                        <a:pt x="42213" y="32819"/>
                        <a:pt x="32825" y="42207"/>
                        <a:pt x="21288" y="42207"/>
                      </a:cubicBezTo>
                      <a:cubicBezTo>
                        <a:pt x="9750" y="42207"/>
                        <a:pt x="362" y="32819"/>
                        <a:pt x="362" y="21282"/>
                      </a:cubicBezTo>
                      <a:cubicBezTo>
                        <a:pt x="362" y="9745"/>
                        <a:pt x="9750" y="357"/>
                        <a:pt x="21288" y="357"/>
                      </a:cubicBezTo>
                      <a:close/>
                      <a:moveTo>
                        <a:pt x="21288" y="0"/>
                      </a:moveTo>
                      <a:cubicBezTo>
                        <a:pt x="9554" y="0"/>
                        <a:pt x="0" y="9549"/>
                        <a:pt x="0" y="21282"/>
                      </a:cubicBezTo>
                      <a:cubicBezTo>
                        <a:pt x="0" y="33021"/>
                        <a:pt x="9548" y="42569"/>
                        <a:pt x="21288" y="42569"/>
                      </a:cubicBezTo>
                      <a:cubicBezTo>
                        <a:pt x="33021" y="42569"/>
                        <a:pt x="42569" y="33021"/>
                        <a:pt x="42569" y="21282"/>
                      </a:cubicBezTo>
                      <a:cubicBezTo>
                        <a:pt x="42569" y="9549"/>
                        <a:pt x="33021" y="0"/>
                        <a:pt x="212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088" name="Google Shape;1088;p33"/>
                <p:cNvSpPr/>
                <p:nvPr/>
              </p:nvSpPr>
              <p:spPr>
                <a:xfrm>
                  <a:off x="-1841425" y="-1685475"/>
                  <a:ext cx="878250" cy="87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0" h="35130" extrusionOk="0">
                      <a:moveTo>
                        <a:pt x="17565" y="363"/>
                      </a:moveTo>
                      <a:cubicBezTo>
                        <a:pt x="27048" y="363"/>
                        <a:pt x="34767" y="8082"/>
                        <a:pt x="34767" y="17565"/>
                      </a:cubicBezTo>
                      <a:cubicBezTo>
                        <a:pt x="34767" y="27054"/>
                        <a:pt x="27048" y="34773"/>
                        <a:pt x="17565" y="34773"/>
                      </a:cubicBezTo>
                      <a:cubicBezTo>
                        <a:pt x="8076" y="34773"/>
                        <a:pt x="357" y="27054"/>
                        <a:pt x="357" y="17565"/>
                      </a:cubicBezTo>
                      <a:cubicBezTo>
                        <a:pt x="357" y="8082"/>
                        <a:pt x="8076" y="363"/>
                        <a:pt x="17565" y="363"/>
                      </a:cubicBezTo>
                      <a:close/>
                      <a:moveTo>
                        <a:pt x="17565" y="1"/>
                      </a:moveTo>
                      <a:cubicBezTo>
                        <a:pt x="7880" y="1"/>
                        <a:pt x="0" y="7880"/>
                        <a:pt x="0" y="17565"/>
                      </a:cubicBezTo>
                      <a:cubicBezTo>
                        <a:pt x="0" y="27250"/>
                        <a:pt x="7880" y="35129"/>
                        <a:pt x="17565" y="35129"/>
                      </a:cubicBezTo>
                      <a:cubicBezTo>
                        <a:pt x="27249" y="35129"/>
                        <a:pt x="35129" y="27250"/>
                        <a:pt x="35129" y="17565"/>
                      </a:cubicBezTo>
                      <a:cubicBezTo>
                        <a:pt x="35129" y="7880"/>
                        <a:pt x="27249" y="1"/>
                        <a:pt x="1756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089" name="Google Shape;1089;p33"/>
                <p:cNvSpPr/>
                <p:nvPr/>
              </p:nvSpPr>
              <p:spPr>
                <a:xfrm>
                  <a:off x="-1748500" y="-1592400"/>
                  <a:ext cx="692250" cy="6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90" h="27690" extrusionOk="0">
                      <a:moveTo>
                        <a:pt x="13848" y="357"/>
                      </a:moveTo>
                      <a:cubicBezTo>
                        <a:pt x="21282" y="357"/>
                        <a:pt x="27333" y="6408"/>
                        <a:pt x="27333" y="13842"/>
                      </a:cubicBezTo>
                      <a:cubicBezTo>
                        <a:pt x="27333" y="21276"/>
                        <a:pt x="21282" y="27327"/>
                        <a:pt x="13848" y="27327"/>
                      </a:cubicBezTo>
                      <a:cubicBezTo>
                        <a:pt x="6413" y="27327"/>
                        <a:pt x="363" y="21282"/>
                        <a:pt x="363" y="13842"/>
                      </a:cubicBezTo>
                      <a:cubicBezTo>
                        <a:pt x="363" y="6408"/>
                        <a:pt x="6413" y="357"/>
                        <a:pt x="13848" y="357"/>
                      </a:cubicBezTo>
                      <a:close/>
                      <a:moveTo>
                        <a:pt x="13848" y="1"/>
                      </a:moveTo>
                      <a:cubicBezTo>
                        <a:pt x="6211" y="1"/>
                        <a:pt x="0" y="6212"/>
                        <a:pt x="0" y="13842"/>
                      </a:cubicBezTo>
                      <a:cubicBezTo>
                        <a:pt x="0" y="21478"/>
                        <a:pt x="6211" y="27689"/>
                        <a:pt x="13848" y="27689"/>
                      </a:cubicBezTo>
                      <a:cubicBezTo>
                        <a:pt x="21478" y="27689"/>
                        <a:pt x="27689" y="21478"/>
                        <a:pt x="27689" y="13842"/>
                      </a:cubicBezTo>
                      <a:cubicBezTo>
                        <a:pt x="27689" y="6212"/>
                        <a:pt x="21478" y="1"/>
                        <a:pt x="1384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090" name="Google Shape;1090;p33"/>
                <p:cNvSpPr/>
                <p:nvPr/>
              </p:nvSpPr>
              <p:spPr>
                <a:xfrm>
                  <a:off x="-1655425" y="-1499475"/>
                  <a:ext cx="506225" cy="50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49" h="20250" extrusionOk="0">
                      <a:moveTo>
                        <a:pt x="10125" y="357"/>
                      </a:moveTo>
                      <a:lnTo>
                        <a:pt x="10125" y="363"/>
                      </a:lnTo>
                      <a:cubicBezTo>
                        <a:pt x="15504" y="363"/>
                        <a:pt x="19887" y="4739"/>
                        <a:pt x="19887" y="10125"/>
                      </a:cubicBezTo>
                      <a:cubicBezTo>
                        <a:pt x="19887" y="15511"/>
                        <a:pt x="15510" y="19887"/>
                        <a:pt x="10125" y="19887"/>
                      </a:cubicBezTo>
                      <a:cubicBezTo>
                        <a:pt x="4739" y="19887"/>
                        <a:pt x="357" y="15511"/>
                        <a:pt x="357" y="10125"/>
                      </a:cubicBezTo>
                      <a:cubicBezTo>
                        <a:pt x="357" y="4739"/>
                        <a:pt x="4739" y="357"/>
                        <a:pt x="10125" y="357"/>
                      </a:cubicBezTo>
                      <a:close/>
                      <a:moveTo>
                        <a:pt x="10125" y="1"/>
                      </a:moveTo>
                      <a:cubicBezTo>
                        <a:pt x="4543" y="1"/>
                        <a:pt x="0" y="4543"/>
                        <a:pt x="0" y="10125"/>
                      </a:cubicBezTo>
                      <a:cubicBezTo>
                        <a:pt x="0" y="15707"/>
                        <a:pt x="4543" y="20249"/>
                        <a:pt x="10125" y="20249"/>
                      </a:cubicBezTo>
                      <a:cubicBezTo>
                        <a:pt x="15706" y="20249"/>
                        <a:pt x="20249" y="15707"/>
                        <a:pt x="20249" y="10125"/>
                      </a:cubicBezTo>
                      <a:cubicBezTo>
                        <a:pt x="20249" y="4543"/>
                        <a:pt x="15706" y="1"/>
                        <a:pt x="1012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091" name="Google Shape;1091;p33"/>
                <p:cNvSpPr/>
                <p:nvPr/>
              </p:nvSpPr>
              <p:spPr>
                <a:xfrm>
                  <a:off x="-1575125" y="-1406425"/>
                  <a:ext cx="332850" cy="32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4" h="12810" extrusionOk="0">
                      <a:moveTo>
                        <a:pt x="6913" y="358"/>
                      </a:moveTo>
                      <a:cubicBezTo>
                        <a:pt x="10250" y="364"/>
                        <a:pt x="12952" y="3066"/>
                        <a:pt x="12958" y="6403"/>
                      </a:cubicBezTo>
                      <a:cubicBezTo>
                        <a:pt x="12958" y="8849"/>
                        <a:pt x="11485" y="11052"/>
                        <a:pt x="9223" y="11991"/>
                      </a:cubicBezTo>
                      <a:cubicBezTo>
                        <a:pt x="8476" y="12299"/>
                        <a:pt x="7693" y="12449"/>
                        <a:pt x="6915" y="12449"/>
                      </a:cubicBezTo>
                      <a:cubicBezTo>
                        <a:pt x="5341" y="12449"/>
                        <a:pt x="3794" y="11835"/>
                        <a:pt x="2637" y="10678"/>
                      </a:cubicBezTo>
                      <a:cubicBezTo>
                        <a:pt x="909" y="8950"/>
                        <a:pt x="393" y="6350"/>
                        <a:pt x="1325" y="4093"/>
                      </a:cubicBezTo>
                      <a:cubicBezTo>
                        <a:pt x="2263" y="1831"/>
                        <a:pt x="4466" y="358"/>
                        <a:pt x="6913" y="358"/>
                      </a:cubicBezTo>
                      <a:close/>
                      <a:moveTo>
                        <a:pt x="6908" y="0"/>
                      </a:moveTo>
                      <a:cubicBezTo>
                        <a:pt x="5244" y="0"/>
                        <a:pt x="3609" y="650"/>
                        <a:pt x="2382" y="1872"/>
                      </a:cubicBezTo>
                      <a:cubicBezTo>
                        <a:pt x="547" y="3707"/>
                        <a:pt x="1" y="6462"/>
                        <a:pt x="993" y="8855"/>
                      </a:cubicBezTo>
                      <a:cubicBezTo>
                        <a:pt x="1984" y="11248"/>
                        <a:pt x="4318" y="12810"/>
                        <a:pt x="6913" y="12810"/>
                      </a:cubicBezTo>
                      <a:cubicBezTo>
                        <a:pt x="10446" y="12804"/>
                        <a:pt x="13314" y="9942"/>
                        <a:pt x="13314" y="6403"/>
                      </a:cubicBezTo>
                      <a:cubicBezTo>
                        <a:pt x="13314" y="3814"/>
                        <a:pt x="11758" y="1480"/>
                        <a:pt x="9359" y="489"/>
                      </a:cubicBezTo>
                      <a:cubicBezTo>
                        <a:pt x="8566" y="160"/>
                        <a:pt x="7733" y="0"/>
                        <a:pt x="690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  <p:grpSp>
            <p:nvGrpSpPr>
              <p:cNvPr id="1092" name="Google Shape;1092;p33"/>
              <p:cNvGrpSpPr/>
              <p:nvPr/>
            </p:nvGrpSpPr>
            <p:grpSpPr>
              <a:xfrm>
                <a:off x="-704753" y="3887323"/>
                <a:ext cx="1434124" cy="717122"/>
                <a:chOff x="1003575" y="-1398825"/>
                <a:chExt cx="2366150" cy="1183175"/>
              </a:xfrm>
            </p:grpSpPr>
            <p:sp>
              <p:nvSpPr>
                <p:cNvPr id="1093" name="Google Shape;1093;p33"/>
                <p:cNvSpPr/>
                <p:nvPr/>
              </p:nvSpPr>
              <p:spPr>
                <a:xfrm>
                  <a:off x="1003575" y="-1398825"/>
                  <a:ext cx="2366150" cy="118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46" h="47327" extrusionOk="0">
                      <a:moveTo>
                        <a:pt x="1" y="1"/>
                      </a:moveTo>
                      <a:cubicBezTo>
                        <a:pt x="1" y="26098"/>
                        <a:pt x="21229" y="47326"/>
                        <a:pt x="47326" y="47326"/>
                      </a:cubicBezTo>
                      <a:cubicBezTo>
                        <a:pt x="73424" y="47326"/>
                        <a:pt x="94646" y="26098"/>
                        <a:pt x="94646" y="1"/>
                      </a:cubicBezTo>
                      <a:lnTo>
                        <a:pt x="94289" y="1"/>
                      </a:lnTo>
                      <a:cubicBezTo>
                        <a:pt x="94289" y="25902"/>
                        <a:pt x="73222" y="46970"/>
                        <a:pt x="47326" y="46970"/>
                      </a:cubicBezTo>
                      <a:cubicBezTo>
                        <a:pt x="21431" y="46970"/>
                        <a:pt x="363" y="25902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4" name="Google Shape;1094;p33"/>
                <p:cNvSpPr/>
                <p:nvPr/>
              </p:nvSpPr>
              <p:spPr>
                <a:xfrm>
                  <a:off x="1096650" y="-1398825"/>
                  <a:ext cx="2180150" cy="109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06" h="43609" extrusionOk="0">
                      <a:moveTo>
                        <a:pt x="1" y="1"/>
                      </a:moveTo>
                      <a:cubicBezTo>
                        <a:pt x="1" y="24049"/>
                        <a:pt x="19561" y="43609"/>
                        <a:pt x="43603" y="43609"/>
                      </a:cubicBezTo>
                      <a:cubicBezTo>
                        <a:pt x="67646" y="43609"/>
                        <a:pt x="87206" y="24049"/>
                        <a:pt x="87206" y="1"/>
                      </a:cubicBezTo>
                      <a:lnTo>
                        <a:pt x="86843" y="1"/>
                      </a:lnTo>
                      <a:cubicBezTo>
                        <a:pt x="86843" y="23853"/>
                        <a:pt x="67444" y="43247"/>
                        <a:pt x="43603" y="43247"/>
                      </a:cubicBezTo>
                      <a:cubicBezTo>
                        <a:pt x="19757" y="43247"/>
                        <a:pt x="357" y="23847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5" name="Google Shape;1095;p33"/>
                <p:cNvSpPr/>
                <p:nvPr/>
              </p:nvSpPr>
              <p:spPr>
                <a:xfrm>
                  <a:off x="1189600" y="-1398825"/>
                  <a:ext cx="1994125" cy="9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65" h="39886" extrusionOk="0">
                      <a:moveTo>
                        <a:pt x="0" y="1"/>
                      </a:moveTo>
                      <a:cubicBezTo>
                        <a:pt x="0" y="21995"/>
                        <a:pt x="17891" y="39886"/>
                        <a:pt x="39885" y="39886"/>
                      </a:cubicBezTo>
                      <a:cubicBezTo>
                        <a:pt x="61879" y="39886"/>
                        <a:pt x="79765" y="21995"/>
                        <a:pt x="79765" y="1"/>
                      </a:cubicBezTo>
                      <a:lnTo>
                        <a:pt x="79408" y="1"/>
                      </a:lnTo>
                      <a:cubicBezTo>
                        <a:pt x="79408" y="21799"/>
                        <a:pt x="61678" y="39530"/>
                        <a:pt x="39885" y="39530"/>
                      </a:cubicBezTo>
                      <a:cubicBezTo>
                        <a:pt x="18093" y="39530"/>
                        <a:pt x="362" y="21799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6" name="Google Shape;1096;p33"/>
                <p:cNvSpPr/>
                <p:nvPr/>
              </p:nvSpPr>
              <p:spPr>
                <a:xfrm>
                  <a:off x="1282525" y="-1398825"/>
                  <a:ext cx="1808275" cy="90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31" h="36169" extrusionOk="0">
                      <a:moveTo>
                        <a:pt x="0" y="1"/>
                      </a:moveTo>
                      <a:cubicBezTo>
                        <a:pt x="0" y="19946"/>
                        <a:pt x="16223" y="36169"/>
                        <a:pt x="36162" y="36169"/>
                      </a:cubicBezTo>
                      <a:cubicBezTo>
                        <a:pt x="56108" y="36169"/>
                        <a:pt x="72330" y="19946"/>
                        <a:pt x="72330" y="1"/>
                      </a:cubicBezTo>
                      <a:lnTo>
                        <a:pt x="71968" y="1"/>
                      </a:lnTo>
                      <a:cubicBezTo>
                        <a:pt x="71968" y="19744"/>
                        <a:pt x="55912" y="35806"/>
                        <a:pt x="36168" y="35806"/>
                      </a:cubicBezTo>
                      <a:cubicBezTo>
                        <a:pt x="16425" y="35806"/>
                        <a:pt x="363" y="197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7" name="Google Shape;1097;p33"/>
                <p:cNvSpPr/>
                <p:nvPr/>
              </p:nvSpPr>
              <p:spPr>
                <a:xfrm>
                  <a:off x="1375600" y="-1398675"/>
                  <a:ext cx="1622275" cy="8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91" h="32446" extrusionOk="0">
                      <a:moveTo>
                        <a:pt x="0" y="1"/>
                      </a:moveTo>
                      <a:cubicBezTo>
                        <a:pt x="0" y="17886"/>
                        <a:pt x="14554" y="32446"/>
                        <a:pt x="32445" y="32446"/>
                      </a:cubicBezTo>
                      <a:cubicBezTo>
                        <a:pt x="50336" y="32446"/>
                        <a:pt x="64890" y="17886"/>
                        <a:pt x="64890" y="1"/>
                      </a:cubicBezTo>
                      <a:lnTo>
                        <a:pt x="64528" y="1"/>
                      </a:lnTo>
                      <a:cubicBezTo>
                        <a:pt x="64528" y="17690"/>
                        <a:pt x="50134" y="32083"/>
                        <a:pt x="32445" y="32083"/>
                      </a:cubicBezTo>
                      <a:cubicBezTo>
                        <a:pt x="14750" y="32083"/>
                        <a:pt x="363" y="17690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8" name="Google Shape;1098;p33"/>
                <p:cNvSpPr/>
                <p:nvPr/>
              </p:nvSpPr>
              <p:spPr>
                <a:xfrm>
                  <a:off x="1468525" y="-1398825"/>
                  <a:ext cx="1436275" cy="71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51" h="28729" extrusionOk="0">
                      <a:moveTo>
                        <a:pt x="1" y="1"/>
                      </a:moveTo>
                      <a:cubicBezTo>
                        <a:pt x="1" y="15843"/>
                        <a:pt x="12886" y="28728"/>
                        <a:pt x="28728" y="28728"/>
                      </a:cubicBezTo>
                      <a:cubicBezTo>
                        <a:pt x="44565" y="28728"/>
                        <a:pt x="57450" y="15843"/>
                        <a:pt x="57450" y="1"/>
                      </a:cubicBezTo>
                      <a:lnTo>
                        <a:pt x="57094" y="1"/>
                      </a:lnTo>
                      <a:cubicBezTo>
                        <a:pt x="57094" y="15641"/>
                        <a:pt x="44369" y="28366"/>
                        <a:pt x="28728" y="28366"/>
                      </a:cubicBezTo>
                      <a:cubicBezTo>
                        <a:pt x="13088" y="28366"/>
                        <a:pt x="363" y="15641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9" name="Google Shape;1099;p33"/>
                <p:cNvSpPr/>
                <p:nvPr/>
              </p:nvSpPr>
              <p:spPr>
                <a:xfrm>
                  <a:off x="1561600" y="-1398675"/>
                  <a:ext cx="1250250" cy="62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10" h="25006" extrusionOk="0">
                      <a:moveTo>
                        <a:pt x="1" y="1"/>
                      </a:moveTo>
                      <a:cubicBezTo>
                        <a:pt x="1" y="13789"/>
                        <a:pt x="11217" y="25005"/>
                        <a:pt x="25005" y="25005"/>
                      </a:cubicBezTo>
                      <a:cubicBezTo>
                        <a:pt x="38793" y="25005"/>
                        <a:pt x="50010" y="13789"/>
                        <a:pt x="50010" y="1"/>
                      </a:cubicBezTo>
                      <a:lnTo>
                        <a:pt x="49648" y="1"/>
                      </a:lnTo>
                      <a:cubicBezTo>
                        <a:pt x="49648" y="13587"/>
                        <a:pt x="38591" y="24643"/>
                        <a:pt x="25005" y="24643"/>
                      </a:cubicBezTo>
                      <a:cubicBezTo>
                        <a:pt x="11413" y="24643"/>
                        <a:pt x="363" y="13587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0" name="Google Shape;1100;p33"/>
                <p:cNvSpPr/>
                <p:nvPr/>
              </p:nvSpPr>
              <p:spPr>
                <a:xfrm>
                  <a:off x="1654525" y="-1398825"/>
                  <a:ext cx="1064250" cy="53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70" h="21289" extrusionOk="0">
                      <a:moveTo>
                        <a:pt x="1" y="1"/>
                      </a:moveTo>
                      <a:cubicBezTo>
                        <a:pt x="1" y="11740"/>
                        <a:pt x="9549" y="21288"/>
                        <a:pt x="21288" y="21288"/>
                      </a:cubicBezTo>
                      <a:cubicBezTo>
                        <a:pt x="33022" y="21288"/>
                        <a:pt x="42570" y="11740"/>
                        <a:pt x="42570" y="1"/>
                      </a:cubicBezTo>
                      <a:lnTo>
                        <a:pt x="42208" y="1"/>
                      </a:lnTo>
                      <a:cubicBezTo>
                        <a:pt x="42214" y="11544"/>
                        <a:pt x="32826" y="20926"/>
                        <a:pt x="21288" y="20926"/>
                      </a:cubicBezTo>
                      <a:cubicBezTo>
                        <a:pt x="9751" y="20926"/>
                        <a:pt x="363" y="115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1" name="Google Shape;1101;p33"/>
                <p:cNvSpPr/>
                <p:nvPr/>
              </p:nvSpPr>
              <p:spPr>
                <a:xfrm>
                  <a:off x="1747600" y="-1398825"/>
                  <a:ext cx="878250" cy="43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0" h="17566" extrusionOk="0">
                      <a:moveTo>
                        <a:pt x="1" y="1"/>
                      </a:moveTo>
                      <a:cubicBezTo>
                        <a:pt x="1" y="9685"/>
                        <a:pt x="7881" y="17565"/>
                        <a:pt x="17565" y="17565"/>
                      </a:cubicBezTo>
                      <a:cubicBezTo>
                        <a:pt x="27250" y="17565"/>
                        <a:pt x="35130" y="9685"/>
                        <a:pt x="35130" y="1"/>
                      </a:cubicBezTo>
                      <a:lnTo>
                        <a:pt x="34768" y="1"/>
                      </a:lnTo>
                      <a:cubicBezTo>
                        <a:pt x="34768" y="9490"/>
                        <a:pt x="27048" y="17209"/>
                        <a:pt x="17565" y="17209"/>
                      </a:cubicBezTo>
                      <a:cubicBezTo>
                        <a:pt x="8076" y="17209"/>
                        <a:pt x="357" y="9490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2" name="Google Shape;1102;p33"/>
                <p:cNvSpPr/>
                <p:nvPr/>
              </p:nvSpPr>
              <p:spPr>
                <a:xfrm>
                  <a:off x="1840550" y="-1398825"/>
                  <a:ext cx="692225" cy="34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89" h="13848" extrusionOk="0">
                      <a:moveTo>
                        <a:pt x="0" y="1"/>
                      </a:moveTo>
                      <a:cubicBezTo>
                        <a:pt x="0" y="7637"/>
                        <a:pt x="6211" y="13848"/>
                        <a:pt x="13847" y="13848"/>
                      </a:cubicBezTo>
                      <a:cubicBezTo>
                        <a:pt x="21478" y="13848"/>
                        <a:pt x="27689" y="7637"/>
                        <a:pt x="27689" y="1"/>
                      </a:cubicBezTo>
                      <a:lnTo>
                        <a:pt x="27332" y="1"/>
                      </a:lnTo>
                      <a:cubicBezTo>
                        <a:pt x="27332" y="7441"/>
                        <a:pt x="21282" y="13486"/>
                        <a:pt x="13847" y="13486"/>
                      </a:cubicBezTo>
                      <a:cubicBezTo>
                        <a:pt x="6413" y="13486"/>
                        <a:pt x="362" y="7441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3" name="Google Shape;1103;p33"/>
                <p:cNvSpPr/>
                <p:nvPr/>
              </p:nvSpPr>
              <p:spPr>
                <a:xfrm>
                  <a:off x="1933625" y="-1398825"/>
                  <a:ext cx="506225" cy="25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49" h="10131" extrusionOk="0">
                      <a:moveTo>
                        <a:pt x="0" y="1"/>
                      </a:moveTo>
                      <a:cubicBezTo>
                        <a:pt x="0" y="5588"/>
                        <a:pt x="4543" y="10131"/>
                        <a:pt x="10124" y="10131"/>
                      </a:cubicBezTo>
                      <a:cubicBezTo>
                        <a:pt x="15706" y="10131"/>
                        <a:pt x="20248" y="5588"/>
                        <a:pt x="20248" y="1"/>
                      </a:cubicBezTo>
                      <a:lnTo>
                        <a:pt x="19886" y="1"/>
                      </a:lnTo>
                      <a:cubicBezTo>
                        <a:pt x="19886" y="5386"/>
                        <a:pt x="15510" y="9769"/>
                        <a:pt x="10124" y="9769"/>
                      </a:cubicBezTo>
                      <a:cubicBezTo>
                        <a:pt x="4739" y="9769"/>
                        <a:pt x="356" y="5386"/>
                        <a:pt x="3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4" name="Google Shape;1104;p33"/>
                <p:cNvSpPr/>
                <p:nvPr/>
              </p:nvSpPr>
              <p:spPr>
                <a:xfrm>
                  <a:off x="2025650" y="-1398825"/>
                  <a:ext cx="322150" cy="16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6" h="6479" extrusionOk="0">
                      <a:moveTo>
                        <a:pt x="42" y="1"/>
                      </a:moveTo>
                      <a:cubicBezTo>
                        <a:pt x="1" y="3569"/>
                        <a:pt x="2881" y="6479"/>
                        <a:pt x="6443" y="6479"/>
                      </a:cubicBezTo>
                      <a:cubicBezTo>
                        <a:pt x="10006" y="6479"/>
                        <a:pt x="12886" y="3569"/>
                        <a:pt x="12850" y="1"/>
                      </a:cubicBezTo>
                      <a:lnTo>
                        <a:pt x="12488" y="1"/>
                      </a:lnTo>
                      <a:cubicBezTo>
                        <a:pt x="12482" y="3338"/>
                        <a:pt x="9780" y="6046"/>
                        <a:pt x="6443" y="6046"/>
                      </a:cubicBezTo>
                      <a:cubicBezTo>
                        <a:pt x="3106" y="6046"/>
                        <a:pt x="398" y="3338"/>
                        <a:pt x="3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05" name="Google Shape;1105;p33"/>
              <p:cNvGrpSpPr/>
              <p:nvPr/>
            </p:nvGrpSpPr>
            <p:grpSpPr>
              <a:xfrm>
                <a:off x="-704753" y="3170198"/>
                <a:ext cx="1434124" cy="717122"/>
                <a:chOff x="1003575" y="-1398825"/>
                <a:chExt cx="2366150" cy="1183175"/>
              </a:xfrm>
            </p:grpSpPr>
            <p:sp>
              <p:nvSpPr>
                <p:cNvPr id="1106" name="Google Shape;1106;p33"/>
                <p:cNvSpPr/>
                <p:nvPr/>
              </p:nvSpPr>
              <p:spPr>
                <a:xfrm>
                  <a:off x="1003575" y="-1398825"/>
                  <a:ext cx="2366150" cy="118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46" h="47327" extrusionOk="0">
                      <a:moveTo>
                        <a:pt x="1" y="1"/>
                      </a:moveTo>
                      <a:cubicBezTo>
                        <a:pt x="1" y="26098"/>
                        <a:pt x="21229" y="47326"/>
                        <a:pt x="47326" y="47326"/>
                      </a:cubicBezTo>
                      <a:cubicBezTo>
                        <a:pt x="73424" y="47326"/>
                        <a:pt x="94646" y="26098"/>
                        <a:pt x="94646" y="1"/>
                      </a:cubicBezTo>
                      <a:lnTo>
                        <a:pt x="94289" y="1"/>
                      </a:lnTo>
                      <a:cubicBezTo>
                        <a:pt x="94289" y="25902"/>
                        <a:pt x="73222" y="46970"/>
                        <a:pt x="47326" y="46970"/>
                      </a:cubicBezTo>
                      <a:cubicBezTo>
                        <a:pt x="21431" y="46970"/>
                        <a:pt x="363" y="25902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7" name="Google Shape;1107;p33"/>
                <p:cNvSpPr/>
                <p:nvPr/>
              </p:nvSpPr>
              <p:spPr>
                <a:xfrm>
                  <a:off x="1096650" y="-1398825"/>
                  <a:ext cx="2180150" cy="109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06" h="43609" extrusionOk="0">
                      <a:moveTo>
                        <a:pt x="1" y="1"/>
                      </a:moveTo>
                      <a:cubicBezTo>
                        <a:pt x="1" y="24049"/>
                        <a:pt x="19561" y="43609"/>
                        <a:pt x="43603" y="43609"/>
                      </a:cubicBezTo>
                      <a:cubicBezTo>
                        <a:pt x="67646" y="43609"/>
                        <a:pt x="87206" y="24049"/>
                        <a:pt x="87206" y="1"/>
                      </a:cubicBezTo>
                      <a:lnTo>
                        <a:pt x="86843" y="1"/>
                      </a:lnTo>
                      <a:cubicBezTo>
                        <a:pt x="86843" y="23853"/>
                        <a:pt x="67444" y="43247"/>
                        <a:pt x="43603" y="43247"/>
                      </a:cubicBezTo>
                      <a:cubicBezTo>
                        <a:pt x="19757" y="43247"/>
                        <a:pt x="357" y="23847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8" name="Google Shape;1108;p33"/>
                <p:cNvSpPr/>
                <p:nvPr/>
              </p:nvSpPr>
              <p:spPr>
                <a:xfrm>
                  <a:off x="1189600" y="-1398825"/>
                  <a:ext cx="1994125" cy="9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65" h="39886" extrusionOk="0">
                      <a:moveTo>
                        <a:pt x="0" y="1"/>
                      </a:moveTo>
                      <a:cubicBezTo>
                        <a:pt x="0" y="21995"/>
                        <a:pt x="17891" y="39886"/>
                        <a:pt x="39885" y="39886"/>
                      </a:cubicBezTo>
                      <a:cubicBezTo>
                        <a:pt x="61879" y="39886"/>
                        <a:pt x="79765" y="21995"/>
                        <a:pt x="79765" y="1"/>
                      </a:cubicBezTo>
                      <a:lnTo>
                        <a:pt x="79408" y="1"/>
                      </a:lnTo>
                      <a:cubicBezTo>
                        <a:pt x="79408" y="21799"/>
                        <a:pt x="61678" y="39530"/>
                        <a:pt x="39885" y="39530"/>
                      </a:cubicBezTo>
                      <a:cubicBezTo>
                        <a:pt x="18093" y="39530"/>
                        <a:pt x="362" y="21799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9" name="Google Shape;1109;p33"/>
                <p:cNvSpPr/>
                <p:nvPr/>
              </p:nvSpPr>
              <p:spPr>
                <a:xfrm>
                  <a:off x="1282525" y="-1398825"/>
                  <a:ext cx="1808275" cy="90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31" h="36169" extrusionOk="0">
                      <a:moveTo>
                        <a:pt x="0" y="1"/>
                      </a:moveTo>
                      <a:cubicBezTo>
                        <a:pt x="0" y="19946"/>
                        <a:pt x="16223" y="36169"/>
                        <a:pt x="36162" y="36169"/>
                      </a:cubicBezTo>
                      <a:cubicBezTo>
                        <a:pt x="56108" y="36169"/>
                        <a:pt x="72330" y="19946"/>
                        <a:pt x="72330" y="1"/>
                      </a:cubicBezTo>
                      <a:lnTo>
                        <a:pt x="71968" y="1"/>
                      </a:lnTo>
                      <a:cubicBezTo>
                        <a:pt x="71968" y="19744"/>
                        <a:pt x="55912" y="35806"/>
                        <a:pt x="36168" y="35806"/>
                      </a:cubicBezTo>
                      <a:cubicBezTo>
                        <a:pt x="16425" y="35806"/>
                        <a:pt x="363" y="197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0" name="Google Shape;1110;p33"/>
                <p:cNvSpPr/>
                <p:nvPr/>
              </p:nvSpPr>
              <p:spPr>
                <a:xfrm>
                  <a:off x="1375600" y="-1398675"/>
                  <a:ext cx="1622275" cy="8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91" h="32446" extrusionOk="0">
                      <a:moveTo>
                        <a:pt x="0" y="1"/>
                      </a:moveTo>
                      <a:cubicBezTo>
                        <a:pt x="0" y="17886"/>
                        <a:pt x="14554" y="32446"/>
                        <a:pt x="32445" y="32446"/>
                      </a:cubicBezTo>
                      <a:cubicBezTo>
                        <a:pt x="50336" y="32446"/>
                        <a:pt x="64890" y="17886"/>
                        <a:pt x="64890" y="1"/>
                      </a:cubicBezTo>
                      <a:lnTo>
                        <a:pt x="64528" y="1"/>
                      </a:lnTo>
                      <a:cubicBezTo>
                        <a:pt x="64528" y="17690"/>
                        <a:pt x="50134" y="32083"/>
                        <a:pt x="32445" y="32083"/>
                      </a:cubicBezTo>
                      <a:cubicBezTo>
                        <a:pt x="14750" y="32083"/>
                        <a:pt x="363" y="17690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1" name="Google Shape;1111;p33"/>
                <p:cNvSpPr/>
                <p:nvPr/>
              </p:nvSpPr>
              <p:spPr>
                <a:xfrm>
                  <a:off x="1468525" y="-1398825"/>
                  <a:ext cx="1436275" cy="71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51" h="28729" extrusionOk="0">
                      <a:moveTo>
                        <a:pt x="1" y="1"/>
                      </a:moveTo>
                      <a:cubicBezTo>
                        <a:pt x="1" y="15843"/>
                        <a:pt x="12886" y="28728"/>
                        <a:pt x="28728" y="28728"/>
                      </a:cubicBezTo>
                      <a:cubicBezTo>
                        <a:pt x="44565" y="28728"/>
                        <a:pt x="57450" y="15843"/>
                        <a:pt x="57450" y="1"/>
                      </a:cubicBezTo>
                      <a:lnTo>
                        <a:pt x="57094" y="1"/>
                      </a:lnTo>
                      <a:cubicBezTo>
                        <a:pt x="57094" y="15641"/>
                        <a:pt x="44369" y="28366"/>
                        <a:pt x="28728" y="28366"/>
                      </a:cubicBezTo>
                      <a:cubicBezTo>
                        <a:pt x="13088" y="28366"/>
                        <a:pt x="363" y="15641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2" name="Google Shape;1112;p33"/>
                <p:cNvSpPr/>
                <p:nvPr/>
              </p:nvSpPr>
              <p:spPr>
                <a:xfrm>
                  <a:off x="1561600" y="-1398675"/>
                  <a:ext cx="1250250" cy="62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10" h="25006" extrusionOk="0">
                      <a:moveTo>
                        <a:pt x="1" y="1"/>
                      </a:moveTo>
                      <a:cubicBezTo>
                        <a:pt x="1" y="13789"/>
                        <a:pt x="11217" y="25005"/>
                        <a:pt x="25005" y="25005"/>
                      </a:cubicBezTo>
                      <a:cubicBezTo>
                        <a:pt x="38793" y="25005"/>
                        <a:pt x="50010" y="13789"/>
                        <a:pt x="50010" y="1"/>
                      </a:cubicBezTo>
                      <a:lnTo>
                        <a:pt x="49648" y="1"/>
                      </a:lnTo>
                      <a:cubicBezTo>
                        <a:pt x="49648" y="13587"/>
                        <a:pt x="38591" y="24643"/>
                        <a:pt x="25005" y="24643"/>
                      </a:cubicBezTo>
                      <a:cubicBezTo>
                        <a:pt x="11413" y="24643"/>
                        <a:pt x="363" y="13587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3" name="Google Shape;1113;p33"/>
                <p:cNvSpPr/>
                <p:nvPr/>
              </p:nvSpPr>
              <p:spPr>
                <a:xfrm>
                  <a:off x="1654525" y="-1398825"/>
                  <a:ext cx="1064250" cy="53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70" h="21289" extrusionOk="0">
                      <a:moveTo>
                        <a:pt x="1" y="1"/>
                      </a:moveTo>
                      <a:cubicBezTo>
                        <a:pt x="1" y="11740"/>
                        <a:pt x="9549" y="21288"/>
                        <a:pt x="21288" y="21288"/>
                      </a:cubicBezTo>
                      <a:cubicBezTo>
                        <a:pt x="33022" y="21288"/>
                        <a:pt x="42570" y="11740"/>
                        <a:pt x="42570" y="1"/>
                      </a:cubicBezTo>
                      <a:lnTo>
                        <a:pt x="42208" y="1"/>
                      </a:lnTo>
                      <a:cubicBezTo>
                        <a:pt x="42214" y="11544"/>
                        <a:pt x="32826" y="20926"/>
                        <a:pt x="21288" y="20926"/>
                      </a:cubicBezTo>
                      <a:cubicBezTo>
                        <a:pt x="9751" y="20926"/>
                        <a:pt x="363" y="115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4" name="Google Shape;1114;p33"/>
                <p:cNvSpPr/>
                <p:nvPr/>
              </p:nvSpPr>
              <p:spPr>
                <a:xfrm>
                  <a:off x="1747600" y="-1398825"/>
                  <a:ext cx="878250" cy="43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0" h="17566" extrusionOk="0">
                      <a:moveTo>
                        <a:pt x="1" y="1"/>
                      </a:moveTo>
                      <a:cubicBezTo>
                        <a:pt x="1" y="9685"/>
                        <a:pt x="7881" y="17565"/>
                        <a:pt x="17565" y="17565"/>
                      </a:cubicBezTo>
                      <a:cubicBezTo>
                        <a:pt x="27250" y="17565"/>
                        <a:pt x="35130" y="9685"/>
                        <a:pt x="35130" y="1"/>
                      </a:cubicBezTo>
                      <a:lnTo>
                        <a:pt x="34768" y="1"/>
                      </a:lnTo>
                      <a:cubicBezTo>
                        <a:pt x="34768" y="9490"/>
                        <a:pt x="27048" y="17209"/>
                        <a:pt x="17565" y="17209"/>
                      </a:cubicBezTo>
                      <a:cubicBezTo>
                        <a:pt x="8076" y="17209"/>
                        <a:pt x="357" y="9490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5" name="Google Shape;1115;p33"/>
                <p:cNvSpPr/>
                <p:nvPr/>
              </p:nvSpPr>
              <p:spPr>
                <a:xfrm>
                  <a:off x="1840550" y="-1398825"/>
                  <a:ext cx="692225" cy="34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89" h="13848" extrusionOk="0">
                      <a:moveTo>
                        <a:pt x="0" y="1"/>
                      </a:moveTo>
                      <a:cubicBezTo>
                        <a:pt x="0" y="7637"/>
                        <a:pt x="6211" y="13848"/>
                        <a:pt x="13847" y="13848"/>
                      </a:cubicBezTo>
                      <a:cubicBezTo>
                        <a:pt x="21478" y="13848"/>
                        <a:pt x="27689" y="7637"/>
                        <a:pt x="27689" y="1"/>
                      </a:cubicBezTo>
                      <a:lnTo>
                        <a:pt x="27332" y="1"/>
                      </a:lnTo>
                      <a:cubicBezTo>
                        <a:pt x="27332" y="7441"/>
                        <a:pt x="21282" y="13486"/>
                        <a:pt x="13847" y="13486"/>
                      </a:cubicBezTo>
                      <a:cubicBezTo>
                        <a:pt x="6413" y="13486"/>
                        <a:pt x="362" y="7441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6" name="Google Shape;1116;p33"/>
                <p:cNvSpPr/>
                <p:nvPr/>
              </p:nvSpPr>
              <p:spPr>
                <a:xfrm>
                  <a:off x="1933625" y="-1398825"/>
                  <a:ext cx="506225" cy="25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49" h="10131" extrusionOk="0">
                      <a:moveTo>
                        <a:pt x="0" y="1"/>
                      </a:moveTo>
                      <a:cubicBezTo>
                        <a:pt x="0" y="5588"/>
                        <a:pt x="4543" y="10131"/>
                        <a:pt x="10124" y="10131"/>
                      </a:cubicBezTo>
                      <a:cubicBezTo>
                        <a:pt x="15706" y="10131"/>
                        <a:pt x="20248" y="5588"/>
                        <a:pt x="20248" y="1"/>
                      </a:cubicBezTo>
                      <a:lnTo>
                        <a:pt x="19886" y="1"/>
                      </a:lnTo>
                      <a:cubicBezTo>
                        <a:pt x="19886" y="5386"/>
                        <a:pt x="15510" y="9769"/>
                        <a:pt x="10124" y="9769"/>
                      </a:cubicBezTo>
                      <a:cubicBezTo>
                        <a:pt x="4739" y="9769"/>
                        <a:pt x="356" y="5386"/>
                        <a:pt x="3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7" name="Google Shape;1117;p33"/>
                <p:cNvSpPr/>
                <p:nvPr/>
              </p:nvSpPr>
              <p:spPr>
                <a:xfrm>
                  <a:off x="2025650" y="-1398825"/>
                  <a:ext cx="322150" cy="16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6" h="6479" extrusionOk="0">
                      <a:moveTo>
                        <a:pt x="42" y="1"/>
                      </a:moveTo>
                      <a:cubicBezTo>
                        <a:pt x="1" y="3569"/>
                        <a:pt x="2881" y="6479"/>
                        <a:pt x="6443" y="6479"/>
                      </a:cubicBezTo>
                      <a:cubicBezTo>
                        <a:pt x="10006" y="6479"/>
                        <a:pt x="12886" y="3569"/>
                        <a:pt x="12850" y="1"/>
                      </a:cubicBezTo>
                      <a:lnTo>
                        <a:pt x="12488" y="1"/>
                      </a:lnTo>
                      <a:cubicBezTo>
                        <a:pt x="12482" y="3338"/>
                        <a:pt x="9780" y="6046"/>
                        <a:pt x="6443" y="6046"/>
                      </a:cubicBezTo>
                      <a:cubicBezTo>
                        <a:pt x="3106" y="6046"/>
                        <a:pt x="398" y="3338"/>
                        <a:pt x="3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18" name="Google Shape;1118;p33"/>
            <p:cNvSpPr/>
            <p:nvPr/>
          </p:nvSpPr>
          <p:spPr>
            <a:xfrm>
              <a:off x="3911700" y="4605250"/>
              <a:ext cx="1320600" cy="208472"/>
            </a:xfrm>
            <a:custGeom>
              <a:avLst/>
              <a:gdLst/>
              <a:ahLst/>
              <a:cxnLst/>
              <a:rect l="l" t="t" r="r" b="b"/>
              <a:pathLst>
                <a:path w="37951" h="5991" extrusionOk="0">
                  <a:moveTo>
                    <a:pt x="0" y="1"/>
                  </a:moveTo>
                  <a:lnTo>
                    <a:pt x="0" y="1190"/>
                  </a:lnTo>
                  <a:lnTo>
                    <a:pt x="5432" y="1190"/>
                  </a:lnTo>
                  <a:lnTo>
                    <a:pt x="5432" y="1"/>
                  </a:lnTo>
                  <a:close/>
                  <a:moveTo>
                    <a:pt x="10849" y="1"/>
                  </a:moveTo>
                  <a:lnTo>
                    <a:pt x="10849" y="1190"/>
                  </a:lnTo>
                  <a:lnTo>
                    <a:pt x="16267" y="1190"/>
                  </a:lnTo>
                  <a:lnTo>
                    <a:pt x="16267" y="1"/>
                  </a:lnTo>
                  <a:close/>
                  <a:moveTo>
                    <a:pt x="21684" y="1"/>
                  </a:moveTo>
                  <a:lnTo>
                    <a:pt x="21684" y="1190"/>
                  </a:lnTo>
                  <a:lnTo>
                    <a:pt x="27101" y="1190"/>
                  </a:lnTo>
                  <a:lnTo>
                    <a:pt x="27101" y="1"/>
                  </a:lnTo>
                  <a:close/>
                  <a:moveTo>
                    <a:pt x="5432" y="1190"/>
                  </a:moveTo>
                  <a:lnTo>
                    <a:pt x="5432" y="2394"/>
                  </a:lnTo>
                  <a:lnTo>
                    <a:pt x="10849" y="2394"/>
                  </a:lnTo>
                  <a:lnTo>
                    <a:pt x="10849" y="1190"/>
                  </a:lnTo>
                  <a:close/>
                  <a:moveTo>
                    <a:pt x="16267" y="1190"/>
                  </a:moveTo>
                  <a:lnTo>
                    <a:pt x="16267" y="2394"/>
                  </a:lnTo>
                  <a:lnTo>
                    <a:pt x="21684" y="2394"/>
                  </a:lnTo>
                  <a:lnTo>
                    <a:pt x="21684" y="1190"/>
                  </a:lnTo>
                  <a:close/>
                  <a:moveTo>
                    <a:pt x="0" y="2394"/>
                  </a:moveTo>
                  <a:lnTo>
                    <a:pt x="0" y="3583"/>
                  </a:lnTo>
                  <a:lnTo>
                    <a:pt x="5432" y="3583"/>
                  </a:lnTo>
                  <a:lnTo>
                    <a:pt x="5432" y="2394"/>
                  </a:lnTo>
                  <a:close/>
                  <a:moveTo>
                    <a:pt x="10849" y="2394"/>
                  </a:moveTo>
                  <a:lnTo>
                    <a:pt x="10849" y="3583"/>
                  </a:lnTo>
                  <a:lnTo>
                    <a:pt x="16267" y="3583"/>
                  </a:lnTo>
                  <a:lnTo>
                    <a:pt x="16267" y="2394"/>
                  </a:lnTo>
                  <a:close/>
                  <a:moveTo>
                    <a:pt x="21684" y="2394"/>
                  </a:moveTo>
                  <a:lnTo>
                    <a:pt x="21684" y="3583"/>
                  </a:lnTo>
                  <a:lnTo>
                    <a:pt x="27101" y="3583"/>
                  </a:lnTo>
                  <a:lnTo>
                    <a:pt x="27101" y="2394"/>
                  </a:lnTo>
                  <a:close/>
                  <a:moveTo>
                    <a:pt x="32519" y="1"/>
                  </a:moveTo>
                  <a:lnTo>
                    <a:pt x="32519" y="1190"/>
                  </a:lnTo>
                  <a:lnTo>
                    <a:pt x="27116" y="1190"/>
                  </a:lnTo>
                  <a:lnTo>
                    <a:pt x="27116" y="2394"/>
                  </a:lnTo>
                  <a:lnTo>
                    <a:pt x="32519" y="2394"/>
                  </a:lnTo>
                  <a:lnTo>
                    <a:pt x="32519" y="3583"/>
                  </a:lnTo>
                  <a:lnTo>
                    <a:pt x="37950" y="3583"/>
                  </a:lnTo>
                  <a:lnTo>
                    <a:pt x="37950" y="2394"/>
                  </a:lnTo>
                  <a:lnTo>
                    <a:pt x="32533" y="2394"/>
                  </a:lnTo>
                  <a:lnTo>
                    <a:pt x="32533" y="1190"/>
                  </a:lnTo>
                  <a:lnTo>
                    <a:pt x="37950" y="1190"/>
                  </a:lnTo>
                  <a:lnTo>
                    <a:pt x="37950" y="1"/>
                  </a:lnTo>
                  <a:close/>
                  <a:moveTo>
                    <a:pt x="5432" y="3583"/>
                  </a:moveTo>
                  <a:lnTo>
                    <a:pt x="5432" y="4787"/>
                  </a:lnTo>
                  <a:lnTo>
                    <a:pt x="10849" y="4787"/>
                  </a:lnTo>
                  <a:lnTo>
                    <a:pt x="10849" y="3583"/>
                  </a:lnTo>
                  <a:close/>
                  <a:moveTo>
                    <a:pt x="16267" y="3583"/>
                  </a:moveTo>
                  <a:lnTo>
                    <a:pt x="16267" y="4787"/>
                  </a:lnTo>
                  <a:lnTo>
                    <a:pt x="21684" y="4787"/>
                  </a:lnTo>
                  <a:lnTo>
                    <a:pt x="21684" y="3583"/>
                  </a:lnTo>
                  <a:close/>
                  <a:moveTo>
                    <a:pt x="27101" y="3583"/>
                  </a:moveTo>
                  <a:lnTo>
                    <a:pt x="27101" y="4787"/>
                  </a:lnTo>
                  <a:lnTo>
                    <a:pt x="32519" y="4787"/>
                  </a:lnTo>
                  <a:lnTo>
                    <a:pt x="32519" y="3583"/>
                  </a:lnTo>
                  <a:close/>
                  <a:moveTo>
                    <a:pt x="0" y="4787"/>
                  </a:moveTo>
                  <a:lnTo>
                    <a:pt x="0" y="5990"/>
                  </a:lnTo>
                  <a:lnTo>
                    <a:pt x="5432" y="5990"/>
                  </a:lnTo>
                  <a:lnTo>
                    <a:pt x="5432" y="4787"/>
                  </a:lnTo>
                  <a:close/>
                  <a:moveTo>
                    <a:pt x="10849" y="4787"/>
                  </a:moveTo>
                  <a:lnTo>
                    <a:pt x="10849" y="5990"/>
                  </a:lnTo>
                  <a:lnTo>
                    <a:pt x="16267" y="5990"/>
                  </a:lnTo>
                  <a:lnTo>
                    <a:pt x="16267" y="4787"/>
                  </a:lnTo>
                  <a:close/>
                  <a:moveTo>
                    <a:pt x="21684" y="4787"/>
                  </a:moveTo>
                  <a:lnTo>
                    <a:pt x="21684" y="5990"/>
                  </a:lnTo>
                  <a:lnTo>
                    <a:pt x="27101" y="5990"/>
                  </a:lnTo>
                  <a:lnTo>
                    <a:pt x="27101" y="4787"/>
                  </a:lnTo>
                  <a:close/>
                  <a:moveTo>
                    <a:pt x="32519" y="4787"/>
                  </a:moveTo>
                  <a:lnTo>
                    <a:pt x="32519" y="5990"/>
                  </a:lnTo>
                  <a:lnTo>
                    <a:pt x="37950" y="5990"/>
                  </a:lnTo>
                  <a:lnTo>
                    <a:pt x="37950" y="47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300646" y="2149175"/>
            <a:ext cx="54138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6790654" y="2149181"/>
            <a:ext cx="1052700" cy="7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00646" y="3018498"/>
            <a:ext cx="54138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5550" y="329775"/>
            <a:ext cx="9157996" cy="2876831"/>
            <a:chOff x="715550" y="329775"/>
            <a:chExt cx="9157996" cy="2876831"/>
          </a:xfrm>
        </p:grpSpPr>
        <p:sp>
          <p:nvSpPr>
            <p:cNvPr id="19" name="Google Shape;19;p3"/>
            <p:cNvSpPr/>
            <p:nvPr/>
          </p:nvSpPr>
          <p:spPr>
            <a:xfrm>
              <a:off x="715550" y="329775"/>
              <a:ext cx="1320600" cy="208472"/>
            </a:xfrm>
            <a:custGeom>
              <a:avLst/>
              <a:gdLst/>
              <a:ahLst/>
              <a:cxnLst/>
              <a:rect l="l" t="t" r="r" b="b"/>
              <a:pathLst>
                <a:path w="37951" h="5991" extrusionOk="0">
                  <a:moveTo>
                    <a:pt x="0" y="1"/>
                  </a:moveTo>
                  <a:lnTo>
                    <a:pt x="0" y="1190"/>
                  </a:lnTo>
                  <a:lnTo>
                    <a:pt x="5432" y="1190"/>
                  </a:lnTo>
                  <a:lnTo>
                    <a:pt x="5432" y="1"/>
                  </a:lnTo>
                  <a:close/>
                  <a:moveTo>
                    <a:pt x="10849" y="1"/>
                  </a:moveTo>
                  <a:lnTo>
                    <a:pt x="10849" y="1190"/>
                  </a:lnTo>
                  <a:lnTo>
                    <a:pt x="16267" y="1190"/>
                  </a:lnTo>
                  <a:lnTo>
                    <a:pt x="16267" y="1"/>
                  </a:lnTo>
                  <a:close/>
                  <a:moveTo>
                    <a:pt x="21684" y="1"/>
                  </a:moveTo>
                  <a:lnTo>
                    <a:pt x="21684" y="1190"/>
                  </a:lnTo>
                  <a:lnTo>
                    <a:pt x="27101" y="1190"/>
                  </a:lnTo>
                  <a:lnTo>
                    <a:pt x="27101" y="1"/>
                  </a:lnTo>
                  <a:close/>
                  <a:moveTo>
                    <a:pt x="5432" y="1190"/>
                  </a:moveTo>
                  <a:lnTo>
                    <a:pt x="5432" y="2394"/>
                  </a:lnTo>
                  <a:lnTo>
                    <a:pt x="10849" y="2394"/>
                  </a:lnTo>
                  <a:lnTo>
                    <a:pt x="10849" y="1190"/>
                  </a:lnTo>
                  <a:close/>
                  <a:moveTo>
                    <a:pt x="16267" y="1190"/>
                  </a:moveTo>
                  <a:lnTo>
                    <a:pt x="16267" y="2394"/>
                  </a:lnTo>
                  <a:lnTo>
                    <a:pt x="21684" y="2394"/>
                  </a:lnTo>
                  <a:lnTo>
                    <a:pt x="21684" y="1190"/>
                  </a:lnTo>
                  <a:close/>
                  <a:moveTo>
                    <a:pt x="0" y="2394"/>
                  </a:moveTo>
                  <a:lnTo>
                    <a:pt x="0" y="3583"/>
                  </a:lnTo>
                  <a:lnTo>
                    <a:pt x="5432" y="3583"/>
                  </a:lnTo>
                  <a:lnTo>
                    <a:pt x="5432" y="2394"/>
                  </a:lnTo>
                  <a:close/>
                  <a:moveTo>
                    <a:pt x="10849" y="2394"/>
                  </a:moveTo>
                  <a:lnTo>
                    <a:pt x="10849" y="3583"/>
                  </a:lnTo>
                  <a:lnTo>
                    <a:pt x="16267" y="3583"/>
                  </a:lnTo>
                  <a:lnTo>
                    <a:pt x="16267" y="2394"/>
                  </a:lnTo>
                  <a:close/>
                  <a:moveTo>
                    <a:pt x="21684" y="2394"/>
                  </a:moveTo>
                  <a:lnTo>
                    <a:pt x="21684" y="3583"/>
                  </a:lnTo>
                  <a:lnTo>
                    <a:pt x="27101" y="3583"/>
                  </a:lnTo>
                  <a:lnTo>
                    <a:pt x="27101" y="2394"/>
                  </a:lnTo>
                  <a:close/>
                  <a:moveTo>
                    <a:pt x="32519" y="1"/>
                  </a:moveTo>
                  <a:lnTo>
                    <a:pt x="32519" y="1190"/>
                  </a:lnTo>
                  <a:lnTo>
                    <a:pt x="27116" y="1190"/>
                  </a:lnTo>
                  <a:lnTo>
                    <a:pt x="27116" y="2394"/>
                  </a:lnTo>
                  <a:lnTo>
                    <a:pt x="32519" y="2394"/>
                  </a:lnTo>
                  <a:lnTo>
                    <a:pt x="32519" y="3583"/>
                  </a:lnTo>
                  <a:lnTo>
                    <a:pt x="37950" y="3583"/>
                  </a:lnTo>
                  <a:lnTo>
                    <a:pt x="37950" y="2394"/>
                  </a:lnTo>
                  <a:lnTo>
                    <a:pt x="32533" y="2394"/>
                  </a:lnTo>
                  <a:lnTo>
                    <a:pt x="32533" y="1190"/>
                  </a:lnTo>
                  <a:lnTo>
                    <a:pt x="37950" y="1190"/>
                  </a:lnTo>
                  <a:lnTo>
                    <a:pt x="37950" y="1"/>
                  </a:lnTo>
                  <a:close/>
                  <a:moveTo>
                    <a:pt x="5432" y="3583"/>
                  </a:moveTo>
                  <a:lnTo>
                    <a:pt x="5432" y="4787"/>
                  </a:lnTo>
                  <a:lnTo>
                    <a:pt x="10849" y="4787"/>
                  </a:lnTo>
                  <a:lnTo>
                    <a:pt x="10849" y="3583"/>
                  </a:lnTo>
                  <a:close/>
                  <a:moveTo>
                    <a:pt x="16267" y="3583"/>
                  </a:moveTo>
                  <a:lnTo>
                    <a:pt x="16267" y="4787"/>
                  </a:lnTo>
                  <a:lnTo>
                    <a:pt x="21684" y="4787"/>
                  </a:lnTo>
                  <a:lnTo>
                    <a:pt x="21684" y="3583"/>
                  </a:lnTo>
                  <a:close/>
                  <a:moveTo>
                    <a:pt x="27101" y="3583"/>
                  </a:moveTo>
                  <a:lnTo>
                    <a:pt x="27101" y="4787"/>
                  </a:lnTo>
                  <a:lnTo>
                    <a:pt x="32519" y="4787"/>
                  </a:lnTo>
                  <a:lnTo>
                    <a:pt x="32519" y="3583"/>
                  </a:lnTo>
                  <a:close/>
                  <a:moveTo>
                    <a:pt x="0" y="4787"/>
                  </a:moveTo>
                  <a:lnTo>
                    <a:pt x="0" y="5990"/>
                  </a:lnTo>
                  <a:lnTo>
                    <a:pt x="5432" y="5990"/>
                  </a:lnTo>
                  <a:lnTo>
                    <a:pt x="5432" y="4787"/>
                  </a:lnTo>
                  <a:close/>
                  <a:moveTo>
                    <a:pt x="10849" y="4787"/>
                  </a:moveTo>
                  <a:lnTo>
                    <a:pt x="10849" y="5990"/>
                  </a:lnTo>
                  <a:lnTo>
                    <a:pt x="16267" y="5990"/>
                  </a:lnTo>
                  <a:lnTo>
                    <a:pt x="16267" y="4787"/>
                  </a:lnTo>
                  <a:close/>
                  <a:moveTo>
                    <a:pt x="21684" y="4787"/>
                  </a:moveTo>
                  <a:lnTo>
                    <a:pt x="21684" y="5990"/>
                  </a:lnTo>
                  <a:lnTo>
                    <a:pt x="27101" y="5990"/>
                  </a:lnTo>
                  <a:lnTo>
                    <a:pt x="27101" y="4787"/>
                  </a:lnTo>
                  <a:close/>
                  <a:moveTo>
                    <a:pt x="32519" y="4787"/>
                  </a:moveTo>
                  <a:lnTo>
                    <a:pt x="32519" y="5990"/>
                  </a:lnTo>
                  <a:lnTo>
                    <a:pt x="37950" y="5990"/>
                  </a:lnTo>
                  <a:lnTo>
                    <a:pt x="37950" y="47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20;p3"/>
            <p:cNvGrpSpPr/>
            <p:nvPr/>
          </p:nvGrpSpPr>
          <p:grpSpPr>
            <a:xfrm>
              <a:off x="8439422" y="2489484"/>
              <a:ext cx="1434124" cy="717122"/>
              <a:chOff x="1003575" y="-1398825"/>
              <a:chExt cx="2366150" cy="1183175"/>
            </a:xfrm>
          </p:grpSpPr>
          <p:sp>
            <p:nvSpPr>
              <p:cNvPr id="21" name="Google Shape;21;p3"/>
              <p:cNvSpPr/>
              <p:nvPr/>
            </p:nvSpPr>
            <p:spPr>
              <a:xfrm>
                <a:off x="1003575" y="-1398825"/>
                <a:ext cx="2366150" cy="1183175"/>
              </a:xfrm>
              <a:custGeom>
                <a:avLst/>
                <a:gdLst/>
                <a:ahLst/>
                <a:cxnLst/>
                <a:rect l="l" t="t" r="r" b="b"/>
                <a:pathLst>
                  <a:path w="94646" h="47327" extrusionOk="0">
                    <a:moveTo>
                      <a:pt x="1" y="1"/>
                    </a:moveTo>
                    <a:cubicBezTo>
                      <a:pt x="1" y="26098"/>
                      <a:pt x="21229" y="47326"/>
                      <a:pt x="47326" y="47326"/>
                    </a:cubicBezTo>
                    <a:cubicBezTo>
                      <a:pt x="73424" y="47326"/>
                      <a:pt x="94646" y="26098"/>
                      <a:pt x="94646" y="1"/>
                    </a:cubicBezTo>
                    <a:lnTo>
                      <a:pt x="94289" y="1"/>
                    </a:lnTo>
                    <a:cubicBezTo>
                      <a:pt x="94289" y="25902"/>
                      <a:pt x="73222" y="46970"/>
                      <a:pt x="47326" y="46970"/>
                    </a:cubicBezTo>
                    <a:cubicBezTo>
                      <a:pt x="21431" y="46970"/>
                      <a:pt x="363" y="25902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1096650" y="-1398825"/>
                <a:ext cx="2180150" cy="1090225"/>
              </a:xfrm>
              <a:custGeom>
                <a:avLst/>
                <a:gdLst/>
                <a:ahLst/>
                <a:cxnLst/>
                <a:rect l="l" t="t" r="r" b="b"/>
                <a:pathLst>
                  <a:path w="87206" h="43609" extrusionOk="0">
                    <a:moveTo>
                      <a:pt x="1" y="1"/>
                    </a:moveTo>
                    <a:cubicBezTo>
                      <a:pt x="1" y="24049"/>
                      <a:pt x="19561" y="43609"/>
                      <a:pt x="43603" y="43609"/>
                    </a:cubicBezTo>
                    <a:cubicBezTo>
                      <a:pt x="67646" y="43609"/>
                      <a:pt x="87206" y="24049"/>
                      <a:pt x="87206" y="1"/>
                    </a:cubicBezTo>
                    <a:lnTo>
                      <a:pt x="86843" y="1"/>
                    </a:lnTo>
                    <a:cubicBezTo>
                      <a:pt x="86843" y="23853"/>
                      <a:pt x="67444" y="43247"/>
                      <a:pt x="43603" y="43247"/>
                    </a:cubicBezTo>
                    <a:cubicBezTo>
                      <a:pt x="19757" y="43247"/>
                      <a:pt x="357" y="23847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1189600" y="-1398825"/>
                <a:ext cx="1994125" cy="997150"/>
              </a:xfrm>
              <a:custGeom>
                <a:avLst/>
                <a:gdLst/>
                <a:ahLst/>
                <a:cxnLst/>
                <a:rect l="l" t="t" r="r" b="b"/>
                <a:pathLst>
                  <a:path w="79765" h="39886" extrusionOk="0">
                    <a:moveTo>
                      <a:pt x="0" y="1"/>
                    </a:moveTo>
                    <a:cubicBezTo>
                      <a:pt x="0" y="21995"/>
                      <a:pt x="17891" y="39886"/>
                      <a:pt x="39885" y="39886"/>
                    </a:cubicBezTo>
                    <a:cubicBezTo>
                      <a:pt x="61879" y="39886"/>
                      <a:pt x="79765" y="21995"/>
                      <a:pt x="79765" y="1"/>
                    </a:cubicBezTo>
                    <a:lnTo>
                      <a:pt x="79408" y="1"/>
                    </a:lnTo>
                    <a:cubicBezTo>
                      <a:pt x="79408" y="21799"/>
                      <a:pt x="61678" y="39530"/>
                      <a:pt x="39885" y="39530"/>
                    </a:cubicBezTo>
                    <a:cubicBezTo>
                      <a:pt x="18093" y="39530"/>
                      <a:pt x="362" y="21799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1282525" y="-1398825"/>
                <a:ext cx="1808275" cy="904225"/>
              </a:xfrm>
              <a:custGeom>
                <a:avLst/>
                <a:gdLst/>
                <a:ahLst/>
                <a:cxnLst/>
                <a:rect l="l" t="t" r="r" b="b"/>
                <a:pathLst>
                  <a:path w="72331" h="36169" extrusionOk="0">
                    <a:moveTo>
                      <a:pt x="0" y="1"/>
                    </a:moveTo>
                    <a:cubicBezTo>
                      <a:pt x="0" y="19946"/>
                      <a:pt x="16223" y="36169"/>
                      <a:pt x="36162" y="36169"/>
                    </a:cubicBezTo>
                    <a:cubicBezTo>
                      <a:pt x="56108" y="36169"/>
                      <a:pt x="72330" y="19946"/>
                      <a:pt x="72330" y="1"/>
                    </a:cubicBezTo>
                    <a:lnTo>
                      <a:pt x="71968" y="1"/>
                    </a:lnTo>
                    <a:cubicBezTo>
                      <a:pt x="71968" y="19744"/>
                      <a:pt x="55912" y="35806"/>
                      <a:pt x="36168" y="35806"/>
                    </a:cubicBezTo>
                    <a:cubicBezTo>
                      <a:pt x="16425" y="35806"/>
                      <a:pt x="363" y="197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1375600" y="-1398675"/>
                <a:ext cx="1622275" cy="811150"/>
              </a:xfrm>
              <a:custGeom>
                <a:avLst/>
                <a:gdLst/>
                <a:ahLst/>
                <a:cxnLst/>
                <a:rect l="l" t="t" r="r" b="b"/>
                <a:pathLst>
                  <a:path w="64891" h="32446" extrusionOk="0">
                    <a:moveTo>
                      <a:pt x="0" y="1"/>
                    </a:moveTo>
                    <a:cubicBezTo>
                      <a:pt x="0" y="17886"/>
                      <a:pt x="14554" y="32446"/>
                      <a:pt x="32445" y="32446"/>
                    </a:cubicBezTo>
                    <a:cubicBezTo>
                      <a:pt x="50336" y="32446"/>
                      <a:pt x="64890" y="17886"/>
                      <a:pt x="64890" y="1"/>
                    </a:cubicBezTo>
                    <a:lnTo>
                      <a:pt x="64528" y="1"/>
                    </a:lnTo>
                    <a:cubicBezTo>
                      <a:pt x="64528" y="17690"/>
                      <a:pt x="50134" y="32083"/>
                      <a:pt x="32445" y="32083"/>
                    </a:cubicBezTo>
                    <a:cubicBezTo>
                      <a:pt x="14750" y="32083"/>
                      <a:pt x="363" y="17690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1468525" y="-1398825"/>
                <a:ext cx="1436275" cy="718225"/>
              </a:xfrm>
              <a:custGeom>
                <a:avLst/>
                <a:gdLst/>
                <a:ahLst/>
                <a:cxnLst/>
                <a:rect l="l" t="t" r="r" b="b"/>
                <a:pathLst>
                  <a:path w="57451" h="28729" extrusionOk="0">
                    <a:moveTo>
                      <a:pt x="1" y="1"/>
                    </a:moveTo>
                    <a:cubicBezTo>
                      <a:pt x="1" y="15843"/>
                      <a:pt x="12886" y="28728"/>
                      <a:pt x="28728" y="28728"/>
                    </a:cubicBezTo>
                    <a:cubicBezTo>
                      <a:pt x="44565" y="28728"/>
                      <a:pt x="57450" y="15843"/>
                      <a:pt x="57450" y="1"/>
                    </a:cubicBezTo>
                    <a:lnTo>
                      <a:pt x="57094" y="1"/>
                    </a:lnTo>
                    <a:cubicBezTo>
                      <a:pt x="57094" y="15641"/>
                      <a:pt x="44369" y="28366"/>
                      <a:pt x="28728" y="28366"/>
                    </a:cubicBezTo>
                    <a:cubicBezTo>
                      <a:pt x="13088" y="28366"/>
                      <a:pt x="363" y="15641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1561600" y="-1398675"/>
                <a:ext cx="1250250" cy="625150"/>
              </a:xfrm>
              <a:custGeom>
                <a:avLst/>
                <a:gdLst/>
                <a:ahLst/>
                <a:cxnLst/>
                <a:rect l="l" t="t" r="r" b="b"/>
                <a:pathLst>
                  <a:path w="50010" h="25006" extrusionOk="0">
                    <a:moveTo>
                      <a:pt x="1" y="1"/>
                    </a:moveTo>
                    <a:cubicBezTo>
                      <a:pt x="1" y="13789"/>
                      <a:pt x="11217" y="25005"/>
                      <a:pt x="25005" y="25005"/>
                    </a:cubicBezTo>
                    <a:cubicBezTo>
                      <a:pt x="38793" y="25005"/>
                      <a:pt x="50010" y="13789"/>
                      <a:pt x="50010" y="1"/>
                    </a:cubicBezTo>
                    <a:lnTo>
                      <a:pt x="49648" y="1"/>
                    </a:lnTo>
                    <a:cubicBezTo>
                      <a:pt x="49648" y="13587"/>
                      <a:pt x="38591" y="24643"/>
                      <a:pt x="25005" y="24643"/>
                    </a:cubicBezTo>
                    <a:cubicBezTo>
                      <a:pt x="11413" y="24643"/>
                      <a:pt x="363" y="13587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1654525" y="-1398825"/>
                <a:ext cx="1064250" cy="532225"/>
              </a:xfrm>
              <a:custGeom>
                <a:avLst/>
                <a:gdLst/>
                <a:ahLst/>
                <a:cxnLst/>
                <a:rect l="l" t="t" r="r" b="b"/>
                <a:pathLst>
                  <a:path w="42570" h="21289" extrusionOk="0">
                    <a:moveTo>
                      <a:pt x="1" y="1"/>
                    </a:moveTo>
                    <a:cubicBezTo>
                      <a:pt x="1" y="11740"/>
                      <a:pt x="9549" y="21288"/>
                      <a:pt x="21288" y="21288"/>
                    </a:cubicBezTo>
                    <a:cubicBezTo>
                      <a:pt x="33022" y="21288"/>
                      <a:pt x="42570" y="11740"/>
                      <a:pt x="42570" y="1"/>
                    </a:cubicBezTo>
                    <a:lnTo>
                      <a:pt x="42208" y="1"/>
                    </a:lnTo>
                    <a:cubicBezTo>
                      <a:pt x="42214" y="11544"/>
                      <a:pt x="32826" y="20926"/>
                      <a:pt x="21288" y="20926"/>
                    </a:cubicBezTo>
                    <a:cubicBezTo>
                      <a:pt x="9751" y="20926"/>
                      <a:pt x="363" y="115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1747600" y="-1398825"/>
                <a:ext cx="878250" cy="439150"/>
              </a:xfrm>
              <a:custGeom>
                <a:avLst/>
                <a:gdLst/>
                <a:ahLst/>
                <a:cxnLst/>
                <a:rect l="l" t="t" r="r" b="b"/>
                <a:pathLst>
                  <a:path w="35130" h="17566" extrusionOk="0">
                    <a:moveTo>
                      <a:pt x="1" y="1"/>
                    </a:moveTo>
                    <a:cubicBezTo>
                      <a:pt x="1" y="9685"/>
                      <a:pt x="7881" y="17565"/>
                      <a:pt x="17565" y="17565"/>
                    </a:cubicBezTo>
                    <a:cubicBezTo>
                      <a:pt x="27250" y="17565"/>
                      <a:pt x="35130" y="9685"/>
                      <a:pt x="35130" y="1"/>
                    </a:cubicBezTo>
                    <a:lnTo>
                      <a:pt x="34768" y="1"/>
                    </a:lnTo>
                    <a:cubicBezTo>
                      <a:pt x="34768" y="9490"/>
                      <a:pt x="27048" y="17209"/>
                      <a:pt x="17565" y="17209"/>
                    </a:cubicBezTo>
                    <a:cubicBezTo>
                      <a:pt x="8076" y="17209"/>
                      <a:pt x="357" y="9490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1840550" y="-1398825"/>
                <a:ext cx="692225" cy="346200"/>
              </a:xfrm>
              <a:custGeom>
                <a:avLst/>
                <a:gdLst/>
                <a:ahLst/>
                <a:cxnLst/>
                <a:rect l="l" t="t" r="r" b="b"/>
                <a:pathLst>
                  <a:path w="27689" h="13848" extrusionOk="0">
                    <a:moveTo>
                      <a:pt x="0" y="1"/>
                    </a:moveTo>
                    <a:cubicBezTo>
                      <a:pt x="0" y="7637"/>
                      <a:pt x="6211" y="13848"/>
                      <a:pt x="13847" y="13848"/>
                    </a:cubicBezTo>
                    <a:cubicBezTo>
                      <a:pt x="21478" y="13848"/>
                      <a:pt x="27689" y="7637"/>
                      <a:pt x="27689" y="1"/>
                    </a:cubicBezTo>
                    <a:lnTo>
                      <a:pt x="27332" y="1"/>
                    </a:lnTo>
                    <a:cubicBezTo>
                      <a:pt x="27332" y="7441"/>
                      <a:pt x="21282" y="13486"/>
                      <a:pt x="13847" y="13486"/>
                    </a:cubicBezTo>
                    <a:cubicBezTo>
                      <a:pt x="6413" y="13486"/>
                      <a:pt x="362" y="7441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1933625" y="-1398825"/>
                <a:ext cx="506225" cy="253275"/>
              </a:xfrm>
              <a:custGeom>
                <a:avLst/>
                <a:gdLst/>
                <a:ahLst/>
                <a:cxnLst/>
                <a:rect l="l" t="t" r="r" b="b"/>
                <a:pathLst>
                  <a:path w="20249" h="10131" extrusionOk="0">
                    <a:moveTo>
                      <a:pt x="0" y="1"/>
                    </a:moveTo>
                    <a:cubicBezTo>
                      <a:pt x="0" y="5588"/>
                      <a:pt x="4543" y="10131"/>
                      <a:pt x="10124" y="10131"/>
                    </a:cubicBezTo>
                    <a:cubicBezTo>
                      <a:pt x="15706" y="10131"/>
                      <a:pt x="20248" y="5588"/>
                      <a:pt x="20248" y="1"/>
                    </a:cubicBezTo>
                    <a:lnTo>
                      <a:pt x="19886" y="1"/>
                    </a:lnTo>
                    <a:cubicBezTo>
                      <a:pt x="19886" y="5386"/>
                      <a:pt x="15510" y="9769"/>
                      <a:pt x="10124" y="9769"/>
                    </a:cubicBezTo>
                    <a:cubicBezTo>
                      <a:pt x="4739" y="9769"/>
                      <a:pt x="356" y="5386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025650" y="-1398825"/>
                <a:ext cx="322150" cy="161975"/>
              </a:xfrm>
              <a:custGeom>
                <a:avLst/>
                <a:gdLst/>
                <a:ahLst/>
                <a:cxnLst/>
                <a:rect l="l" t="t" r="r" b="b"/>
                <a:pathLst>
                  <a:path w="12886" h="6479" extrusionOk="0">
                    <a:moveTo>
                      <a:pt x="42" y="1"/>
                    </a:moveTo>
                    <a:cubicBezTo>
                      <a:pt x="1" y="3569"/>
                      <a:pt x="2881" y="6479"/>
                      <a:pt x="6443" y="6479"/>
                    </a:cubicBezTo>
                    <a:cubicBezTo>
                      <a:pt x="10006" y="6479"/>
                      <a:pt x="12886" y="3569"/>
                      <a:pt x="12850" y="1"/>
                    </a:cubicBezTo>
                    <a:lnTo>
                      <a:pt x="12488" y="1"/>
                    </a:lnTo>
                    <a:cubicBezTo>
                      <a:pt x="12482" y="3338"/>
                      <a:pt x="9780" y="6046"/>
                      <a:pt x="6443" y="6046"/>
                    </a:cubicBezTo>
                    <a:cubicBezTo>
                      <a:pt x="3106" y="6046"/>
                      <a:pt x="398" y="3338"/>
                      <a:pt x="3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>
              <a:off x="8439422" y="1772359"/>
              <a:ext cx="1434124" cy="717122"/>
              <a:chOff x="1003575" y="-1398825"/>
              <a:chExt cx="2366150" cy="1183175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003575" y="-1398825"/>
                <a:ext cx="2366150" cy="1183175"/>
              </a:xfrm>
              <a:custGeom>
                <a:avLst/>
                <a:gdLst/>
                <a:ahLst/>
                <a:cxnLst/>
                <a:rect l="l" t="t" r="r" b="b"/>
                <a:pathLst>
                  <a:path w="94646" h="47327" extrusionOk="0">
                    <a:moveTo>
                      <a:pt x="1" y="1"/>
                    </a:moveTo>
                    <a:cubicBezTo>
                      <a:pt x="1" y="26098"/>
                      <a:pt x="21229" y="47326"/>
                      <a:pt x="47326" y="47326"/>
                    </a:cubicBezTo>
                    <a:cubicBezTo>
                      <a:pt x="73424" y="47326"/>
                      <a:pt x="94646" y="26098"/>
                      <a:pt x="94646" y="1"/>
                    </a:cubicBezTo>
                    <a:lnTo>
                      <a:pt x="94289" y="1"/>
                    </a:lnTo>
                    <a:cubicBezTo>
                      <a:pt x="94289" y="25902"/>
                      <a:pt x="73222" y="46970"/>
                      <a:pt x="47326" y="46970"/>
                    </a:cubicBezTo>
                    <a:cubicBezTo>
                      <a:pt x="21431" y="46970"/>
                      <a:pt x="363" y="25902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1096650" y="-1398825"/>
                <a:ext cx="2180150" cy="1090225"/>
              </a:xfrm>
              <a:custGeom>
                <a:avLst/>
                <a:gdLst/>
                <a:ahLst/>
                <a:cxnLst/>
                <a:rect l="l" t="t" r="r" b="b"/>
                <a:pathLst>
                  <a:path w="87206" h="43609" extrusionOk="0">
                    <a:moveTo>
                      <a:pt x="1" y="1"/>
                    </a:moveTo>
                    <a:cubicBezTo>
                      <a:pt x="1" y="24049"/>
                      <a:pt x="19561" y="43609"/>
                      <a:pt x="43603" y="43609"/>
                    </a:cubicBezTo>
                    <a:cubicBezTo>
                      <a:pt x="67646" y="43609"/>
                      <a:pt x="87206" y="24049"/>
                      <a:pt x="87206" y="1"/>
                    </a:cubicBezTo>
                    <a:lnTo>
                      <a:pt x="86843" y="1"/>
                    </a:lnTo>
                    <a:cubicBezTo>
                      <a:pt x="86843" y="23853"/>
                      <a:pt x="67444" y="43247"/>
                      <a:pt x="43603" y="43247"/>
                    </a:cubicBezTo>
                    <a:cubicBezTo>
                      <a:pt x="19757" y="43247"/>
                      <a:pt x="357" y="23847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1189600" y="-1398825"/>
                <a:ext cx="1994125" cy="997150"/>
              </a:xfrm>
              <a:custGeom>
                <a:avLst/>
                <a:gdLst/>
                <a:ahLst/>
                <a:cxnLst/>
                <a:rect l="l" t="t" r="r" b="b"/>
                <a:pathLst>
                  <a:path w="79765" h="39886" extrusionOk="0">
                    <a:moveTo>
                      <a:pt x="0" y="1"/>
                    </a:moveTo>
                    <a:cubicBezTo>
                      <a:pt x="0" y="21995"/>
                      <a:pt x="17891" y="39886"/>
                      <a:pt x="39885" y="39886"/>
                    </a:cubicBezTo>
                    <a:cubicBezTo>
                      <a:pt x="61879" y="39886"/>
                      <a:pt x="79765" y="21995"/>
                      <a:pt x="79765" y="1"/>
                    </a:cubicBezTo>
                    <a:lnTo>
                      <a:pt x="79408" y="1"/>
                    </a:lnTo>
                    <a:cubicBezTo>
                      <a:pt x="79408" y="21799"/>
                      <a:pt x="61678" y="39530"/>
                      <a:pt x="39885" y="39530"/>
                    </a:cubicBezTo>
                    <a:cubicBezTo>
                      <a:pt x="18093" y="39530"/>
                      <a:pt x="362" y="21799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1282525" y="-1398825"/>
                <a:ext cx="1808275" cy="904225"/>
              </a:xfrm>
              <a:custGeom>
                <a:avLst/>
                <a:gdLst/>
                <a:ahLst/>
                <a:cxnLst/>
                <a:rect l="l" t="t" r="r" b="b"/>
                <a:pathLst>
                  <a:path w="72331" h="36169" extrusionOk="0">
                    <a:moveTo>
                      <a:pt x="0" y="1"/>
                    </a:moveTo>
                    <a:cubicBezTo>
                      <a:pt x="0" y="19946"/>
                      <a:pt x="16223" y="36169"/>
                      <a:pt x="36162" y="36169"/>
                    </a:cubicBezTo>
                    <a:cubicBezTo>
                      <a:pt x="56108" y="36169"/>
                      <a:pt x="72330" y="19946"/>
                      <a:pt x="72330" y="1"/>
                    </a:cubicBezTo>
                    <a:lnTo>
                      <a:pt x="71968" y="1"/>
                    </a:lnTo>
                    <a:cubicBezTo>
                      <a:pt x="71968" y="19744"/>
                      <a:pt x="55912" y="35806"/>
                      <a:pt x="36168" y="35806"/>
                    </a:cubicBezTo>
                    <a:cubicBezTo>
                      <a:pt x="16425" y="35806"/>
                      <a:pt x="363" y="197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1375600" y="-1398675"/>
                <a:ext cx="1622275" cy="811150"/>
              </a:xfrm>
              <a:custGeom>
                <a:avLst/>
                <a:gdLst/>
                <a:ahLst/>
                <a:cxnLst/>
                <a:rect l="l" t="t" r="r" b="b"/>
                <a:pathLst>
                  <a:path w="64891" h="32446" extrusionOk="0">
                    <a:moveTo>
                      <a:pt x="0" y="1"/>
                    </a:moveTo>
                    <a:cubicBezTo>
                      <a:pt x="0" y="17886"/>
                      <a:pt x="14554" y="32446"/>
                      <a:pt x="32445" y="32446"/>
                    </a:cubicBezTo>
                    <a:cubicBezTo>
                      <a:pt x="50336" y="32446"/>
                      <a:pt x="64890" y="17886"/>
                      <a:pt x="64890" y="1"/>
                    </a:cubicBezTo>
                    <a:lnTo>
                      <a:pt x="64528" y="1"/>
                    </a:lnTo>
                    <a:cubicBezTo>
                      <a:pt x="64528" y="17690"/>
                      <a:pt x="50134" y="32083"/>
                      <a:pt x="32445" y="32083"/>
                    </a:cubicBezTo>
                    <a:cubicBezTo>
                      <a:pt x="14750" y="32083"/>
                      <a:pt x="363" y="17690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1468525" y="-1398825"/>
                <a:ext cx="1436275" cy="718225"/>
              </a:xfrm>
              <a:custGeom>
                <a:avLst/>
                <a:gdLst/>
                <a:ahLst/>
                <a:cxnLst/>
                <a:rect l="l" t="t" r="r" b="b"/>
                <a:pathLst>
                  <a:path w="57451" h="28729" extrusionOk="0">
                    <a:moveTo>
                      <a:pt x="1" y="1"/>
                    </a:moveTo>
                    <a:cubicBezTo>
                      <a:pt x="1" y="15843"/>
                      <a:pt x="12886" y="28728"/>
                      <a:pt x="28728" y="28728"/>
                    </a:cubicBezTo>
                    <a:cubicBezTo>
                      <a:pt x="44565" y="28728"/>
                      <a:pt x="57450" y="15843"/>
                      <a:pt x="57450" y="1"/>
                    </a:cubicBezTo>
                    <a:lnTo>
                      <a:pt x="57094" y="1"/>
                    </a:lnTo>
                    <a:cubicBezTo>
                      <a:pt x="57094" y="15641"/>
                      <a:pt x="44369" y="28366"/>
                      <a:pt x="28728" y="28366"/>
                    </a:cubicBezTo>
                    <a:cubicBezTo>
                      <a:pt x="13088" y="28366"/>
                      <a:pt x="363" y="15641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1561600" y="-1398675"/>
                <a:ext cx="1250250" cy="625150"/>
              </a:xfrm>
              <a:custGeom>
                <a:avLst/>
                <a:gdLst/>
                <a:ahLst/>
                <a:cxnLst/>
                <a:rect l="l" t="t" r="r" b="b"/>
                <a:pathLst>
                  <a:path w="50010" h="25006" extrusionOk="0">
                    <a:moveTo>
                      <a:pt x="1" y="1"/>
                    </a:moveTo>
                    <a:cubicBezTo>
                      <a:pt x="1" y="13789"/>
                      <a:pt x="11217" y="25005"/>
                      <a:pt x="25005" y="25005"/>
                    </a:cubicBezTo>
                    <a:cubicBezTo>
                      <a:pt x="38793" y="25005"/>
                      <a:pt x="50010" y="13789"/>
                      <a:pt x="50010" y="1"/>
                    </a:cubicBezTo>
                    <a:lnTo>
                      <a:pt x="49648" y="1"/>
                    </a:lnTo>
                    <a:cubicBezTo>
                      <a:pt x="49648" y="13587"/>
                      <a:pt x="38591" y="24643"/>
                      <a:pt x="25005" y="24643"/>
                    </a:cubicBezTo>
                    <a:cubicBezTo>
                      <a:pt x="11413" y="24643"/>
                      <a:pt x="363" y="13587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1654525" y="-1398825"/>
                <a:ext cx="1064250" cy="532225"/>
              </a:xfrm>
              <a:custGeom>
                <a:avLst/>
                <a:gdLst/>
                <a:ahLst/>
                <a:cxnLst/>
                <a:rect l="l" t="t" r="r" b="b"/>
                <a:pathLst>
                  <a:path w="42570" h="21289" extrusionOk="0">
                    <a:moveTo>
                      <a:pt x="1" y="1"/>
                    </a:moveTo>
                    <a:cubicBezTo>
                      <a:pt x="1" y="11740"/>
                      <a:pt x="9549" y="21288"/>
                      <a:pt x="21288" y="21288"/>
                    </a:cubicBezTo>
                    <a:cubicBezTo>
                      <a:pt x="33022" y="21288"/>
                      <a:pt x="42570" y="11740"/>
                      <a:pt x="42570" y="1"/>
                    </a:cubicBezTo>
                    <a:lnTo>
                      <a:pt x="42208" y="1"/>
                    </a:lnTo>
                    <a:cubicBezTo>
                      <a:pt x="42214" y="11544"/>
                      <a:pt x="32826" y="20926"/>
                      <a:pt x="21288" y="20926"/>
                    </a:cubicBezTo>
                    <a:cubicBezTo>
                      <a:pt x="9751" y="20926"/>
                      <a:pt x="363" y="115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1747600" y="-1398825"/>
                <a:ext cx="878250" cy="439150"/>
              </a:xfrm>
              <a:custGeom>
                <a:avLst/>
                <a:gdLst/>
                <a:ahLst/>
                <a:cxnLst/>
                <a:rect l="l" t="t" r="r" b="b"/>
                <a:pathLst>
                  <a:path w="35130" h="17566" extrusionOk="0">
                    <a:moveTo>
                      <a:pt x="1" y="1"/>
                    </a:moveTo>
                    <a:cubicBezTo>
                      <a:pt x="1" y="9685"/>
                      <a:pt x="7881" y="17565"/>
                      <a:pt x="17565" y="17565"/>
                    </a:cubicBezTo>
                    <a:cubicBezTo>
                      <a:pt x="27250" y="17565"/>
                      <a:pt x="35130" y="9685"/>
                      <a:pt x="35130" y="1"/>
                    </a:cubicBezTo>
                    <a:lnTo>
                      <a:pt x="34768" y="1"/>
                    </a:lnTo>
                    <a:cubicBezTo>
                      <a:pt x="34768" y="9490"/>
                      <a:pt x="27048" y="17209"/>
                      <a:pt x="17565" y="17209"/>
                    </a:cubicBezTo>
                    <a:cubicBezTo>
                      <a:pt x="8076" y="17209"/>
                      <a:pt x="357" y="9490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1840550" y="-1398825"/>
                <a:ext cx="692225" cy="346200"/>
              </a:xfrm>
              <a:custGeom>
                <a:avLst/>
                <a:gdLst/>
                <a:ahLst/>
                <a:cxnLst/>
                <a:rect l="l" t="t" r="r" b="b"/>
                <a:pathLst>
                  <a:path w="27689" h="13848" extrusionOk="0">
                    <a:moveTo>
                      <a:pt x="0" y="1"/>
                    </a:moveTo>
                    <a:cubicBezTo>
                      <a:pt x="0" y="7637"/>
                      <a:pt x="6211" y="13848"/>
                      <a:pt x="13847" y="13848"/>
                    </a:cubicBezTo>
                    <a:cubicBezTo>
                      <a:pt x="21478" y="13848"/>
                      <a:pt x="27689" y="7637"/>
                      <a:pt x="27689" y="1"/>
                    </a:cubicBezTo>
                    <a:lnTo>
                      <a:pt x="27332" y="1"/>
                    </a:lnTo>
                    <a:cubicBezTo>
                      <a:pt x="27332" y="7441"/>
                      <a:pt x="21282" y="13486"/>
                      <a:pt x="13847" y="13486"/>
                    </a:cubicBezTo>
                    <a:cubicBezTo>
                      <a:pt x="6413" y="13486"/>
                      <a:pt x="362" y="7441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1933625" y="-1398825"/>
                <a:ext cx="506225" cy="253275"/>
              </a:xfrm>
              <a:custGeom>
                <a:avLst/>
                <a:gdLst/>
                <a:ahLst/>
                <a:cxnLst/>
                <a:rect l="l" t="t" r="r" b="b"/>
                <a:pathLst>
                  <a:path w="20249" h="10131" extrusionOk="0">
                    <a:moveTo>
                      <a:pt x="0" y="1"/>
                    </a:moveTo>
                    <a:cubicBezTo>
                      <a:pt x="0" y="5588"/>
                      <a:pt x="4543" y="10131"/>
                      <a:pt x="10124" y="10131"/>
                    </a:cubicBezTo>
                    <a:cubicBezTo>
                      <a:pt x="15706" y="10131"/>
                      <a:pt x="20248" y="5588"/>
                      <a:pt x="20248" y="1"/>
                    </a:cubicBezTo>
                    <a:lnTo>
                      <a:pt x="19886" y="1"/>
                    </a:lnTo>
                    <a:cubicBezTo>
                      <a:pt x="19886" y="5386"/>
                      <a:pt x="15510" y="9769"/>
                      <a:pt x="10124" y="9769"/>
                    </a:cubicBezTo>
                    <a:cubicBezTo>
                      <a:pt x="4739" y="9769"/>
                      <a:pt x="356" y="5386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2025650" y="-1398825"/>
                <a:ext cx="322150" cy="161975"/>
              </a:xfrm>
              <a:custGeom>
                <a:avLst/>
                <a:gdLst/>
                <a:ahLst/>
                <a:cxnLst/>
                <a:rect l="l" t="t" r="r" b="b"/>
                <a:pathLst>
                  <a:path w="12886" h="6479" extrusionOk="0">
                    <a:moveTo>
                      <a:pt x="42" y="1"/>
                    </a:moveTo>
                    <a:cubicBezTo>
                      <a:pt x="1" y="3569"/>
                      <a:pt x="2881" y="6479"/>
                      <a:pt x="6443" y="6479"/>
                    </a:cubicBezTo>
                    <a:cubicBezTo>
                      <a:pt x="10006" y="6479"/>
                      <a:pt x="12886" y="3569"/>
                      <a:pt x="12850" y="1"/>
                    </a:cubicBezTo>
                    <a:lnTo>
                      <a:pt x="12488" y="1"/>
                    </a:lnTo>
                    <a:cubicBezTo>
                      <a:pt x="12482" y="3338"/>
                      <a:pt x="9780" y="6046"/>
                      <a:pt x="6443" y="6046"/>
                    </a:cubicBezTo>
                    <a:cubicBezTo>
                      <a:pt x="3106" y="6046"/>
                      <a:pt x="398" y="3338"/>
                      <a:pt x="3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5"/>
          <p:cNvSpPr txBox="1">
            <a:spLocks noGrp="1"/>
          </p:cNvSpPr>
          <p:nvPr>
            <p:ph type="title"/>
          </p:nvPr>
        </p:nvSpPr>
        <p:spPr>
          <a:xfrm>
            <a:off x="715550" y="456721"/>
            <a:ext cx="7713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subTitle" idx="1"/>
          </p:nvPr>
        </p:nvSpPr>
        <p:spPr>
          <a:xfrm>
            <a:off x="1288785" y="1911450"/>
            <a:ext cx="3020700" cy="18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ubTitle" idx="2"/>
          </p:nvPr>
        </p:nvSpPr>
        <p:spPr>
          <a:xfrm>
            <a:off x="4834515" y="1911450"/>
            <a:ext cx="3020700" cy="18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5"/>
          <p:cNvGrpSpPr/>
          <p:nvPr/>
        </p:nvGrpSpPr>
        <p:grpSpPr>
          <a:xfrm>
            <a:off x="-704753" y="176532"/>
            <a:ext cx="10567331" cy="4637189"/>
            <a:chOff x="-704753" y="176532"/>
            <a:chExt cx="10567331" cy="4637189"/>
          </a:xfrm>
        </p:grpSpPr>
        <p:grpSp>
          <p:nvGrpSpPr>
            <p:cNvPr id="100" name="Google Shape;100;p5"/>
            <p:cNvGrpSpPr/>
            <p:nvPr/>
          </p:nvGrpSpPr>
          <p:grpSpPr>
            <a:xfrm>
              <a:off x="-704753" y="176532"/>
              <a:ext cx="10567331" cy="4427912"/>
              <a:chOff x="-704753" y="176532"/>
              <a:chExt cx="10567331" cy="4427912"/>
            </a:xfrm>
          </p:grpSpPr>
          <p:grpSp>
            <p:nvGrpSpPr>
              <p:cNvPr id="101" name="Google Shape;101;p5"/>
              <p:cNvGrpSpPr/>
              <p:nvPr/>
            </p:nvGrpSpPr>
            <p:grpSpPr>
              <a:xfrm>
                <a:off x="715550" y="176532"/>
                <a:ext cx="7713000" cy="113150"/>
                <a:chOff x="715550" y="802138"/>
                <a:chExt cx="7713000" cy="113150"/>
              </a:xfrm>
            </p:grpSpPr>
            <p:cxnSp>
              <p:nvCxnSpPr>
                <p:cNvPr id="102" name="Google Shape;102;p5"/>
                <p:cNvCxnSpPr/>
                <p:nvPr/>
              </p:nvCxnSpPr>
              <p:spPr>
                <a:xfrm>
                  <a:off x="715550" y="859888"/>
                  <a:ext cx="7713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03" name="Google Shape;103;p5"/>
                <p:cNvSpPr/>
                <p:nvPr/>
              </p:nvSpPr>
              <p:spPr>
                <a:xfrm>
                  <a:off x="8371350" y="802138"/>
                  <a:ext cx="57175" cy="5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3" h="2263" fill="none" extrusionOk="0">
                      <a:moveTo>
                        <a:pt x="2263" y="2262"/>
                      </a:moveTo>
                      <a:cubicBezTo>
                        <a:pt x="1016" y="2262"/>
                        <a:pt x="1" y="1247"/>
                        <a:pt x="1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593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5"/>
                <p:cNvSpPr/>
                <p:nvPr/>
              </p:nvSpPr>
              <p:spPr>
                <a:xfrm rot="10800000" flipH="1">
                  <a:off x="8371350" y="858713"/>
                  <a:ext cx="57175" cy="5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3" h="2263" fill="none" extrusionOk="0">
                      <a:moveTo>
                        <a:pt x="2263" y="2262"/>
                      </a:moveTo>
                      <a:cubicBezTo>
                        <a:pt x="1016" y="2262"/>
                        <a:pt x="1" y="1247"/>
                        <a:pt x="1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593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5" name="Google Shape;105;p5"/>
              <p:cNvGrpSpPr/>
              <p:nvPr/>
            </p:nvGrpSpPr>
            <p:grpSpPr>
              <a:xfrm>
                <a:off x="8428454" y="1863317"/>
                <a:ext cx="1434124" cy="1434214"/>
                <a:chOff x="-2585450" y="-2429500"/>
                <a:chExt cx="2366150" cy="2366300"/>
              </a:xfrm>
            </p:grpSpPr>
            <p:sp>
              <p:nvSpPr>
                <p:cNvPr id="106" name="Google Shape;106;p5"/>
                <p:cNvSpPr/>
                <p:nvPr/>
              </p:nvSpPr>
              <p:spPr>
                <a:xfrm>
                  <a:off x="-2585450" y="-2429500"/>
                  <a:ext cx="2366150" cy="236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46" h="94652" extrusionOk="0">
                      <a:moveTo>
                        <a:pt x="47326" y="363"/>
                      </a:moveTo>
                      <a:cubicBezTo>
                        <a:pt x="73221" y="363"/>
                        <a:pt x="94289" y="21431"/>
                        <a:pt x="94289" y="47326"/>
                      </a:cubicBezTo>
                      <a:cubicBezTo>
                        <a:pt x="94289" y="73221"/>
                        <a:pt x="73221" y="94289"/>
                        <a:pt x="47326" y="94289"/>
                      </a:cubicBezTo>
                      <a:cubicBezTo>
                        <a:pt x="21430" y="94289"/>
                        <a:pt x="363" y="73221"/>
                        <a:pt x="363" y="47326"/>
                      </a:cubicBezTo>
                      <a:cubicBezTo>
                        <a:pt x="363" y="21431"/>
                        <a:pt x="21430" y="363"/>
                        <a:pt x="47326" y="363"/>
                      </a:cubicBezTo>
                      <a:close/>
                      <a:moveTo>
                        <a:pt x="47326" y="1"/>
                      </a:moveTo>
                      <a:cubicBezTo>
                        <a:pt x="21228" y="1"/>
                        <a:pt x="0" y="21235"/>
                        <a:pt x="0" y="47326"/>
                      </a:cubicBezTo>
                      <a:cubicBezTo>
                        <a:pt x="0" y="73423"/>
                        <a:pt x="21228" y="94651"/>
                        <a:pt x="47326" y="94651"/>
                      </a:cubicBezTo>
                      <a:cubicBezTo>
                        <a:pt x="73417" y="94651"/>
                        <a:pt x="94645" y="73423"/>
                        <a:pt x="94645" y="47326"/>
                      </a:cubicBezTo>
                      <a:cubicBezTo>
                        <a:pt x="94645" y="21229"/>
                        <a:pt x="73417" y="1"/>
                        <a:pt x="4732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07" name="Google Shape;107;p5"/>
                <p:cNvSpPr/>
                <p:nvPr/>
              </p:nvSpPr>
              <p:spPr>
                <a:xfrm>
                  <a:off x="-2492525" y="-2336425"/>
                  <a:ext cx="2180275" cy="218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11" h="87212" extrusionOk="0">
                      <a:moveTo>
                        <a:pt x="43609" y="363"/>
                      </a:moveTo>
                      <a:cubicBezTo>
                        <a:pt x="67450" y="363"/>
                        <a:pt x="86849" y="19762"/>
                        <a:pt x="86849" y="43603"/>
                      </a:cubicBezTo>
                      <a:cubicBezTo>
                        <a:pt x="86849" y="67450"/>
                        <a:pt x="67450" y="86849"/>
                        <a:pt x="43609" y="86849"/>
                      </a:cubicBezTo>
                      <a:cubicBezTo>
                        <a:pt x="19762" y="86849"/>
                        <a:pt x="363" y="67450"/>
                        <a:pt x="363" y="43603"/>
                      </a:cubicBezTo>
                      <a:cubicBezTo>
                        <a:pt x="363" y="19762"/>
                        <a:pt x="19762" y="363"/>
                        <a:pt x="43609" y="363"/>
                      </a:cubicBezTo>
                      <a:close/>
                      <a:moveTo>
                        <a:pt x="43609" y="1"/>
                      </a:moveTo>
                      <a:cubicBezTo>
                        <a:pt x="19566" y="1"/>
                        <a:pt x="0" y="19560"/>
                        <a:pt x="0" y="43603"/>
                      </a:cubicBezTo>
                      <a:cubicBezTo>
                        <a:pt x="0" y="67646"/>
                        <a:pt x="19566" y="87211"/>
                        <a:pt x="43609" y="87211"/>
                      </a:cubicBezTo>
                      <a:cubicBezTo>
                        <a:pt x="67651" y="87211"/>
                        <a:pt x="87211" y="67646"/>
                        <a:pt x="87211" y="43603"/>
                      </a:cubicBezTo>
                      <a:cubicBezTo>
                        <a:pt x="87211" y="19560"/>
                        <a:pt x="67651" y="1"/>
                        <a:pt x="4360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08" name="Google Shape;108;p5"/>
                <p:cNvSpPr/>
                <p:nvPr/>
              </p:nvSpPr>
              <p:spPr>
                <a:xfrm>
                  <a:off x="-2399450" y="-2243500"/>
                  <a:ext cx="1994125" cy="199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65" h="79772" extrusionOk="0">
                      <a:moveTo>
                        <a:pt x="39886" y="363"/>
                      </a:moveTo>
                      <a:cubicBezTo>
                        <a:pt x="61678" y="363"/>
                        <a:pt x="79409" y="18094"/>
                        <a:pt x="79409" y="39886"/>
                      </a:cubicBezTo>
                      <a:cubicBezTo>
                        <a:pt x="79409" y="61678"/>
                        <a:pt x="61678" y="79409"/>
                        <a:pt x="39886" y="79409"/>
                      </a:cubicBezTo>
                      <a:cubicBezTo>
                        <a:pt x="18087" y="79409"/>
                        <a:pt x="363" y="61678"/>
                        <a:pt x="363" y="39886"/>
                      </a:cubicBezTo>
                      <a:cubicBezTo>
                        <a:pt x="363" y="18094"/>
                        <a:pt x="18087" y="363"/>
                        <a:pt x="39886" y="363"/>
                      </a:cubicBezTo>
                      <a:close/>
                      <a:moveTo>
                        <a:pt x="39886" y="1"/>
                      </a:moveTo>
                      <a:cubicBezTo>
                        <a:pt x="17892" y="1"/>
                        <a:pt x="1" y="17892"/>
                        <a:pt x="1" y="39886"/>
                      </a:cubicBezTo>
                      <a:cubicBezTo>
                        <a:pt x="1" y="61880"/>
                        <a:pt x="17892" y="79771"/>
                        <a:pt x="39886" y="79771"/>
                      </a:cubicBezTo>
                      <a:cubicBezTo>
                        <a:pt x="61874" y="79771"/>
                        <a:pt x="79765" y="61880"/>
                        <a:pt x="79765" y="39886"/>
                      </a:cubicBezTo>
                      <a:cubicBezTo>
                        <a:pt x="79765" y="17892"/>
                        <a:pt x="61874" y="1"/>
                        <a:pt x="3988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09" name="Google Shape;109;p5"/>
                <p:cNvSpPr/>
                <p:nvPr/>
              </p:nvSpPr>
              <p:spPr>
                <a:xfrm>
                  <a:off x="-2306525" y="-2150425"/>
                  <a:ext cx="1808275" cy="180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31" h="72331" extrusionOk="0">
                      <a:moveTo>
                        <a:pt x="36169" y="363"/>
                      </a:moveTo>
                      <a:cubicBezTo>
                        <a:pt x="55912" y="363"/>
                        <a:pt x="71969" y="16425"/>
                        <a:pt x="71969" y="36163"/>
                      </a:cubicBezTo>
                      <a:cubicBezTo>
                        <a:pt x="71969" y="55907"/>
                        <a:pt x="55906" y="71969"/>
                        <a:pt x="36169" y="71969"/>
                      </a:cubicBezTo>
                      <a:cubicBezTo>
                        <a:pt x="16425" y="71969"/>
                        <a:pt x="363" y="55907"/>
                        <a:pt x="363" y="36163"/>
                      </a:cubicBezTo>
                      <a:cubicBezTo>
                        <a:pt x="363" y="16419"/>
                        <a:pt x="16425" y="363"/>
                        <a:pt x="36169" y="363"/>
                      </a:cubicBezTo>
                      <a:close/>
                      <a:moveTo>
                        <a:pt x="36169" y="1"/>
                      </a:moveTo>
                      <a:cubicBezTo>
                        <a:pt x="16229" y="1"/>
                        <a:pt x="1" y="16223"/>
                        <a:pt x="1" y="36163"/>
                      </a:cubicBezTo>
                      <a:cubicBezTo>
                        <a:pt x="1" y="56109"/>
                        <a:pt x="16229" y="72331"/>
                        <a:pt x="36169" y="72331"/>
                      </a:cubicBezTo>
                      <a:cubicBezTo>
                        <a:pt x="56108" y="72331"/>
                        <a:pt x="72331" y="56103"/>
                        <a:pt x="72331" y="36163"/>
                      </a:cubicBezTo>
                      <a:cubicBezTo>
                        <a:pt x="72331" y="16223"/>
                        <a:pt x="56108" y="1"/>
                        <a:pt x="361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10" name="Google Shape;110;p5"/>
                <p:cNvSpPr/>
                <p:nvPr/>
              </p:nvSpPr>
              <p:spPr>
                <a:xfrm>
                  <a:off x="-2213450" y="-2057350"/>
                  <a:ext cx="1622275" cy="162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91" h="64891" extrusionOk="0">
                      <a:moveTo>
                        <a:pt x="32446" y="357"/>
                      </a:moveTo>
                      <a:cubicBezTo>
                        <a:pt x="50135" y="357"/>
                        <a:pt x="64528" y="14751"/>
                        <a:pt x="64528" y="32446"/>
                      </a:cubicBezTo>
                      <a:cubicBezTo>
                        <a:pt x="64528" y="50135"/>
                        <a:pt x="50135" y="64529"/>
                        <a:pt x="32446" y="64529"/>
                      </a:cubicBezTo>
                      <a:cubicBezTo>
                        <a:pt x="14751" y="64529"/>
                        <a:pt x="357" y="50135"/>
                        <a:pt x="357" y="32446"/>
                      </a:cubicBezTo>
                      <a:cubicBezTo>
                        <a:pt x="357" y="14751"/>
                        <a:pt x="14751" y="357"/>
                        <a:pt x="32446" y="357"/>
                      </a:cubicBezTo>
                      <a:close/>
                      <a:moveTo>
                        <a:pt x="32446" y="1"/>
                      </a:moveTo>
                      <a:cubicBezTo>
                        <a:pt x="14555" y="1"/>
                        <a:pt x="1" y="14555"/>
                        <a:pt x="1" y="32446"/>
                      </a:cubicBezTo>
                      <a:cubicBezTo>
                        <a:pt x="1" y="50331"/>
                        <a:pt x="14555" y="64891"/>
                        <a:pt x="32446" y="64891"/>
                      </a:cubicBezTo>
                      <a:cubicBezTo>
                        <a:pt x="50337" y="64891"/>
                        <a:pt x="64891" y="50331"/>
                        <a:pt x="64891" y="32446"/>
                      </a:cubicBezTo>
                      <a:cubicBezTo>
                        <a:pt x="64891" y="14555"/>
                        <a:pt x="50331" y="1"/>
                        <a:pt x="3244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11" name="Google Shape;111;p5"/>
                <p:cNvSpPr/>
                <p:nvPr/>
              </p:nvSpPr>
              <p:spPr>
                <a:xfrm>
                  <a:off x="-2120525" y="-1964400"/>
                  <a:ext cx="1436275" cy="143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51" h="57450" extrusionOk="0">
                      <a:moveTo>
                        <a:pt x="28729" y="356"/>
                      </a:moveTo>
                      <a:cubicBezTo>
                        <a:pt x="44369" y="362"/>
                        <a:pt x="57094" y="13081"/>
                        <a:pt x="57094" y="28722"/>
                      </a:cubicBezTo>
                      <a:cubicBezTo>
                        <a:pt x="57094" y="44363"/>
                        <a:pt x="44369" y="57088"/>
                        <a:pt x="28729" y="57088"/>
                      </a:cubicBezTo>
                      <a:cubicBezTo>
                        <a:pt x="13088" y="57088"/>
                        <a:pt x="363" y="44363"/>
                        <a:pt x="363" y="28722"/>
                      </a:cubicBezTo>
                      <a:cubicBezTo>
                        <a:pt x="363" y="13081"/>
                        <a:pt x="13088" y="356"/>
                        <a:pt x="28729" y="356"/>
                      </a:cubicBezTo>
                      <a:close/>
                      <a:moveTo>
                        <a:pt x="28729" y="0"/>
                      </a:moveTo>
                      <a:cubicBezTo>
                        <a:pt x="12886" y="0"/>
                        <a:pt x="1" y="12885"/>
                        <a:pt x="1" y="28722"/>
                      </a:cubicBezTo>
                      <a:cubicBezTo>
                        <a:pt x="1" y="44558"/>
                        <a:pt x="12886" y="57450"/>
                        <a:pt x="28729" y="57450"/>
                      </a:cubicBezTo>
                      <a:cubicBezTo>
                        <a:pt x="44565" y="57450"/>
                        <a:pt x="57451" y="44564"/>
                        <a:pt x="57451" y="28722"/>
                      </a:cubicBezTo>
                      <a:cubicBezTo>
                        <a:pt x="57451" y="12885"/>
                        <a:pt x="44565" y="0"/>
                        <a:pt x="2872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12" name="Google Shape;112;p5"/>
                <p:cNvSpPr/>
                <p:nvPr/>
              </p:nvSpPr>
              <p:spPr>
                <a:xfrm>
                  <a:off x="-2027425" y="-1871325"/>
                  <a:ext cx="1250250" cy="125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10" h="50004" extrusionOk="0">
                      <a:moveTo>
                        <a:pt x="25005" y="357"/>
                      </a:moveTo>
                      <a:cubicBezTo>
                        <a:pt x="38591" y="357"/>
                        <a:pt x="49647" y="11413"/>
                        <a:pt x="49647" y="24999"/>
                      </a:cubicBezTo>
                      <a:cubicBezTo>
                        <a:pt x="49647" y="38585"/>
                        <a:pt x="38591" y="49641"/>
                        <a:pt x="25005" y="49641"/>
                      </a:cubicBezTo>
                      <a:cubicBezTo>
                        <a:pt x="11413" y="49641"/>
                        <a:pt x="362" y="38579"/>
                        <a:pt x="362" y="24999"/>
                      </a:cubicBezTo>
                      <a:cubicBezTo>
                        <a:pt x="362" y="11413"/>
                        <a:pt x="11413" y="357"/>
                        <a:pt x="25005" y="357"/>
                      </a:cubicBezTo>
                      <a:close/>
                      <a:moveTo>
                        <a:pt x="25005" y="0"/>
                      </a:moveTo>
                      <a:cubicBezTo>
                        <a:pt x="11217" y="0"/>
                        <a:pt x="0" y="11211"/>
                        <a:pt x="0" y="24999"/>
                      </a:cubicBezTo>
                      <a:cubicBezTo>
                        <a:pt x="0" y="38787"/>
                        <a:pt x="11217" y="50004"/>
                        <a:pt x="25005" y="50004"/>
                      </a:cubicBezTo>
                      <a:cubicBezTo>
                        <a:pt x="38793" y="50004"/>
                        <a:pt x="50009" y="38787"/>
                        <a:pt x="50009" y="24999"/>
                      </a:cubicBezTo>
                      <a:cubicBezTo>
                        <a:pt x="50009" y="11211"/>
                        <a:pt x="38793" y="0"/>
                        <a:pt x="250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13" name="Google Shape;113;p5"/>
                <p:cNvSpPr/>
                <p:nvPr/>
              </p:nvSpPr>
              <p:spPr>
                <a:xfrm>
                  <a:off x="-1934500" y="-1778400"/>
                  <a:ext cx="1064250" cy="106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70" h="42570" extrusionOk="0">
                      <a:moveTo>
                        <a:pt x="21288" y="357"/>
                      </a:moveTo>
                      <a:lnTo>
                        <a:pt x="21288" y="363"/>
                      </a:lnTo>
                      <a:cubicBezTo>
                        <a:pt x="32825" y="363"/>
                        <a:pt x="42213" y="9745"/>
                        <a:pt x="42213" y="21282"/>
                      </a:cubicBezTo>
                      <a:cubicBezTo>
                        <a:pt x="42213" y="32819"/>
                        <a:pt x="32825" y="42207"/>
                        <a:pt x="21288" y="42207"/>
                      </a:cubicBezTo>
                      <a:cubicBezTo>
                        <a:pt x="9750" y="42207"/>
                        <a:pt x="362" y="32819"/>
                        <a:pt x="362" y="21282"/>
                      </a:cubicBezTo>
                      <a:cubicBezTo>
                        <a:pt x="362" y="9745"/>
                        <a:pt x="9750" y="357"/>
                        <a:pt x="21288" y="357"/>
                      </a:cubicBezTo>
                      <a:close/>
                      <a:moveTo>
                        <a:pt x="21288" y="0"/>
                      </a:moveTo>
                      <a:cubicBezTo>
                        <a:pt x="9554" y="0"/>
                        <a:pt x="0" y="9549"/>
                        <a:pt x="0" y="21282"/>
                      </a:cubicBezTo>
                      <a:cubicBezTo>
                        <a:pt x="0" y="33021"/>
                        <a:pt x="9548" y="42569"/>
                        <a:pt x="21288" y="42569"/>
                      </a:cubicBezTo>
                      <a:cubicBezTo>
                        <a:pt x="33021" y="42569"/>
                        <a:pt x="42569" y="33021"/>
                        <a:pt x="42569" y="21282"/>
                      </a:cubicBezTo>
                      <a:cubicBezTo>
                        <a:pt x="42569" y="9549"/>
                        <a:pt x="33021" y="0"/>
                        <a:pt x="212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14" name="Google Shape;114;p5"/>
                <p:cNvSpPr/>
                <p:nvPr/>
              </p:nvSpPr>
              <p:spPr>
                <a:xfrm>
                  <a:off x="-1841425" y="-1685475"/>
                  <a:ext cx="878250" cy="87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0" h="35130" extrusionOk="0">
                      <a:moveTo>
                        <a:pt x="17565" y="363"/>
                      </a:moveTo>
                      <a:cubicBezTo>
                        <a:pt x="27048" y="363"/>
                        <a:pt x="34767" y="8082"/>
                        <a:pt x="34767" y="17565"/>
                      </a:cubicBezTo>
                      <a:cubicBezTo>
                        <a:pt x="34767" y="27054"/>
                        <a:pt x="27048" y="34773"/>
                        <a:pt x="17565" y="34773"/>
                      </a:cubicBezTo>
                      <a:cubicBezTo>
                        <a:pt x="8076" y="34773"/>
                        <a:pt x="357" y="27054"/>
                        <a:pt x="357" y="17565"/>
                      </a:cubicBezTo>
                      <a:cubicBezTo>
                        <a:pt x="357" y="8082"/>
                        <a:pt x="8076" y="363"/>
                        <a:pt x="17565" y="363"/>
                      </a:cubicBezTo>
                      <a:close/>
                      <a:moveTo>
                        <a:pt x="17565" y="1"/>
                      </a:moveTo>
                      <a:cubicBezTo>
                        <a:pt x="7880" y="1"/>
                        <a:pt x="0" y="7880"/>
                        <a:pt x="0" y="17565"/>
                      </a:cubicBezTo>
                      <a:cubicBezTo>
                        <a:pt x="0" y="27250"/>
                        <a:pt x="7880" y="35129"/>
                        <a:pt x="17565" y="35129"/>
                      </a:cubicBezTo>
                      <a:cubicBezTo>
                        <a:pt x="27249" y="35129"/>
                        <a:pt x="35129" y="27250"/>
                        <a:pt x="35129" y="17565"/>
                      </a:cubicBezTo>
                      <a:cubicBezTo>
                        <a:pt x="35129" y="7880"/>
                        <a:pt x="27249" y="1"/>
                        <a:pt x="1756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15" name="Google Shape;115;p5"/>
                <p:cNvSpPr/>
                <p:nvPr/>
              </p:nvSpPr>
              <p:spPr>
                <a:xfrm>
                  <a:off x="-1748500" y="-1592400"/>
                  <a:ext cx="692250" cy="6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90" h="27690" extrusionOk="0">
                      <a:moveTo>
                        <a:pt x="13848" y="357"/>
                      </a:moveTo>
                      <a:cubicBezTo>
                        <a:pt x="21282" y="357"/>
                        <a:pt x="27333" y="6408"/>
                        <a:pt x="27333" y="13842"/>
                      </a:cubicBezTo>
                      <a:cubicBezTo>
                        <a:pt x="27333" y="21276"/>
                        <a:pt x="21282" y="27327"/>
                        <a:pt x="13848" y="27327"/>
                      </a:cubicBezTo>
                      <a:cubicBezTo>
                        <a:pt x="6413" y="27327"/>
                        <a:pt x="363" y="21282"/>
                        <a:pt x="363" y="13842"/>
                      </a:cubicBezTo>
                      <a:cubicBezTo>
                        <a:pt x="363" y="6408"/>
                        <a:pt x="6413" y="357"/>
                        <a:pt x="13848" y="357"/>
                      </a:cubicBezTo>
                      <a:close/>
                      <a:moveTo>
                        <a:pt x="13848" y="1"/>
                      </a:moveTo>
                      <a:cubicBezTo>
                        <a:pt x="6211" y="1"/>
                        <a:pt x="0" y="6212"/>
                        <a:pt x="0" y="13842"/>
                      </a:cubicBezTo>
                      <a:cubicBezTo>
                        <a:pt x="0" y="21478"/>
                        <a:pt x="6211" y="27689"/>
                        <a:pt x="13848" y="27689"/>
                      </a:cubicBezTo>
                      <a:cubicBezTo>
                        <a:pt x="21478" y="27689"/>
                        <a:pt x="27689" y="21478"/>
                        <a:pt x="27689" y="13842"/>
                      </a:cubicBezTo>
                      <a:cubicBezTo>
                        <a:pt x="27689" y="6212"/>
                        <a:pt x="21478" y="1"/>
                        <a:pt x="1384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16" name="Google Shape;116;p5"/>
                <p:cNvSpPr/>
                <p:nvPr/>
              </p:nvSpPr>
              <p:spPr>
                <a:xfrm>
                  <a:off x="-1655425" y="-1499475"/>
                  <a:ext cx="506225" cy="50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49" h="20250" extrusionOk="0">
                      <a:moveTo>
                        <a:pt x="10125" y="357"/>
                      </a:moveTo>
                      <a:lnTo>
                        <a:pt x="10125" y="363"/>
                      </a:lnTo>
                      <a:cubicBezTo>
                        <a:pt x="15504" y="363"/>
                        <a:pt x="19887" y="4739"/>
                        <a:pt x="19887" y="10125"/>
                      </a:cubicBezTo>
                      <a:cubicBezTo>
                        <a:pt x="19887" y="15511"/>
                        <a:pt x="15510" y="19887"/>
                        <a:pt x="10125" y="19887"/>
                      </a:cubicBezTo>
                      <a:cubicBezTo>
                        <a:pt x="4739" y="19887"/>
                        <a:pt x="357" y="15511"/>
                        <a:pt x="357" y="10125"/>
                      </a:cubicBezTo>
                      <a:cubicBezTo>
                        <a:pt x="357" y="4739"/>
                        <a:pt x="4739" y="357"/>
                        <a:pt x="10125" y="357"/>
                      </a:cubicBezTo>
                      <a:close/>
                      <a:moveTo>
                        <a:pt x="10125" y="1"/>
                      </a:moveTo>
                      <a:cubicBezTo>
                        <a:pt x="4543" y="1"/>
                        <a:pt x="0" y="4543"/>
                        <a:pt x="0" y="10125"/>
                      </a:cubicBezTo>
                      <a:cubicBezTo>
                        <a:pt x="0" y="15707"/>
                        <a:pt x="4543" y="20249"/>
                        <a:pt x="10125" y="20249"/>
                      </a:cubicBezTo>
                      <a:cubicBezTo>
                        <a:pt x="15706" y="20249"/>
                        <a:pt x="20249" y="15707"/>
                        <a:pt x="20249" y="10125"/>
                      </a:cubicBezTo>
                      <a:cubicBezTo>
                        <a:pt x="20249" y="4543"/>
                        <a:pt x="15706" y="1"/>
                        <a:pt x="1012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17" name="Google Shape;117;p5"/>
                <p:cNvSpPr/>
                <p:nvPr/>
              </p:nvSpPr>
              <p:spPr>
                <a:xfrm>
                  <a:off x="-1575125" y="-1406425"/>
                  <a:ext cx="332850" cy="32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4" h="12810" extrusionOk="0">
                      <a:moveTo>
                        <a:pt x="6913" y="358"/>
                      </a:moveTo>
                      <a:cubicBezTo>
                        <a:pt x="10250" y="364"/>
                        <a:pt x="12952" y="3066"/>
                        <a:pt x="12958" y="6403"/>
                      </a:cubicBezTo>
                      <a:cubicBezTo>
                        <a:pt x="12958" y="8849"/>
                        <a:pt x="11485" y="11052"/>
                        <a:pt x="9223" y="11991"/>
                      </a:cubicBezTo>
                      <a:cubicBezTo>
                        <a:pt x="8476" y="12299"/>
                        <a:pt x="7693" y="12449"/>
                        <a:pt x="6915" y="12449"/>
                      </a:cubicBezTo>
                      <a:cubicBezTo>
                        <a:pt x="5341" y="12449"/>
                        <a:pt x="3794" y="11835"/>
                        <a:pt x="2637" y="10678"/>
                      </a:cubicBezTo>
                      <a:cubicBezTo>
                        <a:pt x="909" y="8950"/>
                        <a:pt x="393" y="6350"/>
                        <a:pt x="1325" y="4093"/>
                      </a:cubicBezTo>
                      <a:cubicBezTo>
                        <a:pt x="2263" y="1831"/>
                        <a:pt x="4466" y="358"/>
                        <a:pt x="6913" y="358"/>
                      </a:cubicBezTo>
                      <a:close/>
                      <a:moveTo>
                        <a:pt x="6908" y="0"/>
                      </a:moveTo>
                      <a:cubicBezTo>
                        <a:pt x="5244" y="0"/>
                        <a:pt x="3609" y="650"/>
                        <a:pt x="2382" y="1872"/>
                      </a:cubicBezTo>
                      <a:cubicBezTo>
                        <a:pt x="547" y="3707"/>
                        <a:pt x="1" y="6462"/>
                        <a:pt x="993" y="8855"/>
                      </a:cubicBezTo>
                      <a:cubicBezTo>
                        <a:pt x="1984" y="11248"/>
                        <a:pt x="4318" y="12810"/>
                        <a:pt x="6913" y="12810"/>
                      </a:cubicBezTo>
                      <a:cubicBezTo>
                        <a:pt x="10446" y="12804"/>
                        <a:pt x="13314" y="9942"/>
                        <a:pt x="13314" y="6403"/>
                      </a:cubicBezTo>
                      <a:cubicBezTo>
                        <a:pt x="13314" y="3814"/>
                        <a:pt x="11758" y="1480"/>
                        <a:pt x="9359" y="489"/>
                      </a:cubicBezTo>
                      <a:cubicBezTo>
                        <a:pt x="8566" y="160"/>
                        <a:pt x="7733" y="0"/>
                        <a:pt x="690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  <p:grpSp>
            <p:nvGrpSpPr>
              <p:cNvPr id="118" name="Google Shape;118;p5"/>
              <p:cNvGrpSpPr/>
              <p:nvPr/>
            </p:nvGrpSpPr>
            <p:grpSpPr>
              <a:xfrm>
                <a:off x="-704753" y="3887323"/>
                <a:ext cx="1434124" cy="717122"/>
                <a:chOff x="1003575" y="-1398825"/>
                <a:chExt cx="2366150" cy="1183175"/>
              </a:xfrm>
            </p:grpSpPr>
            <p:sp>
              <p:nvSpPr>
                <p:cNvPr id="119" name="Google Shape;119;p5"/>
                <p:cNvSpPr/>
                <p:nvPr/>
              </p:nvSpPr>
              <p:spPr>
                <a:xfrm>
                  <a:off x="1003575" y="-1398825"/>
                  <a:ext cx="2366150" cy="118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46" h="47327" extrusionOk="0">
                      <a:moveTo>
                        <a:pt x="1" y="1"/>
                      </a:moveTo>
                      <a:cubicBezTo>
                        <a:pt x="1" y="26098"/>
                        <a:pt x="21229" y="47326"/>
                        <a:pt x="47326" y="47326"/>
                      </a:cubicBezTo>
                      <a:cubicBezTo>
                        <a:pt x="73424" y="47326"/>
                        <a:pt x="94646" y="26098"/>
                        <a:pt x="94646" y="1"/>
                      </a:cubicBezTo>
                      <a:lnTo>
                        <a:pt x="94289" y="1"/>
                      </a:lnTo>
                      <a:cubicBezTo>
                        <a:pt x="94289" y="25902"/>
                        <a:pt x="73222" y="46970"/>
                        <a:pt x="47326" y="46970"/>
                      </a:cubicBezTo>
                      <a:cubicBezTo>
                        <a:pt x="21431" y="46970"/>
                        <a:pt x="363" y="25902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5"/>
                <p:cNvSpPr/>
                <p:nvPr/>
              </p:nvSpPr>
              <p:spPr>
                <a:xfrm>
                  <a:off x="1096650" y="-1398825"/>
                  <a:ext cx="2180150" cy="109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06" h="43609" extrusionOk="0">
                      <a:moveTo>
                        <a:pt x="1" y="1"/>
                      </a:moveTo>
                      <a:cubicBezTo>
                        <a:pt x="1" y="24049"/>
                        <a:pt x="19561" y="43609"/>
                        <a:pt x="43603" y="43609"/>
                      </a:cubicBezTo>
                      <a:cubicBezTo>
                        <a:pt x="67646" y="43609"/>
                        <a:pt x="87206" y="24049"/>
                        <a:pt x="87206" y="1"/>
                      </a:cubicBezTo>
                      <a:lnTo>
                        <a:pt x="86843" y="1"/>
                      </a:lnTo>
                      <a:cubicBezTo>
                        <a:pt x="86843" y="23853"/>
                        <a:pt x="67444" y="43247"/>
                        <a:pt x="43603" y="43247"/>
                      </a:cubicBezTo>
                      <a:cubicBezTo>
                        <a:pt x="19757" y="43247"/>
                        <a:pt x="357" y="23847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5"/>
                <p:cNvSpPr/>
                <p:nvPr/>
              </p:nvSpPr>
              <p:spPr>
                <a:xfrm>
                  <a:off x="1189600" y="-1398825"/>
                  <a:ext cx="1994125" cy="9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65" h="39886" extrusionOk="0">
                      <a:moveTo>
                        <a:pt x="0" y="1"/>
                      </a:moveTo>
                      <a:cubicBezTo>
                        <a:pt x="0" y="21995"/>
                        <a:pt x="17891" y="39886"/>
                        <a:pt x="39885" y="39886"/>
                      </a:cubicBezTo>
                      <a:cubicBezTo>
                        <a:pt x="61879" y="39886"/>
                        <a:pt x="79765" y="21995"/>
                        <a:pt x="79765" y="1"/>
                      </a:cubicBezTo>
                      <a:lnTo>
                        <a:pt x="79408" y="1"/>
                      </a:lnTo>
                      <a:cubicBezTo>
                        <a:pt x="79408" y="21799"/>
                        <a:pt x="61678" y="39530"/>
                        <a:pt x="39885" y="39530"/>
                      </a:cubicBezTo>
                      <a:cubicBezTo>
                        <a:pt x="18093" y="39530"/>
                        <a:pt x="362" y="21799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5"/>
                <p:cNvSpPr/>
                <p:nvPr/>
              </p:nvSpPr>
              <p:spPr>
                <a:xfrm>
                  <a:off x="1282525" y="-1398825"/>
                  <a:ext cx="1808275" cy="90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31" h="36169" extrusionOk="0">
                      <a:moveTo>
                        <a:pt x="0" y="1"/>
                      </a:moveTo>
                      <a:cubicBezTo>
                        <a:pt x="0" y="19946"/>
                        <a:pt x="16223" y="36169"/>
                        <a:pt x="36162" y="36169"/>
                      </a:cubicBezTo>
                      <a:cubicBezTo>
                        <a:pt x="56108" y="36169"/>
                        <a:pt x="72330" y="19946"/>
                        <a:pt x="72330" y="1"/>
                      </a:cubicBezTo>
                      <a:lnTo>
                        <a:pt x="71968" y="1"/>
                      </a:lnTo>
                      <a:cubicBezTo>
                        <a:pt x="71968" y="19744"/>
                        <a:pt x="55912" y="35806"/>
                        <a:pt x="36168" y="35806"/>
                      </a:cubicBezTo>
                      <a:cubicBezTo>
                        <a:pt x="16425" y="35806"/>
                        <a:pt x="363" y="197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5"/>
                <p:cNvSpPr/>
                <p:nvPr/>
              </p:nvSpPr>
              <p:spPr>
                <a:xfrm>
                  <a:off x="1375600" y="-1398675"/>
                  <a:ext cx="1622275" cy="8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91" h="32446" extrusionOk="0">
                      <a:moveTo>
                        <a:pt x="0" y="1"/>
                      </a:moveTo>
                      <a:cubicBezTo>
                        <a:pt x="0" y="17886"/>
                        <a:pt x="14554" y="32446"/>
                        <a:pt x="32445" y="32446"/>
                      </a:cubicBezTo>
                      <a:cubicBezTo>
                        <a:pt x="50336" y="32446"/>
                        <a:pt x="64890" y="17886"/>
                        <a:pt x="64890" y="1"/>
                      </a:cubicBezTo>
                      <a:lnTo>
                        <a:pt x="64528" y="1"/>
                      </a:lnTo>
                      <a:cubicBezTo>
                        <a:pt x="64528" y="17690"/>
                        <a:pt x="50134" y="32083"/>
                        <a:pt x="32445" y="32083"/>
                      </a:cubicBezTo>
                      <a:cubicBezTo>
                        <a:pt x="14750" y="32083"/>
                        <a:pt x="363" y="17690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5"/>
                <p:cNvSpPr/>
                <p:nvPr/>
              </p:nvSpPr>
              <p:spPr>
                <a:xfrm>
                  <a:off x="1468525" y="-1398825"/>
                  <a:ext cx="1436275" cy="71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51" h="28729" extrusionOk="0">
                      <a:moveTo>
                        <a:pt x="1" y="1"/>
                      </a:moveTo>
                      <a:cubicBezTo>
                        <a:pt x="1" y="15843"/>
                        <a:pt x="12886" y="28728"/>
                        <a:pt x="28728" y="28728"/>
                      </a:cubicBezTo>
                      <a:cubicBezTo>
                        <a:pt x="44565" y="28728"/>
                        <a:pt x="57450" y="15843"/>
                        <a:pt x="57450" y="1"/>
                      </a:cubicBezTo>
                      <a:lnTo>
                        <a:pt x="57094" y="1"/>
                      </a:lnTo>
                      <a:cubicBezTo>
                        <a:pt x="57094" y="15641"/>
                        <a:pt x="44369" y="28366"/>
                        <a:pt x="28728" y="28366"/>
                      </a:cubicBezTo>
                      <a:cubicBezTo>
                        <a:pt x="13088" y="28366"/>
                        <a:pt x="363" y="15641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5"/>
                <p:cNvSpPr/>
                <p:nvPr/>
              </p:nvSpPr>
              <p:spPr>
                <a:xfrm>
                  <a:off x="1561600" y="-1398675"/>
                  <a:ext cx="1250250" cy="62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10" h="25006" extrusionOk="0">
                      <a:moveTo>
                        <a:pt x="1" y="1"/>
                      </a:moveTo>
                      <a:cubicBezTo>
                        <a:pt x="1" y="13789"/>
                        <a:pt x="11217" y="25005"/>
                        <a:pt x="25005" y="25005"/>
                      </a:cubicBezTo>
                      <a:cubicBezTo>
                        <a:pt x="38793" y="25005"/>
                        <a:pt x="50010" y="13789"/>
                        <a:pt x="50010" y="1"/>
                      </a:cubicBezTo>
                      <a:lnTo>
                        <a:pt x="49648" y="1"/>
                      </a:lnTo>
                      <a:cubicBezTo>
                        <a:pt x="49648" y="13587"/>
                        <a:pt x="38591" y="24643"/>
                        <a:pt x="25005" y="24643"/>
                      </a:cubicBezTo>
                      <a:cubicBezTo>
                        <a:pt x="11413" y="24643"/>
                        <a:pt x="363" y="13587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5"/>
                <p:cNvSpPr/>
                <p:nvPr/>
              </p:nvSpPr>
              <p:spPr>
                <a:xfrm>
                  <a:off x="1654525" y="-1398825"/>
                  <a:ext cx="1064250" cy="53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70" h="21289" extrusionOk="0">
                      <a:moveTo>
                        <a:pt x="1" y="1"/>
                      </a:moveTo>
                      <a:cubicBezTo>
                        <a:pt x="1" y="11740"/>
                        <a:pt x="9549" y="21288"/>
                        <a:pt x="21288" y="21288"/>
                      </a:cubicBezTo>
                      <a:cubicBezTo>
                        <a:pt x="33022" y="21288"/>
                        <a:pt x="42570" y="11740"/>
                        <a:pt x="42570" y="1"/>
                      </a:cubicBezTo>
                      <a:lnTo>
                        <a:pt x="42208" y="1"/>
                      </a:lnTo>
                      <a:cubicBezTo>
                        <a:pt x="42214" y="11544"/>
                        <a:pt x="32826" y="20926"/>
                        <a:pt x="21288" y="20926"/>
                      </a:cubicBezTo>
                      <a:cubicBezTo>
                        <a:pt x="9751" y="20926"/>
                        <a:pt x="363" y="115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5"/>
                <p:cNvSpPr/>
                <p:nvPr/>
              </p:nvSpPr>
              <p:spPr>
                <a:xfrm>
                  <a:off x="1747600" y="-1398825"/>
                  <a:ext cx="878250" cy="43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0" h="17566" extrusionOk="0">
                      <a:moveTo>
                        <a:pt x="1" y="1"/>
                      </a:moveTo>
                      <a:cubicBezTo>
                        <a:pt x="1" y="9685"/>
                        <a:pt x="7881" y="17565"/>
                        <a:pt x="17565" y="17565"/>
                      </a:cubicBezTo>
                      <a:cubicBezTo>
                        <a:pt x="27250" y="17565"/>
                        <a:pt x="35130" y="9685"/>
                        <a:pt x="35130" y="1"/>
                      </a:cubicBezTo>
                      <a:lnTo>
                        <a:pt x="34768" y="1"/>
                      </a:lnTo>
                      <a:cubicBezTo>
                        <a:pt x="34768" y="9490"/>
                        <a:pt x="27048" y="17209"/>
                        <a:pt x="17565" y="17209"/>
                      </a:cubicBezTo>
                      <a:cubicBezTo>
                        <a:pt x="8076" y="17209"/>
                        <a:pt x="357" y="9490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28;p5"/>
                <p:cNvSpPr/>
                <p:nvPr/>
              </p:nvSpPr>
              <p:spPr>
                <a:xfrm>
                  <a:off x="1840550" y="-1398825"/>
                  <a:ext cx="692225" cy="34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89" h="13848" extrusionOk="0">
                      <a:moveTo>
                        <a:pt x="0" y="1"/>
                      </a:moveTo>
                      <a:cubicBezTo>
                        <a:pt x="0" y="7637"/>
                        <a:pt x="6211" y="13848"/>
                        <a:pt x="13847" y="13848"/>
                      </a:cubicBezTo>
                      <a:cubicBezTo>
                        <a:pt x="21478" y="13848"/>
                        <a:pt x="27689" y="7637"/>
                        <a:pt x="27689" y="1"/>
                      </a:cubicBezTo>
                      <a:lnTo>
                        <a:pt x="27332" y="1"/>
                      </a:lnTo>
                      <a:cubicBezTo>
                        <a:pt x="27332" y="7441"/>
                        <a:pt x="21282" y="13486"/>
                        <a:pt x="13847" y="13486"/>
                      </a:cubicBezTo>
                      <a:cubicBezTo>
                        <a:pt x="6413" y="13486"/>
                        <a:pt x="362" y="7441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5"/>
                <p:cNvSpPr/>
                <p:nvPr/>
              </p:nvSpPr>
              <p:spPr>
                <a:xfrm>
                  <a:off x="1933625" y="-1398825"/>
                  <a:ext cx="506225" cy="25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49" h="10131" extrusionOk="0">
                      <a:moveTo>
                        <a:pt x="0" y="1"/>
                      </a:moveTo>
                      <a:cubicBezTo>
                        <a:pt x="0" y="5588"/>
                        <a:pt x="4543" y="10131"/>
                        <a:pt x="10124" y="10131"/>
                      </a:cubicBezTo>
                      <a:cubicBezTo>
                        <a:pt x="15706" y="10131"/>
                        <a:pt x="20248" y="5588"/>
                        <a:pt x="20248" y="1"/>
                      </a:cubicBezTo>
                      <a:lnTo>
                        <a:pt x="19886" y="1"/>
                      </a:lnTo>
                      <a:cubicBezTo>
                        <a:pt x="19886" y="5386"/>
                        <a:pt x="15510" y="9769"/>
                        <a:pt x="10124" y="9769"/>
                      </a:cubicBezTo>
                      <a:cubicBezTo>
                        <a:pt x="4739" y="9769"/>
                        <a:pt x="356" y="5386"/>
                        <a:pt x="3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5"/>
                <p:cNvSpPr/>
                <p:nvPr/>
              </p:nvSpPr>
              <p:spPr>
                <a:xfrm>
                  <a:off x="2025650" y="-1398825"/>
                  <a:ext cx="322150" cy="16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6" h="6479" extrusionOk="0">
                      <a:moveTo>
                        <a:pt x="42" y="1"/>
                      </a:moveTo>
                      <a:cubicBezTo>
                        <a:pt x="1" y="3569"/>
                        <a:pt x="2881" y="6479"/>
                        <a:pt x="6443" y="6479"/>
                      </a:cubicBezTo>
                      <a:cubicBezTo>
                        <a:pt x="10006" y="6479"/>
                        <a:pt x="12886" y="3569"/>
                        <a:pt x="12850" y="1"/>
                      </a:cubicBezTo>
                      <a:lnTo>
                        <a:pt x="12488" y="1"/>
                      </a:lnTo>
                      <a:cubicBezTo>
                        <a:pt x="12482" y="3338"/>
                        <a:pt x="9780" y="6046"/>
                        <a:pt x="6443" y="6046"/>
                      </a:cubicBezTo>
                      <a:cubicBezTo>
                        <a:pt x="3106" y="6046"/>
                        <a:pt x="398" y="3338"/>
                        <a:pt x="3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1" name="Google Shape;131;p5"/>
              <p:cNvGrpSpPr/>
              <p:nvPr/>
            </p:nvGrpSpPr>
            <p:grpSpPr>
              <a:xfrm>
                <a:off x="-704753" y="3170198"/>
                <a:ext cx="1434124" cy="717122"/>
                <a:chOff x="1003575" y="-1398825"/>
                <a:chExt cx="2366150" cy="1183175"/>
              </a:xfrm>
            </p:grpSpPr>
            <p:sp>
              <p:nvSpPr>
                <p:cNvPr id="132" name="Google Shape;132;p5"/>
                <p:cNvSpPr/>
                <p:nvPr/>
              </p:nvSpPr>
              <p:spPr>
                <a:xfrm>
                  <a:off x="1003575" y="-1398825"/>
                  <a:ext cx="2366150" cy="118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46" h="47327" extrusionOk="0">
                      <a:moveTo>
                        <a:pt x="1" y="1"/>
                      </a:moveTo>
                      <a:cubicBezTo>
                        <a:pt x="1" y="26098"/>
                        <a:pt x="21229" y="47326"/>
                        <a:pt x="47326" y="47326"/>
                      </a:cubicBezTo>
                      <a:cubicBezTo>
                        <a:pt x="73424" y="47326"/>
                        <a:pt x="94646" y="26098"/>
                        <a:pt x="94646" y="1"/>
                      </a:cubicBezTo>
                      <a:lnTo>
                        <a:pt x="94289" y="1"/>
                      </a:lnTo>
                      <a:cubicBezTo>
                        <a:pt x="94289" y="25902"/>
                        <a:pt x="73222" y="46970"/>
                        <a:pt x="47326" y="46970"/>
                      </a:cubicBezTo>
                      <a:cubicBezTo>
                        <a:pt x="21431" y="46970"/>
                        <a:pt x="363" y="25902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5"/>
                <p:cNvSpPr/>
                <p:nvPr/>
              </p:nvSpPr>
              <p:spPr>
                <a:xfrm>
                  <a:off x="1096650" y="-1398825"/>
                  <a:ext cx="2180150" cy="109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06" h="43609" extrusionOk="0">
                      <a:moveTo>
                        <a:pt x="1" y="1"/>
                      </a:moveTo>
                      <a:cubicBezTo>
                        <a:pt x="1" y="24049"/>
                        <a:pt x="19561" y="43609"/>
                        <a:pt x="43603" y="43609"/>
                      </a:cubicBezTo>
                      <a:cubicBezTo>
                        <a:pt x="67646" y="43609"/>
                        <a:pt x="87206" y="24049"/>
                        <a:pt x="87206" y="1"/>
                      </a:cubicBezTo>
                      <a:lnTo>
                        <a:pt x="86843" y="1"/>
                      </a:lnTo>
                      <a:cubicBezTo>
                        <a:pt x="86843" y="23853"/>
                        <a:pt x="67444" y="43247"/>
                        <a:pt x="43603" y="43247"/>
                      </a:cubicBezTo>
                      <a:cubicBezTo>
                        <a:pt x="19757" y="43247"/>
                        <a:pt x="357" y="23847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5"/>
                <p:cNvSpPr/>
                <p:nvPr/>
              </p:nvSpPr>
              <p:spPr>
                <a:xfrm>
                  <a:off x="1189600" y="-1398825"/>
                  <a:ext cx="1994125" cy="9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65" h="39886" extrusionOk="0">
                      <a:moveTo>
                        <a:pt x="0" y="1"/>
                      </a:moveTo>
                      <a:cubicBezTo>
                        <a:pt x="0" y="21995"/>
                        <a:pt x="17891" y="39886"/>
                        <a:pt x="39885" y="39886"/>
                      </a:cubicBezTo>
                      <a:cubicBezTo>
                        <a:pt x="61879" y="39886"/>
                        <a:pt x="79765" y="21995"/>
                        <a:pt x="79765" y="1"/>
                      </a:cubicBezTo>
                      <a:lnTo>
                        <a:pt x="79408" y="1"/>
                      </a:lnTo>
                      <a:cubicBezTo>
                        <a:pt x="79408" y="21799"/>
                        <a:pt x="61678" y="39530"/>
                        <a:pt x="39885" y="39530"/>
                      </a:cubicBezTo>
                      <a:cubicBezTo>
                        <a:pt x="18093" y="39530"/>
                        <a:pt x="362" y="21799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5"/>
                <p:cNvSpPr/>
                <p:nvPr/>
              </p:nvSpPr>
              <p:spPr>
                <a:xfrm>
                  <a:off x="1282525" y="-1398825"/>
                  <a:ext cx="1808275" cy="90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31" h="36169" extrusionOk="0">
                      <a:moveTo>
                        <a:pt x="0" y="1"/>
                      </a:moveTo>
                      <a:cubicBezTo>
                        <a:pt x="0" y="19946"/>
                        <a:pt x="16223" y="36169"/>
                        <a:pt x="36162" y="36169"/>
                      </a:cubicBezTo>
                      <a:cubicBezTo>
                        <a:pt x="56108" y="36169"/>
                        <a:pt x="72330" y="19946"/>
                        <a:pt x="72330" y="1"/>
                      </a:cubicBezTo>
                      <a:lnTo>
                        <a:pt x="71968" y="1"/>
                      </a:lnTo>
                      <a:cubicBezTo>
                        <a:pt x="71968" y="19744"/>
                        <a:pt x="55912" y="35806"/>
                        <a:pt x="36168" y="35806"/>
                      </a:cubicBezTo>
                      <a:cubicBezTo>
                        <a:pt x="16425" y="35806"/>
                        <a:pt x="363" y="197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5"/>
                <p:cNvSpPr/>
                <p:nvPr/>
              </p:nvSpPr>
              <p:spPr>
                <a:xfrm>
                  <a:off x="1375600" y="-1398675"/>
                  <a:ext cx="1622275" cy="8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91" h="32446" extrusionOk="0">
                      <a:moveTo>
                        <a:pt x="0" y="1"/>
                      </a:moveTo>
                      <a:cubicBezTo>
                        <a:pt x="0" y="17886"/>
                        <a:pt x="14554" y="32446"/>
                        <a:pt x="32445" y="32446"/>
                      </a:cubicBezTo>
                      <a:cubicBezTo>
                        <a:pt x="50336" y="32446"/>
                        <a:pt x="64890" y="17886"/>
                        <a:pt x="64890" y="1"/>
                      </a:cubicBezTo>
                      <a:lnTo>
                        <a:pt x="64528" y="1"/>
                      </a:lnTo>
                      <a:cubicBezTo>
                        <a:pt x="64528" y="17690"/>
                        <a:pt x="50134" y="32083"/>
                        <a:pt x="32445" y="32083"/>
                      </a:cubicBezTo>
                      <a:cubicBezTo>
                        <a:pt x="14750" y="32083"/>
                        <a:pt x="363" y="17690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5"/>
                <p:cNvSpPr/>
                <p:nvPr/>
              </p:nvSpPr>
              <p:spPr>
                <a:xfrm>
                  <a:off x="1468525" y="-1398825"/>
                  <a:ext cx="1436275" cy="71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51" h="28729" extrusionOk="0">
                      <a:moveTo>
                        <a:pt x="1" y="1"/>
                      </a:moveTo>
                      <a:cubicBezTo>
                        <a:pt x="1" y="15843"/>
                        <a:pt x="12886" y="28728"/>
                        <a:pt x="28728" y="28728"/>
                      </a:cubicBezTo>
                      <a:cubicBezTo>
                        <a:pt x="44565" y="28728"/>
                        <a:pt x="57450" y="15843"/>
                        <a:pt x="57450" y="1"/>
                      </a:cubicBezTo>
                      <a:lnTo>
                        <a:pt x="57094" y="1"/>
                      </a:lnTo>
                      <a:cubicBezTo>
                        <a:pt x="57094" y="15641"/>
                        <a:pt x="44369" y="28366"/>
                        <a:pt x="28728" y="28366"/>
                      </a:cubicBezTo>
                      <a:cubicBezTo>
                        <a:pt x="13088" y="28366"/>
                        <a:pt x="363" y="15641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5"/>
                <p:cNvSpPr/>
                <p:nvPr/>
              </p:nvSpPr>
              <p:spPr>
                <a:xfrm>
                  <a:off x="1561600" y="-1398675"/>
                  <a:ext cx="1250250" cy="62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10" h="25006" extrusionOk="0">
                      <a:moveTo>
                        <a:pt x="1" y="1"/>
                      </a:moveTo>
                      <a:cubicBezTo>
                        <a:pt x="1" y="13789"/>
                        <a:pt x="11217" y="25005"/>
                        <a:pt x="25005" y="25005"/>
                      </a:cubicBezTo>
                      <a:cubicBezTo>
                        <a:pt x="38793" y="25005"/>
                        <a:pt x="50010" y="13789"/>
                        <a:pt x="50010" y="1"/>
                      </a:cubicBezTo>
                      <a:lnTo>
                        <a:pt x="49648" y="1"/>
                      </a:lnTo>
                      <a:cubicBezTo>
                        <a:pt x="49648" y="13587"/>
                        <a:pt x="38591" y="24643"/>
                        <a:pt x="25005" y="24643"/>
                      </a:cubicBezTo>
                      <a:cubicBezTo>
                        <a:pt x="11413" y="24643"/>
                        <a:pt x="363" y="13587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5"/>
                <p:cNvSpPr/>
                <p:nvPr/>
              </p:nvSpPr>
              <p:spPr>
                <a:xfrm>
                  <a:off x="1654525" y="-1398825"/>
                  <a:ext cx="1064250" cy="53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70" h="21289" extrusionOk="0">
                      <a:moveTo>
                        <a:pt x="1" y="1"/>
                      </a:moveTo>
                      <a:cubicBezTo>
                        <a:pt x="1" y="11740"/>
                        <a:pt x="9549" y="21288"/>
                        <a:pt x="21288" y="21288"/>
                      </a:cubicBezTo>
                      <a:cubicBezTo>
                        <a:pt x="33022" y="21288"/>
                        <a:pt x="42570" y="11740"/>
                        <a:pt x="42570" y="1"/>
                      </a:cubicBezTo>
                      <a:lnTo>
                        <a:pt x="42208" y="1"/>
                      </a:lnTo>
                      <a:cubicBezTo>
                        <a:pt x="42214" y="11544"/>
                        <a:pt x="32826" y="20926"/>
                        <a:pt x="21288" y="20926"/>
                      </a:cubicBezTo>
                      <a:cubicBezTo>
                        <a:pt x="9751" y="20926"/>
                        <a:pt x="363" y="115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5"/>
                <p:cNvSpPr/>
                <p:nvPr/>
              </p:nvSpPr>
              <p:spPr>
                <a:xfrm>
                  <a:off x="1747600" y="-1398825"/>
                  <a:ext cx="878250" cy="43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0" h="17566" extrusionOk="0">
                      <a:moveTo>
                        <a:pt x="1" y="1"/>
                      </a:moveTo>
                      <a:cubicBezTo>
                        <a:pt x="1" y="9685"/>
                        <a:pt x="7881" y="17565"/>
                        <a:pt x="17565" y="17565"/>
                      </a:cubicBezTo>
                      <a:cubicBezTo>
                        <a:pt x="27250" y="17565"/>
                        <a:pt x="35130" y="9685"/>
                        <a:pt x="35130" y="1"/>
                      </a:cubicBezTo>
                      <a:lnTo>
                        <a:pt x="34768" y="1"/>
                      </a:lnTo>
                      <a:cubicBezTo>
                        <a:pt x="34768" y="9490"/>
                        <a:pt x="27048" y="17209"/>
                        <a:pt x="17565" y="17209"/>
                      </a:cubicBezTo>
                      <a:cubicBezTo>
                        <a:pt x="8076" y="17209"/>
                        <a:pt x="357" y="9490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5"/>
                <p:cNvSpPr/>
                <p:nvPr/>
              </p:nvSpPr>
              <p:spPr>
                <a:xfrm>
                  <a:off x="1840550" y="-1398825"/>
                  <a:ext cx="692225" cy="34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89" h="13848" extrusionOk="0">
                      <a:moveTo>
                        <a:pt x="0" y="1"/>
                      </a:moveTo>
                      <a:cubicBezTo>
                        <a:pt x="0" y="7637"/>
                        <a:pt x="6211" y="13848"/>
                        <a:pt x="13847" y="13848"/>
                      </a:cubicBezTo>
                      <a:cubicBezTo>
                        <a:pt x="21478" y="13848"/>
                        <a:pt x="27689" y="7637"/>
                        <a:pt x="27689" y="1"/>
                      </a:cubicBezTo>
                      <a:lnTo>
                        <a:pt x="27332" y="1"/>
                      </a:lnTo>
                      <a:cubicBezTo>
                        <a:pt x="27332" y="7441"/>
                        <a:pt x="21282" y="13486"/>
                        <a:pt x="13847" y="13486"/>
                      </a:cubicBezTo>
                      <a:cubicBezTo>
                        <a:pt x="6413" y="13486"/>
                        <a:pt x="362" y="7441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5"/>
                <p:cNvSpPr/>
                <p:nvPr/>
              </p:nvSpPr>
              <p:spPr>
                <a:xfrm>
                  <a:off x="1933625" y="-1398825"/>
                  <a:ext cx="506225" cy="25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49" h="10131" extrusionOk="0">
                      <a:moveTo>
                        <a:pt x="0" y="1"/>
                      </a:moveTo>
                      <a:cubicBezTo>
                        <a:pt x="0" y="5588"/>
                        <a:pt x="4543" y="10131"/>
                        <a:pt x="10124" y="10131"/>
                      </a:cubicBezTo>
                      <a:cubicBezTo>
                        <a:pt x="15706" y="10131"/>
                        <a:pt x="20248" y="5588"/>
                        <a:pt x="20248" y="1"/>
                      </a:cubicBezTo>
                      <a:lnTo>
                        <a:pt x="19886" y="1"/>
                      </a:lnTo>
                      <a:cubicBezTo>
                        <a:pt x="19886" y="5386"/>
                        <a:pt x="15510" y="9769"/>
                        <a:pt x="10124" y="9769"/>
                      </a:cubicBezTo>
                      <a:cubicBezTo>
                        <a:pt x="4739" y="9769"/>
                        <a:pt x="356" y="5386"/>
                        <a:pt x="3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5"/>
                <p:cNvSpPr/>
                <p:nvPr/>
              </p:nvSpPr>
              <p:spPr>
                <a:xfrm>
                  <a:off x="2025650" y="-1398825"/>
                  <a:ext cx="322150" cy="16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6" h="6479" extrusionOk="0">
                      <a:moveTo>
                        <a:pt x="42" y="1"/>
                      </a:moveTo>
                      <a:cubicBezTo>
                        <a:pt x="1" y="3569"/>
                        <a:pt x="2881" y="6479"/>
                        <a:pt x="6443" y="6479"/>
                      </a:cubicBezTo>
                      <a:cubicBezTo>
                        <a:pt x="10006" y="6479"/>
                        <a:pt x="12886" y="3569"/>
                        <a:pt x="12850" y="1"/>
                      </a:cubicBezTo>
                      <a:lnTo>
                        <a:pt x="12488" y="1"/>
                      </a:lnTo>
                      <a:cubicBezTo>
                        <a:pt x="12482" y="3338"/>
                        <a:pt x="9780" y="6046"/>
                        <a:pt x="6443" y="6046"/>
                      </a:cubicBezTo>
                      <a:cubicBezTo>
                        <a:pt x="3106" y="6046"/>
                        <a:pt x="398" y="3338"/>
                        <a:pt x="3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44" name="Google Shape;144;p5"/>
            <p:cNvSpPr/>
            <p:nvPr/>
          </p:nvSpPr>
          <p:spPr>
            <a:xfrm>
              <a:off x="3911700" y="4605250"/>
              <a:ext cx="1320600" cy="208472"/>
            </a:xfrm>
            <a:custGeom>
              <a:avLst/>
              <a:gdLst/>
              <a:ahLst/>
              <a:cxnLst/>
              <a:rect l="l" t="t" r="r" b="b"/>
              <a:pathLst>
                <a:path w="37951" h="5991" extrusionOk="0">
                  <a:moveTo>
                    <a:pt x="0" y="1"/>
                  </a:moveTo>
                  <a:lnTo>
                    <a:pt x="0" y="1190"/>
                  </a:lnTo>
                  <a:lnTo>
                    <a:pt x="5432" y="1190"/>
                  </a:lnTo>
                  <a:lnTo>
                    <a:pt x="5432" y="1"/>
                  </a:lnTo>
                  <a:close/>
                  <a:moveTo>
                    <a:pt x="10849" y="1"/>
                  </a:moveTo>
                  <a:lnTo>
                    <a:pt x="10849" y="1190"/>
                  </a:lnTo>
                  <a:lnTo>
                    <a:pt x="16267" y="1190"/>
                  </a:lnTo>
                  <a:lnTo>
                    <a:pt x="16267" y="1"/>
                  </a:lnTo>
                  <a:close/>
                  <a:moveTo>
                    <a:pt x="21684" y="1"/>
                  </a:moveTo>
                  <a:lnTo>
                    <a:pt x="21684" y="1190"/>
                  </a:lnTo>
                  <a:lnTo>
                    <a:pt x="27101" y="1190"/>
                  </a:lnTo>
                  <a:lnTo>
                    <a:pt x="27101" y="1"/>
                  </a:lnTo>
                  <a:close/>
                  <a:moveTo>
                    <a:pt x="5432" y="1190"/>
                  </a:moveTo>
                  <a:lnTo>
                    <a:pt x="5432" y="2394"/>
                  </a:lnTo>
                  <a:lnTo>
                    <a:pt x="10849" y="2394"/>
                  </a:lnTo>
                  <a:lnTo>
                    <a:pt x="10849" y="1190"/>
                  </a:lnTo>
                  <a:close/>
                  <a:moveTo>
                    <a:pt x="16267" y="1190"/>
                  </a:moveTo>
                  <a:lnTo>
                    <a:pt x="16267" y="2394"/>
                  </a:lnTo>
                  <a:lnTo>
                    <a:pt x="21684" y="2394"/>
                  </a:lnTo>
                  <a:lnTo>
                    <a:pt x="21684" y="1190"/>
                  </a:lnTo>
                  <a:close/>
                  <a:moveTo>
                    <a:pt x="0" y="2394"/>
                  </a:moveTo>
                  <a:lnTo>
                    <a:pt x="0" y="3583"/>
                  </a:lnTo>
                  <a:lnTo>
                    <a:pt x="5432" y="3583"/>
                  </a:lnTo>
                  <a:lnTo>
                    <a:pt x="5432" y="2394"/>
                  </a:lnTo>
                  <a:close/>
                  <a:moveTo>
                    <a:pt x="10849" y="2394"/>
                  </a:moveTo>
                  <a:lnTo>
                    <a:pt x="10849" y="3583"/>
                  </a:lnTo>
                  <a:lnTo>
                    <a:pt x="16267" y="3583"/>
                  </a:lnTo>
                  <a:lnTo>
                    <a:pt x="16267" y="2394"/>
                  </a:lnTo>
                  <a:close/>
                  <a:moveTo>
                    <a:pt x="21684" y="2394"/>
                  </a:moveTo>
                  <a:lnTo>
                    <a:pt x="21684" y="3583"/>
                  </a:lnTo>
                  <a:lnTo>
                    <a:pt x="27101" y="3583"/>
                  </a:lnTo>
                  <a:lnTo>
                    <a:pt x="27101" y="2394"/>
                  </a:lnTo>
                  <a:close/>
                  <a:moveTo>
                    <a:pt x="32519" y="1"/>
                  </a:moveTo>
                  <a:lnTo>
                    <a:pt x="32519" y="1190"/>
                  </a:lnTo>
                  <a:lnTo>
                    <a:pt x="27116" y="1190"/>
                  </a:lnTo>
                  <a:lnTo>
                    <a:pt x="27116" y="2394"/>
                  </a:lnTo>
                  <a:lnTo>
                    <a:pt x="32519" y="2394"/>
                  </a:lnTo>
                  <a:lnTo>
                    <a:pt x="32519" y="3583"/>
                  </a:lnTo>
                  <a:lnTo>
                    <a:pt x="37950" y="3583"/>
                  </a:lnTo>
                  <a:lnTo>
                    <a:pt x="37950" y="2394"/>
                  </a:lnTo>
                  <a:lnTo>
                    <a:pt x="32533" y="2394"/>
                  </a:lnTo>
                  <a:lnTo>
                    <a:pt x="32533" y="1190"/>
                  </a:lnTo>
                  <a:lnTo>
                    <a:pt x="37950" y="1190"/>
                  </a:lnTo>
                  <a:lnTo>
                    <a:pt x="37950" y="1"/>
                  </a:lnTo>
                  <a:close/>
                  <a:moveTo>
                    <a:pt x="5432" y="3583"/>
                  </a:moveTo>
                  <a:lnTo>
                    <a:pt x="5432" y="4787"/>
                  </a:lnTo>
                  <a:lnTo>
                    <a:pt x="10849" y="4787"/>
                  </a:lnTo>
                  <a:lnTo>
                    <a:pt x="10849" y="3583"/>
                  </a:lnTo>
                  <a:close/>
                  <a:moveTo>
                    <a:pt x="16267" y="3583"/>
                  </a:moveTo>
                  <a:lnTo>
                    <a:pt x="16267" y="4787"/>
                  </a:lnTo>
                  <a:lnTo>
                    <a:pt x="21684" y="4787"/>
                  </a:lnTo>
                  <a:lnTo>
                    <a:pt x="21684" y="3583"/>
                  </a:lnTo>
                  <a:close/>
                  <a:moveTo>
                    <a:pt x="27101" y="3583"/>
                  </a:moveTo>
                  <a:lnTo>
                    <a:pt x="27101" y="4787"/>
                  </a:lnTo>
                  <a:lnTo>
                    <a:pt x="32519" y="4787"/>
                  </a:lnTo>
                  <a:lnTo>
                    <a:pt x="32519" y="3583"/>
                  </a:lnTo>
                  <a:close/>
                  <a:moveTo>
                    <a:pt x="0" y="4787"/>
                  </a:moveTo>
                  <a:lnTo>
                    <a:pt x="0" y="5990"/>
                  </a:lnTo>
                  <a:lnTo>
                    <a:pt x="5432" y="5990"/>
                  </a:lnTo>
                  <a:lnTo>
                    <a:pt x="5432" y="4787"/>
                  </a:lnTo>
                  <a:close/>
                  <a:moveTo>
                    <a:pt x="10849" y="4787"/>
                  </a:moveTo>
                  <a:lnTo>
                    <a:pt x="10849" y="5990"/>
                  </a:lnTo>
                  <a:lnTo>
                    <a:pt x="16267" y="5990"/>
                  </a:lnTo>
                  <a:lnTo>
                    <a:pt x="16267" y="4787"/>
                  </a:lnTo>
                  <a:close/>
                  <a:moveTo>
                    <a:pt x="21684" y="4787"/>
                  </a:moveTo>
                  <a:lnTo>
                    <a:pt x="21684" y="5990"/>
                  </a:lnTo>
                  <a:lnTo>
                    <a:pt x="27101" y="5990"/>
                  </a:lnTo>
                  <a:lnTo>
                    <a:pt x="27101" y="4787"/>
                  </a:lnTo>
                  <a:close/>
                  <a:moveTo>
                    <a:pt x="32519" y="4787"/>
                  </a:moveTo>
                  <a:lnTo>
                    <a:pt x="32519" y="5990"/>
                  </a:lnTo>
                  <a:lnTo>
                    <a:pt x="37950" y="5990"/>
                  </a:lnTo>
                  <a:lnTo>
                    <a:pt x="37950" y="47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 txBox="1">
            <a:spLocks noGrp="1"/>
          </p:cNvSpPr>
          <p:nvPr>
            <p:ph type="body" idx="1"/>
          </p:nvPr>
        </p:nvSpPr>
        <p:spPr>
          <a:xfrm>
            <a:off x="1224975" y="1744375"/>
            <a:ext cx="3767100" cy="21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2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2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200"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200"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194" name="Google Shape;194;p7"/>
          <p:cNvSpPr txBox="1">
            <a:spLocks noGrp="1"/>
          </p:cNvSpPr>
          <p:nvPr>
            <p:ph type="title"/>
          </p:nvPr>
        </p:nvSpPr>
        <p:spPr>
          <a:xfrm>
            <a:off x="715550" y="456721"/>
            <a:ext cx="7713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95" name="Google Shape;19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7"/>
          <p:cNvSpPr>
            <a:spLocks noGrp="1"/>
          </p:cNvSpPr>
          <p:nvPr>
            <p:ph type="pic" idx="2"/>
          </p:nvPr>
        </p:nvSpPr>
        <p:spPr>
          <a:xfrm>
            <a:off x="5281200" y="1510687"/>
            <a:ext cx="2606700" cy="26067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197" name="Google Shape;197;p7"/>
          <p:cNvGrpSpPr/>
          <p:nvPr/>
        </p:nvGrpSpPr>
        <p:grpSpPr>
          <a:xfrm>
            <a:off x="-713457" y="176532"/>
            <a:ext cx="10576028" cy="5148907"/>
            <a:chOff x="-713457" y="176532"/>
            <a:chExt cx="10576028" cy="5148907"/>
          </a:xfrm>
        </p:grpSpPr>
        <p:sp>
          <p:nvSpPr>
            <p:cNvPr id="198" name="Google Shape;198;p7"/>
            <p:cNvSpPr/>
            <p:nvPr/>
          </p:nvSpPr>
          <p:spPr>
            <a:xfrm>
              <a:off x="7107850" y="4605250"/>
              <a:ext cx="1320600" cy="208472"/>
            </a:xfrm>
            <a:custGeom>
              <a:avLst/>
              <a:gdLst/>
              <a:ahLst/>
              <a:cxnLst/>
              <a:rect l="l" t="t" r="r" b="b"/>
              <a:pathLst>
                <a:path w="37951" h="5991" extrusionOk="0">
                  <a:moveTo>
                    <a:pt x="0" y="1"/>
                  </a:moveTo>
                  <a:lnTo>
                    <a:pt x="0" y="1190"/>
                  </a:lnTo>
                  <a:lnTo>
                    <a:pt x="5432" y="1190"/>
                  </a:lnTo>
                  <a:lnTo>
                    <a:pt x="5432" y="1"/>
                  </a:lnTo>
                  <a:close/>
                  <a:moveTo>
                    <a:pt x="10849" y="1"/>
                  </a:moveTo>
                  <a:lnTo>
                    <a:pt x="10849" y="1190"/>
                  </a:lnTo>
                  <a:lnTo>
                    <a:pt x="16267" y="1190"/>
                  </a:lnTo>
                  <a:lnTo>
                    <a:pt x="16267" y="1"/>
                  </a:lnTo>
                  <a:close/>
                  <a:moveTo>
                    <a:pt x="21684" y="1"/>
                  </a:moveTo>
                  <a:lnTo>
                    <a:pt x="21684" y="1190"/>
                  </a:lnTo>
                  <a:lnTo>
                    <a:pt x="27101" y="1190"/>
                  </a:lnTo>
                  <a:lnTo>
                    <a:pt x="27101" y="1"/>
                  </a:lnTo>
                  <a:close/>
                  <a:moveTo>
                    <a:pt x="5432" y="1190"/>
                  </a:moveTo>
                  <a:lnTo>
                    <a:pt x="5432" y="2394"/>
                  </a:lnTo>
                  <a:lnTo>
                    <a:pt x="10849" y="2394"/>
                  </a:lnTo>
                  <a:lnTo>
                    <a:pt x="10849" y="1190"/>
                  </a:lnTo>
                  <a:close/>
                  <a:moveTo>
                    <a:pt x="16267" y="1190"/>
                  </a:moveTo>
                  <a:lnTo>
                    <a:pt x="16267" y="2394"/>
                  </a:lnTo>
                  <a:lnTo>
                    <a:pt x="21684" y="2394"/>
                  </a:lnTo>
                  <a:lnTo>
                    <a:pt x="21684" y="1190"/>
                  </a:lnTo>
                  <a:close/>
                  <a:moveTo>
                    <a:pt x="0" y="2394"/>
                  </a:moveTo>
                  <a:lnTo>
                    <a:pt x="0" y="3583"/>
                  </a:lnTo>
                  <a:lnTo>
                    <a:pt x="5432" y="3583"/>
                  </a:lnTo>
                  <a:lnTo>
                    <a:pt x="5432" y="2394"/>
                  </a:lnTo>
                  <a:close/>
                  <a:moveTo>
                    <a:pt x="10849" y="2394"/>
                  </a:moveTo>
                  <a:lnTo>
                    <a:pt x="10849" y="3583"/>
                  </a:lnTo>
                  <a:lnTo>
                    <a:pt x="16267" y="3583"/>
                  </a:lnTo>
                  <a:lnTo>
                    <a:pt x="16267" y="2394"/>
                  </a:lnTo>
                  <a:close/>
                  <a:moveTo>
                    <a:pt x="21684" y="2394"/>
                  </a:moveTo>
                  <a:lnTo>
                    <a:pt x="21684" y="3583"/>
                  </a:lnTo>
                  <a:lnTo>
                    <a:pt x="27101" y="3583"/>
                  </a:lnTo>
                  <a:lnTo>
                    <a:pt x="27101" y="2394"/>
                  </a:lnTo>
                  <a:close/>
                  <a:moveTo>
                    <a:pt x="32519" y="1"/>
                  </a:moveTo>
                  <a:lnTo>
                    <a:pt x="32519" y="1190"/>
                  </a:lnTo>
                  <a:lnTo>
                    <a:pt x="27116" y="1190"/>
                  </a:lnTo>
                  <a:lnTo>
                    <a:pt x="27116" y="2394"/>
                  </a:lnTo>
                  <a:lnTo>
                    <a:pt x="32519" y="2394"/>
                  </a:lnTo>
                  <a:lnTo>
                    <a:pt x="32519" y="3583"/>
                  </a:lnTo>
                  <a:lnTo>
                    <a:pt x="37950" y="3583"/>
                  </a:lnTo>
                  <a:lnTo>
                    <a:pt x="37950" y="2394"/>
                  </a:lnTo>
                  <a:lnTo>
                    <a:pt x="32533" y="2394"/>
                  </a:lnTo>
                  <a:lnTo>
                    <a:pt x="32533" y="1190"/>
                  </a:lnTo>
                  <a:lnTo>
                    <a:pt x="37950" y="1190"/>
                  </a:lnTo>
                  <a:lnTo>
                    <a:pt x="37950" y="1"/>
                  </a:lnTo>
                  <a:close/>
                  <a:moveTo>
                    <a:pt x="5432" y="3583"/>
                  </a:moveTo>
                  <a:lnTo>
                    <a:pt x="5432" y="4787"/>
                  </a:lnTo>
                  <a:lnTo>
                    <a:pt x="10849" y="4787"/>
                  </a:lnTo>
                  <a:lnTo>
                    <a:pt x="10849" y="3583"/>
                  </a:lnTo>
                  <a:close/>
                  <a:moveTo>
                    <a:pt x="16267" y="3583"/>
                  </a:moveTo>
                  <a:lnTo>
                    <a:pt x="16267" y="4787"/>
                  </a:lnTo>
                  <a:lnTo>
                    <a:pt x="21684" y="4787"/>
                  </a:lnTo>
                  <a:lnTo>
                    <a:pt x="21684" y="3583"/>
                  </a:lnTo>
                  <a:close/>
                  <a:moveTo>
                    <a:pt x="27101" y="3583"/>
                  </a:moveTo>
                  <a:lnTo>
                    <a:pt x="27101" y="4787"/>
                  </a:lnTo>
                  <a:lnTo>
                    <a:pt x="32519" y="4787"/>
                  </a:lnTo>
                  <a:lnTo>
                    <a:pt x="32519" y="3583"/>
                  </a:lnTo>
                  <a:close/>
                  <a:moveTo>
                    <a:pt x="0" y="4787"/>
                  </a:moveTo>
                  <a:lnTo>
                    <a:pt x="0" y="5990"/>
                  </a:lnTo>
                  <a:lnTo>
                    <a:pt x="5432" y="5990"/>
                  </a:lnTo>
                  <a:lnTo>
                    <a:pt x="5432" y="4787"/>
                  </a:lnTo>
                  <a:close/>
                  <a:moveTo>
                    <a:pt x="10849" y="4787"/>
                  </a:moveTo>
                  <a:lnTo>
                    <a:pt x="10849" y="5990"/>
                  </a:lnTo>
                  <a:lnTo>
                    <a:pt x="16267" y="5990"/>
                  </a:lnTo>
                  <a:lnTo>
                    <a:pt x="16267" y="4787"/>
                  </a:lnTo>
                  <a:close/>
                  <a:moveTo>
                    <a:pt x="21684" y="4787"/>
                  </a:moveTo>
                  <a:lnTo>
                    <a:pt x="21684" y="5990"/>
                  </a:lnTo>
                  <a:lnTo>
                    <a:pt x="27101" y="5990"/>
                  </a:lnTo>
                  <a:lnTo>
                    <a:pt x="27101" y="4787"/>
                  </a:lnTo>
                  <a:close/>
                  <a:moveTo>
                    <a:pt x="32519" y="4787"/>
                  </a:moveTo>
                  <a:lnTo>
                    <a:pt x="32519" y="5990"/>
                  </a:lnTo>
                  <a:lnTo>
                    <a:pt x="37950" y="5990"/>
                  </a:lnTo>
                  <a:lnTo>
                    <a:pt x="37950" y="47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" name="Google Shape;199;p7"/>
            <p:cNvGrpSpPr/>
            <p:nvPr/>
          </p:nvGrpSpPr>
          <p:grpSpPr>
            <a:xfrm>
              <a:off x="715550" y="176532"/>
              <a:ext cx="7713000" cy="113150"/>
              <a:chOff x="715550" y="802138"/>
              <a:chExt cx="7713000" cy="113150"/>
            </a:xfrm>
          </p:grpSpPr>
          <p:cxnSp>
            <p:nvCxnSpPr>
              <p:cNvPr id="200" name="Google Shape;200;p7"/>
              <p:cNvCxnSpPr/>
              <p:nvPr/>
            </p:nvCxnSpPr>
            <p:spPr>
              <a:xfrm>
                <a:off x="715550" y="859888"/>
                <a:ext cx="771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1" name="Google Shape;201;p7"/>
              <p:cNvSpPr/>
              <p:nvPr/>
            </p:nvSpPr>
            <p:spPr>
              <a:xfrm>
                <a:off x="8371350" y="802138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 rot="10800000" flipH="1">
                <a:off x="8371350" y="858713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7"/>
            <p:cNvGrpSpPr/>
            <p:nvPr/>
          </p:nvGrpSpPr>
          <p:grpSpPr>
            <a:xfrm>
              <a:off x="-713457" y="3891225"/>
              <a:ext cx="1434124" cy="1434214"/>
              <a:chOff x="-2585450" y="-2429500"/>
              <a:chExt cx="2366150" cy="2366300"/>
            </a:xfrm>
          </p:grpSpPr>
          <p:sp>
            <p:nvSpPr>
              <p:cNvPr id="204" name="Google Shape;204;p7"/>
              <p:cNvSpPr/>
              <p:nvPr/>
            </p:nvSpPr>
            <p:spPr>
              <a:xfrm>
                <a:off x="-2585450" y="-2429500"/>
                <a:ext cx="2366150" cy="2366300"/>
              </a:xfrm>
              <a:custGeom>
                <a:avLst/>
                <a:gdLst/>
                <a:ahLst/>
                <a:cxnLst/>
                <a:rect l="l" t="t" r="r" b="b"/>
                <a:pathLst>
                  <a:path w="94646" h="94652" extrusionOk="0">
                    <a:moveTo>
                      <a:pt x="47326" y="363"/>
                    </a:moveTo>
                    <a:cubicBezTo>
                      <a:pt x="73221" y="363"/>
                      <a:pt x="94289" y="21431"/>
                      <a:pt x="94289" y="47326"/>
                    </a:cubicBezTo>
                    <a:cubicBezTo>
                      <a:pt x="94289" y="73221"/>
                      <a:pt x="73221" y="94289"/>
                      <a:pt x="47326" y="94289"/>
                    </a:cubicBezTo>
                    <a:cubicBezTo>
                      <a:pt x="21430" y="94289"/>
                      <a:pt x="363" y="73221"/>
                      <a:pt x="363" y="47326"/>
                    </a:cubicBezTo>
                    <a:cubicBezTo>
                      <a:pt x="363" y="21431"/>
                      <a:pt x="21430" y="363"/>
                      <a:pt x="47326" y="363"/>
                    </a:cubicBezTo>
                    <a:close/>
                    <a:moveTo>
                      <a:pt x="47326" y="1"/>
                    </a:moveTo>
                    <a:cubicBezTo>
                      <a:pt x="21228" y="1"/>
                      <a:pt x="0" y="21235"/>
                      <a:pt x="0" y="47326"/>
                    </a:cubicBezTo>
                    <a:cubicBezTo>
                      <a:pt x="0" y="73423"/>
                      <a:pt x="21228" y="94651"/>
                      <a:pt x="47326" y="94651"/>
                    </a:cubicBezTo>
                    <a:cubicBezTo>
                      <a:pt x="73417" y="94651"/>
                      <a:pt x="94645" y="73423"/>
                      <a:pt x="94645" y="47326"/>
                    </a:cubicBezTo>
                    <a:cubicBezTo>
                      <a:pt x="94645" y="21229"/>
                      <a:pt x="73417" y="1"/>
                      <a:pt x="47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-2492525" y="-2336425"/>
                <a:ext cx="2180275" cy="2180300"/>
              </a:xfrm>
              <a:custGeom>
                <a:avLst/>
                <a:gdLst/>
                <a:ahLst/>
                <a:cxnLst/>
                <a:rect l="l" t="t" r="r" b="b"/>
                <a:pathLst>
                  <a:path w="87211" h="87212" extrusionOk="0">
                    <a:moveTo>
                      <a:pt x="43609" y="363"/>
                    </a:moveTo>
                    <a:cubicBezTo>
                      <a:pt x="67450" y="363"/>
                      <a:pt x="86849" y="19762"/>
                      <a:pt x="86849" y="43603"/>
                    </a:cubicBezTo>
                    <a:cubicBezTo>
                      <a:pt x="86849" y="67450"/>
                      <a:pt x="67450" y="86849"/>
                      <a:pt x="43609" y="86849"/>
                    </a:cubicBezTo>
                    <a:cubicBezTo>
                      <a:pt x="19762" y="86849"/>
                      <a:pt x="363" y="67450"/>
                      <a:pt x="363" y="43603"/>
                    </a:cubicBezTo>
                    <a:cubicBezTo>
                      <a:pt x="363" y="19762"/>
                      <a:pt x="19762" y="363"/>
                      <a:pt x="43609" y="363"/>
                    </a:cubicBezTo>
                    <a:close/>
                    <a:moveTo>
                      <a:pt x="43609" y="1"/>
                    </a:moveTo>
                    <a:cubicBezTo>
                      <a:pt x="19566" y="1"/>
                      <a:pt x="0" y="19560"/>
                      <a:pt x="0" y="43603"/>
                    </a:cubicBezTo>
                    <a:cubicBezTo>
                      <a:pt x="0" y="67646"/>
                      <a:pt x="19566" y="87211"/>
                      <a:pt x="43609" y="87211"/>
                    </a:cubicBezTo>
                    <a:cubicBezTo>
                      <a:pt x="67651" y="87211"/>
                      <a:pt x="87211" y="67646"/>
                      <a:pt x="87211" y="43603"/>
                    </a:cubicBezTo>
                    <a:cubicBezTo>
                      <a:pt x="87211" y="19560"/>
                      <a:pt x="67651" y="1"/>
                      <a:pt x="436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-2399450" y="-2243500"/>
                <a:ext cx="1994125" cy="1994300"/>
              </a:xfrm>
              <a:custGeom>
                <a:avLst/>
                <a:gdLst/>
                <a:ahLst/>
                <a:cxnLst/>
                <a:rect l="l" t="t" r="r" b="b"/>
                <a:pathLst>
                  <a:path w="79765" h="79772" extrusionOk="0">
                    <a:moveTo>
                      <a:pt x="39886" y="363"/>
                    </a:moveTo>
                    <a:cubicBezTo>
                      <a:pt x="61678" y="363"/>
                      <a:pt x="79409" y="18094"/>
                      <a:pt x="79409" y="39886"/>
                    </a:cubicBezTo>
                    <a:cubicBezTo>
                      <a:pt x="79409" y="61678"/>
                      <a:pt x="61678" y="79409"/>
                      <a:pt x="39886" y="79409"/>
                    </a:cubicBezTo>
                    <a:cubicBezTo>
                      <a:pt x="18087" y="79409"/>
                      <a:pt x="363" y="61678"/>
                      <a:pt x="363" y="39886"/>
                    </a:cubicBezTo>
                    <a:cubicBezTo>
                      <a:pt x="363" y="18094"/>
                      <a:pt x="18087" y="363"/>
                      <a:pt x="39886" y="363"/>
                    </a:cubicBezTo>
                    <a:close/>
                    <a:moveTo>
                      <a:pt x="39886" y="1"/>
                    </a:moveTo>
                    <a:cubicBezTo>
                      <a:pt x="17892" y="1"/>
                      <a:pt x="1" y="17892"/>
                      <a:pt x="1" y="39886"/>
                    </a:cubicBezTo>
                    <a:cubicBezTo>
                      <a:pt x="1" y="61880"/>
                      <a:pt x="17892" y="79771"/>
                      <a:pt x="39886" y="79771"/>
                    </a:cubicBezTo>
                    <a:cubicBezTo>
                      <a:pt x="61874" y="79771"/>
                      <a:pt x="79765" y="61880"/>
                      <a:pt x="79765" y="39886"/>
                    </a:cubicBezTo>
                    <a:cubicBezTo>
                      <a:pt x="79765" y="17892"/>
                      <a:pt x="61874" y="1"/>
                      <a:pt x="398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-2306525" y="-2150425"/>
                <a:ext cx="1808275" cy="1808275"/>
              </a:xfrm>
              <a:custGeom>
                <a:avLst/>
                <a:gdLst/>
                <a:ahLst/>
                <a:cxnLst/>
                <a:rect l="l" t="t" r="r" b="b"/>
                <a:pathLst>
                  <a:path w="72331" h="72331" extrusionOk="0">
                    <a:moveTo>
                      <a:pt x="36169" y="363"/>
                    </a:moveTo>
                    <a:cubicBezTo>
                      <a:pt x="55912" y="363"/>
                      <a:pt x="71969" y="16425"/>
                      <a:pt x="71969" y="36163"/>
                    </a:cubicBezTo>
                    <a:cubicBezTo>
                      <a:pt x="71969" y="55907"/>
                      <a:pt x="55906" y="71969"/>
                      <a:pt x="36169" y="71969"/>
                    </a:cubicBezTo>
                    <a:cubicBezTo>
                      <a:pt x="16425" y="71969"/>
                      <a:pt x="363" y="55907"/>
                      <a:pt x="363" y="36163"/>
                    </a:cubicBezTo>
                    <a:cubicBezTo>
                      <a:pt x="363" y="16419"/>
                      <a:pt x="16425" y="363"/>
                      <a:pt x="36169" y="363"/>
                    </a:cubicBezTo>
                    <a:close/>
                    <a:moveTo>
                      <a:pt x="36169" y="1"/>
                    </a:moveTo>
                    <a:cubicBezTo>
                      <a:pt x="16229" y="1"/>
                      <a:pt x="1" y="16223"/>
                      <a:pt x="1" y="36163"/>
                    </a:cubicBezTo>
                    <a:cubicBezTo>
                      <a:pt x="1" y="56109"/>
                      <a:pt x="16229" y="72331"/>
                      <a:pt x="36169" y="72331"/>
                    </a:cubicBezTo>
                    <a:cubicBezTo>
                      <a:pt x="56108" y="72331"/>
                      <a:pt x="72331" y="56103"/>
                      <a:pt x="72331" y="36163"/>
                    </a:cubicBezTo>
                    <a:cubicBezTo>
                      <a:pt x="72331" y="16223"/>
                      <a:pt x="56108" y="1"/>
                      <a:pt x="36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-2213450" y="-2057350"/>
                <a:ext cx="1622275" cy="1622275"/>
              </a:xfrm>
              <a:custGeom>
                <a:avLst/>
                <a:gdLst/>
                <a:ahLst/>
                <a:cxnLst/>
                <a:rect l="l" t="t" r="r" b="b"/>
                <a:pathLst>
                  <a:path w="64891" h="64891" extrusionOk="0">
                    <a:moveTo>
                      <a:pt x="32446" y="357"/>
                    </a:moveTo>
                    <a:cubicBezTo>
                      <a:pt x="50135" y="357"/>
                      <a:pt x="64528" y="14751"/>
                      <a:pt x="64528" y="32446"/>
                    </a:cubicBezTo>
                    <a:cubicBezTo>
                      <a:pt x="64528" y="50135"/>
                      <a:pt x="50135" y="64529"/>
                      <a:pt x="32446" y="64529"/>
                    </a:cubicBezTo>
                    <a:cubicBezTo>
                      <a:pt x="14751" y="64529"/>
                      <a:pt x="357" y="50135"/>
                      <a:pt x="357" y="32446"/>
                    </a:cubicBezTo>
                    <a:cubicBezTo>
                      <a:pt x="357" y="14751"/>
                      <a:pt x="14751" y="357"/>
                      <a:pt x="32446" y="357"/>
                    </a:cubicBezTo>
                    <a:close/>
                    <a:moveTo>
                      <a:pt x="32446" y="1"/>
                    </a:moveTo>
                    <a:cubicBezTo>
                      <a:pt x="14555" y="1"/>
                      <a:pt x="1" y="14555"/>
                      <a:pt x="1" y="32446"/>
                    </a:cubicBezTo>
                    <a:cubicBezTo>
                      <a:pt x="1" y="50331"/>
                      <a:pt x="14555" y="64891"/>
                      <a:pt x="32446" y="64891"/>
                    </a:cubicBezTo>
                    <a:cubicBezTo>
                      <a:pt x="50337" y="64891"/>
                      <a:pt x="64891" y="50331"/>
                      <a:pt x="64891" y="32446"/>
                    </a:cubicBezTo>
                    <a:cubicBezTo>
                      <a:pt x="64891" y="14555"/>
                      <a:pt x="50331" y="1"/>
                      <a:pt x="324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-2120525" y="-1964400"/>
                <a:ext cx="1436275" cy="1436250"/>
              </a:xfrm>
              <a:custGeom>
                <a:avLst/>
                <a:gdLst/>
                <a:ahLst/>
                <a:cxnLst/>
                <a:rect l="l" t="t" r="r" b="b"/>
                <a:pathLst>
                  <a:path w="57451" h="57450" extrusionOk="0">
                    <a:moveTo>
                      <a:pt x="28729" y="356"/>
                    </a:moveTo>
                    <a:cubicBezTo>
                      <a:pt x="44369" y="362"/>
                      <a:pt x="57094" y="13081"/>
                      <a:pt x="57094" y="28722"/>
                    </a:cubicBezTo>
                    <a:cubicBezTo>
                      <a:pt x="57094" y="44363"/>
                      <a:pt x="44369" y="57088"/>
                      <a:pt x="28729" y="57088"/>
                    </a:cubicBezTo>
                    <a:cubicBezTo>
                      <a:pt x="13088" y="57088"/>
                      <a:pt x="363" y="44363"/>
                      <a:pt x="363" y="28722"/>
                    </a:cubicBezTo>
                    <a:cubicBezTo>
                      <a:pt x="363" y="13081"/>
                      <a:pt x="13088" y="356"/>
                      <a:pt x="28729" y="356"/>
                    </a:cubicBezTo>
                    <a:close/>
                    <a:moveTo>
                      <a:pt x="28729" y="0"/>
                    </a:moveTo>
                    <a:cubicBezTo>
                      <a:pt x="12886" y="0"/>
                      <a:pt x="1" y="12885"/>
                      <a:pt x="1" y="28722"/>
                    </a:cubicBezTo>
                    <a:cubicBezTo>
                      <a:pt x="1" y="44558"/>
                      <a:pt x="12886" y="57450"/>
                      <a:pt x="28729" y="57450"/>
                    </a:cubicBezTo>
                    <a:cubicBezTo>
                      <a:pt x="44565" y="57450"/>
                      <a:pt x="57451" y="44564"/>
                      <a:pt x="57451" y="28722"/>
                    </a:cubicBezTo>
                    <a:cubicBezTo>
                      <a:pt x="57451" y="12885"/>
                      <a:pt x="44565" y="0"/>
                      <a:pt x="287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-2027425" y="-1871325"/>
                <a:ext cx="1250250" cy="1250100"/>
              </a:xfrm>
              <a:custGeom>
                <a:avLst/>
                <a:gdLst/>
                <a:ahLst/>
                <a:cxnLst/>
                <a:rect l="l" t="t" r="r" b="b"/>
                <a:pathLst>
                  <a:path w="50010" h="50004" extrusionOk="0">
                    <a:moveTo>
                      <a:pt x="25005" y="357"/>
                    </a:moveTo>
                    <a:cubicBezTo>
                      <a:pt x="38591" y="357"/>
                      <a:pt x="49647" y="11413"/>
                      <a:pt x="49647" y="24999"/>
                    </a:cubicBezTo>
                    <a:cubicBezTo>
                      <a:pt x="49647" y="38585"/>
                      <a:pt x="38591" y="49641"/>
                      <a:pt x="25005" y="49641"/>
                    </a:cubicBezTo>
                    <a:cubicBezTo>
                      <a:pt x="11413" y="49641"/>
                      <a:pt x="362" y="38579"/>
                      <a:pt x="362" y="24999"/>
                    </a:cubicBezTo>
                    <a:cubicBezTo>
                      <a:pt x="362" y="11413"/>
                      <a:pt x="11413" y="357"/>
                      <a:pt x="25005" y="357"/>
                    </a:cubicBezTo>
                    <a:close/>
                    <a:moveTo>
                      <a:pt x="25005" y="0"/>
                    </a:moveTo>
                    <a:cubicBezTo>
                      <a:pt x="11217" y="0"/>
                      <a:pt x="0" y="11211"/>
                      <a:pt x="0" y="24999"/>
                    </a:cubicBezTo>
                    <a:cubicBezTo>
                      <a:pt x="0" y="38787"/>
                      <a:pt x="11217" y="50004"/>
                      <a:pt x="25005" y="50004"/>
                    </a:cubicBezTo>
                    <a:cubicBezTo>
                      <a:pt x="38793" y="50004"/>
                      <a:pt x="50009" y="38787"/>
                      <a:pt x="50009" y="24999"/>
                    </a:cubicBezTo>
                    <a:cubicBezTo>
                      <a:pt x="50009" y="11211"/>
                      <a:pt x="38793" y="0"/>
                      <a:pt x="250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-1934500" y="-1778400"/>
                <a:ext cx="1064250" cy="1064250"/>
              </a:xfrm>
              <a:custGeom>
                <a:avLst/>
                <a:gdLst/>
                <a:ahLst/>
                <a:cxnLst/>
                <a:rect l="l" t="t" r="r" b="b"/>
                <a:pathLst>
                  <a:path w="42570" h="42570" extrusionOk="0">
                    <a:moveTo>
                      <a:pt x="21288" y="357"/>
                    </a:moveTo>
                    <a:lnTo>
                      <a:pt x="21288" y="363"/>
                    </a:lnTo>
                    <a:cubicBezTo>
                      <a:pt x="32825" y="363"/>
                      <a:pt x="42213" y="9745"/>
                      <a:pt x="42213" y="21282"/>
                    </a:cubicBezTo>
                    <a:cubicBezTo>
                      <a:pt x="42213" y="32819"/>
                      <a:pt x="32825" y="42207"/>
                      <a:pt x="21288" y="42207"/>
                    </a:cubicBezTo>
                    <a:cubicBezTo>
                      <a:pt x="9750" y="42207"/>
                      <a:pt x="362" y="32819"/>
                      <a:pt x="362" y="21282"/>
                    </a:cubicBezTo>
                    <a:cubicBezTo>
                      <a:pt x="362" y="9745"/>
                      <a:pt x="9750" y="357"/>
                      <a:pt x="21288" y="357"/>
                    </a:cubicBezTo>
                    <a:close/>
                    <a:moveTo>
                      <a:pt x="21288" y="0"/>
                    </a:moveTo>
                    <a:cubicBezTo>
                      <a:pt x="9554" y="0"/>
                      <a:pt x="0" y="9549"/>
                      <a:pt x="0" y="21282"/>
                    </a:cubicBezTo>
                    <a:cubicBezTo>
                      <a:pt x="0" y="33021"/>
                      <a:pt x="9548" y="42569"/>
                      <a:pt x="21288" y="42569"/>
                    </a:cubicBezTo>
                    <a:cubicBezTo>
                      <a:pt x="33021" y="42569"/>
                      <a:pt x="42569" y="33021"/>
                      <a:pt x="42569" y="21282"/>
                    </a:cubicBezTo>
                    <a:cubicBezTo>
                      <a:pt x="42569" y="9549"/>
                      <a:pt x="33021" y="0"/>
                      <a:pt x="21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-1841425" y="-1685475"/>
                <a:ext cx="878250" cy="878250"/>
              </a:xfrm>
              <a:custGeom>
                <a:avLst/>
                <a:gdLst/>
                <a:ahLst/>
                <a:cxnLst/>
                <a:rect l="l" t="t" r="r" b="b"/>
                <a:pathLst>
                  <a:path w="35130" h="35130" extrusionOk="0">
                    <a:moveTo>
                      <a:pt x="17565" y="363"/>
                    </a:moveTo>
                    <a:cubicBezTo>
                      <a:pt x="27048" y="363"/>
                      <a:pt x="34767" y="8082"/>
                      <a:pt x="34767" y="17565"/>
                    </a:cubicBezTo>
                    <a:cubicBezTo>
                      <a:pt x="34767" y="27054"/>
                      <a:pt x="27048" y="34773"/>
                      <a:pt x="17565" y="34773"/>
                    </a:cubicBezTo>
                    <a:cubicBezTo>
                      <a:pt x="8076" y="34773"/>
                      <a:pt x="357" y="27054"/>
                      <a:pt x="357" y="17565"/>
                    </a:cubicBezTo>
                    <a:cubicBezTo>
                      <a:pt x="357" y="8082"/>
                      <a:pt x="8076" y="363"/>
                      <a:pt x="17565" y="363"/>
                    </a:cubicBezTo>
                    <a:close/>
                    <a:moveTo>
                      <a:pt x="17565" y="1"/>
                    </a:moveTo>
                    <a:cubicBezTo>
                      <a:pt x="7880" y="1"/>
                      <a:pt x="0" y="7880"/>
                      <a:pt x="0" y="17565"/>
                    </a:cubicBezTo>
                    <a:cubicBezTo>
                      <a:pt x="0" y="27250"/>
                      <a:pt x="7880" y="35129"/>
                      <a:pt x="17565" y="35129"/>
                    </a:cubicBezTo>
                    <a:cubicBezTo>
                      <a:pt x="27249" y="35129"/>
                      <a:pt x="35129" y="27250"/>
                      <a:pt x="35129" y="17565"/>
                    </a:cubicBezTo>
                    <a:cubicBezTo>
                      <a:pt x="35129" y="7880"/>
                      <a:pt x="27249" y="1"/>
                      <a:pt x="175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-1748500" y="-1592400"/>
                <a:ext cx="692250" cy="692250"/>
              </a:xfrm>
              <a:custGeom>
                <a:avLst/>
                <a:gdLst/>
                <a:ahLst/>
                <a:cxnLst/>
                <a:rect l="l" t="t" r="r" b="b"/>
                <a:pathLst>
                  <a:path w="27690" h="27690" extrusionOk="0">
                    <a:moveTo>
                      <a:pt x="13848" y="357"/>
                    </a:moveTo>
                    <a:cubicBezTo>
                      <a:pt x="21282" y="357"/>
                      <a:pt x="27333" y="6408"/>
                      <a:pt x="27333" y="13842"/>
                    </a:cubicBezTo>
                    <a:cubicBezTo>
                      <a:pt x="27333" y="21276"/>
                      <a:pt x="21282" y="27327"/>
                      <a:pt x="13848" y="27327"/>
                    </a:cubicBezTo>
                    <a:cubicBezTo>
                      <a:pt x="6413" y="27327"/>
                      <a:pt x="363" y="21282"/>
                      <a:pt x="363" y="13842"/>
                    </a:cubicBezTo>
                    <a:cubicBezTo>
                      <a:pt x="363" y="6408"/>
                      <a:pt x="6413" y="357"/>
                      <a:pt x="13848" y="357"/>
                    </a:cubicBezTo>
                    <a:close/>
                    <a:moveTo>
                      <a:pt x="13848" y="1"/>
                    </a:moveTo>
                    <a:cubicBezTo>
                      <a:pt x="6211" y="1"/>
                      <a:pt x="0" y="6212"/>
                      <a:pt x="0" y="13842"/>
                    </a:cubicBezTo>
                    <a:cubicBezTo>
                      <a:pt x="0" y="21478"/>
                      <a:pt x="6211" y="27689"/>
                      <a:pt x="13848" y="27689"/>
                    </a:cubicBezTo>
                    <a:cubicBezTo>
                      <a:pt x="21478" y="27689"/>
                      <a:pt x="27689" y="21478"/>
                      <a:pt x="27689" y="13842"/>
                    </a:cubicBezTo>
                    <a:cubicBezTo>
                      <a:pt x="27689" y="6212"/>
                      <a:pt x="21478" y="1"/>
                      <a:pt x="138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14" name="Google Shape;214;p7"/>
              <p:cNvSpPr/>
              <p:nvPr/>
            </p:nvSpPr>
            <p:spPr>
              <a:xfrm>
                <a:off x="-1655425" y="-1499475"/>
                <a:ext cx="506225" cy="506250"/>
              </a:xfrm>
              <a:custGeom>
                <a:avLst/>
                <a:gdLst/>
                <a:ahLst/>
                <a:cxnLst/>
                <a:rect l="l" t="t" r="r" b="b"/>
                <a:pathLst>
                  <a:path w="20249" h="20250" extrusionOk="0">
                    <a:moveTo>
                      <a:pt x="10125" y="357"/>
                    </a:moveTo>
                    <a:lnTo>
                      <a:pt x="10125" y="363"/>
                    </a:lnTo>
                    <a:cubicBezTo>
                      <a:pt x="15504" y="363"/>
                      <a:pt x="19887" y="4739"/>
                      <a:pt x="19887" y="10125"/>
                    </a:cubicBezTo>
                    <a:cubicBezTo>
                      <a:pt x="19887" y="15511"/>
                      <a:pt x="15510" y="19887"/>
                      <a:pt x="10125" y="19887"/>
                    </a:cubicBezTo>
                    <a:cubicBezTo>
                      <a:pt x="4739" y="19887"/>
                      <a:pt x="357" y="15511"/>
                      <a:pt x="357" y="10125"/>
                    </a:cubicBezTo>
                    <a:cubicBezTo>
                      <a:pt x="357" y="4739"/>
                      <a:pt x="4739" y="357"/>
                      <a:pt x="10125" y="357"/>
                    </a:cubicBezTo>
                    <a:close/>
                    <a:moveTo>
                      <a:pt x="10125" y="1"/>
                    </a:moveTo>
                    <a:cubicBezTo>
                      <a:pt x="4543" y="1"/>
                      <a:pt x="0" y="4543"/>
                      <a:pt x="0" y="10125"/>
                    </a:cubicBezTo>
                    <a:cubicBezTo>
                      <a:pt x="0" y="15707"/>
                      <a:pt x="4543" y="20249"/>
                      <a:pt x="10125" y="20249"/>
                    </a:cubicBezTo>
                    <a:cubicBezTo>
                      <a:pt x="15706" y="20249"/>
                      <a:pt x="20249" y="15707"/>
                      <a:pt x="20249" y="10125"/>
                    </a:cubicBezTo>
                    <a:cubicBezTo>
                      <a:pt x="20249" y="4543"/>
                      <a:pt x="15706" y="1"/>
                      <a:pt x="10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15" name="Google Shape;215;p7"/>
              <p:cNvSpPr/>
              <p:nvPr/>
            </p:nvSpPr>
            <p:spPr>
              <a:xfrm>
                <a:off x="-1575125" y="-1406425"/>
                <a:ext cx="332850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3314" h="12810" extrusionOk="0">
                    <a:moveTo>
                      <a:pt x="6913" y="358"/>
                    </a:moveTo>
                    <a:cubicBezTo>
                      <a:pt x="10250" y="364"/>
                      <a:pt x="12952" y="3066"/>
                      <a:pt x="12958" y="6403"/>
                    </a:cubicBezTo>
                    <a:cubicBezTo>
                      <a:pt x="12958" y="8849"/>
                      <a:pt x="11485" y="11052"/>
                      <a:pt x="9223" y="11991"/>
                    </a:cubicBezTo>
                    <a:cubicBezTo>
                      <a:pt x="8476" y="12299"/>
                      <a:pt x="7693" y="12449"/>
                      <a:pt x="6915" y="12449"/>
                    </a:cubicBezTo>
                    <a:cubicBezTo>
                      <a:pt x="5341" y="12449"/>
                      <a:pt x="3794" y="11835"/>
                      <a:pt x="2637" y="10678"/>
                    </a:cubicBezTo>
                    <a:cubicBezTo>
                      <a:pt x="909" y="8950"/>
                      <a:pt x="393" y="6350"/>
                      <a:pt x="1325" y="4093"/>
                    </a:cubicBezTo>
                    <a:cubicBezTo>
                      <a:pt x="2263" y="1831"/>
                      <a:pt x="4466" y="358"/>
                      <a:pt x="6913" y="358"/>
                    </a:cubicBezTo>
                    <a:close/>
                    <a:moveTo>
                      <a:pt x="6908" y="0"/>
                    </a:moveTo>
                    <a:cubicBezTo>
                      <a:pt x="5244" y="0"/>
                      <a:pt x="3609" y="650"/>
                      <a:pt x="2382" y="1872"/>
                    </a:cubicBezTo>
                    <a:cubicBezTo>
                      <a:pt x="547" y="3707"/>
                      <a:pt x="1" y="6462"/>
                      <a:pt x="993" y="8855"/>
                    </a:cubicBezTo>
                    <a:cubicBezTo>
                      <a:pt x="1984" y="11248"/>
                      <a:pt x="4318" y="12810"/>
                      <a:pt x="6913" y="12810"/>
                    </a:cubicBezTo>
                    <a:cubicBezTo>
                      <a:pt x="10446" y="12804"/>
                      <a:pt x="13314" y="9942"/>
                      <a:pt x="13314" y="6403"/>
                    </a:cubicBezTo>
                    <a:cubicBezTo>
                      <a:pt x="13314" y="3814"/>
                      <a:pt x="11758" y="1480"/>
                      <a:pt x="9359" y="489"/>
                    </a:cubicBezTo>
                    <a:cubicBezTo>
                      <a:pt x="8566" y="160"/>
                      <a:pt x="7733" y="0"/>
                      <a:pt x="69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216" name="Google Shape;216;p7"/>
            <p:cNvGrpSpPr/>
            <p:nvPr/>
          </p:nvGrpSpPr>
          <p:grpSpPr>
            <a:xfrm>
              <a:off x="8428447" y="1255377"/>
              <a:ext cx="1434124" cy="717122"/>
              <a:chOff x="1003575" y="-1398825"/>
              <a:chExt cx="2366150" cy="1183175"/>
            </a:xfrm>
          </p:grpSpPr>
          <p:sp>
            <p:nvSpPr>
              <p:cNvPr id="217" name="Google Shape;217;p7"/>
              <p:cNvSpPr/>
              <p:nvPr/>
            </p:nvSpPr>
            <p:spPr>
              <a:xfrm>
                <a:off x="1003575" y="-1398825"/>
                <a:ext cx="2366150" cy="1183175"/>
              </a:xfrm>
              <a:custGeom>
                <a:avLst/>
                <a:gdLst/>
                <a:ahLst/>
                <a:cxnLst/>
                <a:rect l="l" t="t" r="r" b="b"/>
                <a:pathLst>
                  <a:path w="94646" h="47327" extrusionOk="0">
                    <a:moveTo>
                      <a:pt x="1" y="1"/>
                    </a:moveTo>
                    <a:cubicBezTo>
                      <a:pt x="1" y="26098"/>
                      <a:pt x="21229" y="47326"/>
                      <a:pt x="47326" y="47326"/>
                    </a:cubicBezTo>
                    <a:cubicBezTo>
                      <a:pt x="73424" y="47326"/>
                      <a:pt x="94646" y="26098"/>
                      <a:pt x="94646" y="1"/>
                    </a:cubicBezTo>
                    <a:lnTo>
                      <a:pt x="94289" y="1"/>
                    </a:lnTo>
                    <a:cubicBezTo>
                      <a:pt x="94289" y="25902"/>
                      <a:pt x="73222" y="46970"/>
                      <a:pt x="47326" y="46970"/>
                    </a:cubicBezTo>
                    <a:cubicBezTo>
                      <a:pt x="21431" y="46970"/>
                      <a:pt x="363" y="25902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>
                <a:off x="1096650" y="-1398825"/>
                <a:ext cx="2180150" cy="1090225"/>
              </a:xfrm>
              <a:custGeom>
                <a:avLst/>
                <a:gdLst/>
                <a:ahLst/>
                <a:cxnLst/>
                <a:rect l="l" t="t" r="r" b="b"/>
                <a:pathLst>
                  <a:path w="87206" h="43609" extrusionOk="0">
                    <a:moveTo>
                      <a:pt x="1" y="1"/>
                    </a:moveTo>
                    <a:cubicBezTo>
                      <a:pt x="1" y="24049"/>
                      <a:pt x="19561" y="43609"/>
                      <a:pt x="43603" y="43609"/>
                    </a:cubicBezTo>
                    <a:cubicBezTo>
                      <a:pt x="67646" y="43609"/>
                      <a:pt x="87206" y="24049"/>
                      <a:pt x="87206" y="1"/>
                    </a:cubicBezTo>
                    <a:lnTo>
                      <a:pt x="86843" y="1"/>
                    </a:lnTo>
                    <a:cubicBezTo>
                      <a:pt x="86843" y="23853"/>
                      <a:pt x="67444" y="43247"/>
                      <a:pt x="43603" y="43247"/>
                    </a:cubicBezTo>
                    <a:cubicBezTo>
                      <a:pt x="19757" y="43247"/>
                      <a:pt x="357" y="23847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1189600" y="-1398825"/>
                <a:ext cx="1994125" cy="997150"/>
              </a:xfrm>
              <a:custGeom>
                <a:avLst/>
                <a:gdLst/>
                <a:ahLst/>
                <a:cxnLst/>
                <a:rect l="l" t="t" r="r" b="b"/>
                <a:pathLst>
                  <a:path w="79765" h="39886" extrusionOk="0">
                    <a:moveTo>
                      <a:pt x="0" y="1"/>
                    </a:moveTo>
                    <a:cubicBezTo>
                      <a:pt x="0" y="21995"/>
                      <a:pt x="17891" y="39886"/>
                      <a:pt x="39885" y="39886"/>
                    </a:cubicBezTo>
                    <a:cubicBezTo>
                      <a:pt x="61879" y="39886"/>
                      <a:pt x="79765" y="21995"/>
                      <a:pt x="79765" y="1"/>
                    </a:cubicBezTo>
                    <a:lnTo>
                      <a:pt x="79408" y="1"/>
                    </a:lnTo>
                    <a:cubicBezTo>
                      <a:pt x="79408" y="21799"/>
                      <a:pt x="61678" y="39530"/>
                      <a:pt x="39885" y="39530"/>
                    </a:cubicBezTo>
                    <a:cubicBezTo>
                      <a:pt x="18093" y="39530"/>
                      <a:pt x="362" y="21799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1282525" y="-1398825"/>
                <a:ext cx="1808275" cy="904225"/>
              </a:xfrm>
              <a:custGeom>
                <a:avLst/>
                <a:gdLst/>
                <a:ahLst/>
                <a:cxnLst/>
                <a:rect l="l" t="t" r="r" b="b"/>
                <a:pathLst>
                  <a:path w="72331" h="36169" extrusionOk="0">
                    <a:moveTo>
                      <a:pt x="0" y="1"/>
                    </a:moveTo>
                    <a:cubicBezTo>
                      <a:pt x="0" y="19946"/>
                      <a:pt x="16223" y="36169"/>
                      <a:pt x="36162" y="36169"/>
                    </a:cubicBezTo>
                    <a:cubicBezTo>
                      <a:pt x="56108" y="36169"/>
                      <a:pt x="72330" y="19946"/>
                      <a:pt x="72330" y="1"/>
                    </a:cubicBezTo>
                    <a:lnTo>
                      <a:pt x="71968" y="1"/>
                    </a:lnTo>
                    <a:cubicBezTo>
                      <a:pt x="71968" y="19744"/>
                      <a:pt x="55912" y="35806"/>
                      <a:pt x="36168" y="35806"/>
                    </a:cubicBezTo>
                    <a:cubicBezTo>
                      <a:pt x="16425" y="35806"/>
                      <a:pt x="363" y="197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1375600" y="-1398675"/>
                <a:ext cx="1622275" cy="811150"/>
              </a:xfrm>
              <a:custGeom>
                <a:avLst/>
                <a:gdLst/>
                <a:ahLst/>
                <a:cxnLst/>
                <a:rect l="l" t="t" r="r" b="b"/>
                <a:pathLst>
                  <a:path w="64891" h="32446" extrusionOk="0">
                    <a:moveTo>
                      <a:pt x="0" y="1"/>
                    </a:moveTo>
                    <a:cubicBezTo>
                      <a:pt x="0" y="17886"/>
                      <a:pt x="14554" y="32446"/>
                      <a:pt x="32445" y="32446"/>
                    </a:cubicBezTo>
                    <a:cubicBezTo>
                      <a:pt x="50336" y="32446"/>
                      <a:pt x="64890" y="17886"/>
                      <a:pt x="64890" y="1"/>
                    </a:cubicBezTo>
                    <a:lnTo>
                      <a:pt x="64528" y="1"/>
                    </a:lnTo>
                    <a:cubicBezTo>
                      <a:pt x="64528" y="17690"/>
                      <a:pt x="50134" y="32083"/>
                      <a:pt x="32445" y="32083"/>
                    </a:cubicBezTo>
                    <a:cubicBezTo>
                      <a:pt x="14750" y="32083"/>
                      <a:pt x="363" y="17690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1468525" y="-1398825"/>
                <a:ext cx="1436275" cy="718225"/>
              </a:xfrm>
              <a:custGeom>
                <a:avLst/>
                <a:gdLst/>
                <a:ahLst/>
                <a:cxnLst/>
                <a:rect l="l" t="t" r="r" b="b"/>
                <a:pathLst>
                  <a:path w="57451" h="28729" extrusionOk="0">
                    <a:moveTo>
                      <a:pt x="1" y="1"/>
                    </a:moveTo>
                    <a:cubicBezTo>
                      <a:pt x="1" y="15843"/>
                      <a:pt x="12886" y="28728"/>
                      <a:pt x="28728" y="28728"/>
                    </a:cubicBezTo>
                    <a:cubicBezTo>
                      <a:pt x="44565" y="28728"/>
                      <a:pt x="57450" y="15843"/>
                      <a:pt x="57450" y="1"/>
                    </a:cubicBezTo>
                    <a:lnTo>
                      <a:pt x="57094" y="1"/>
                    </a:lnTo>
                    <a:cubicBezTo>
                      <a:pt x="57094" y="15641"/>
                      <a:pt x="44369" y="28366"/>
                      <a:pt x="28728" y="28366"/>
                    </a:cubicBezTo>
                    <a:cubicBezTo>
                      <a:pt x="13088" y="28366"/>
                      <a:pt x="363" y="15641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1561600" y="-1398675"/>
                <a:ext cx="1250250" cy="625150"/>
              </a:xfrm>
              <a:custGeom>
                <a:avLst/>
                <a:gdLst/>
                <a:ahLst/>
                <a:cxnLst/>
                <a:rect l="l" t="t" r="r" b="b"/>
                <a:pathLst>
                  <a:path w="50010" h="25006" extrusionOk="0">
                    <a:moveTo>
                      <a:pt x="1" y="1"/>
                    </a:moveTo>
                    <a:cubicBezTo>
                      <a:pt x="1" y="13789"/>
                      <a:pt x="11217" y="25005"/>
                      <a:pt x="25005" y="25005"/>
                    </a:cubicBezTo>
                    <a:cubicBezTo>
                      <a:pt x="38793" y="25005"/>
                      <a:pt x="50010" y="13789"/>
                      <a:pt x="50010" y="1"/>
                    </a:cubicBezTo>
                    <a:lnTo>
                      <a:pt x="49648" y="1"/>
                    </a:lnTo>
                    <a:cubicBezTo>
                      <a:pt x="49648" y="13587"/>
                      <a:pt x="38591" y="24643"/>
                      <a:pt x="25005" y="24643"/>
                    </a:cubicBezTo>
                    <a:cubicBezTo>
                      <a:pt x="11413" y="24643"/>
                      <a:pt x="363" y="13587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1654525" y="-1398825"/>
                <a:ext cx="1064250" cy="532225"/>
              </a:xfrm>
              <a:custGeom>
                <a:avLst/>
                <a:gdLst/>
                <a:ahLst/>
                <a:cxnLst/>
                <a:rect l="l" t="t" r="r" b="b"/>
                <a:pathLst>
                  <a:path w="42570" h="21289" extrusionOk="0">
                    <a:moveTo>
                      <a:pt x="1" y="1"/>
                    </a:moveTo>
                    <a:cubicBezTo>
                      <a:pt x="1" y="11740"/>
                      <a:pt x="9549" y="21288"/>
                      <a:pt x="21288" y="21288"/>
                    </a:cubicBezTo>
                    <a:cubicBezTo>
                      <a:pt x="33022" y="21288"/>
                      <a:pt x="42570" y="11740"/>
                      <a:pt x="42570" y="1"/>
                    </a:cubicBezTo>
                    <a:lnTo>
                      <a:pt x="42208" y="1"/>
                    </a:lnTo>
                    <a:cubicBezTo>
                      <a:pt x="42214" y="11544"/>
                      <a:pt x="32826" y="20926"/>
                      <a:pt x="21288" y="20926"/>
                    </a:cubicBezTo>
                    <a:cubicBezTo>
                      <a:pt x="9751" y="20926"/>
                      <a:pt x="363" y="115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1747600" y="-1398825"/>
                <a:ext cx="878250" cy="439150"/>
              </a:xfrm>
              <a:custGeom>
                <a:avLst/>
                <a:gdLst/>
                <a:ahLst/>
                <a:cxnLst/>
                <a:rect l="l" t="t" r="r" b="b"/>
                <a:pathLst>
                  <a:path w="35130" h="17566" extrusionOk="0">
                    <a:moveTo>
                      <a:pt x="1" y="1"/>
                    </a:moveTo>
                    <a:cubicBezTo>
                      <a:pt x="1" y="9685"/>
                      <a:pt x="7881" y="17565"/>
                      <a:pt x="17565" y="17565"/>
                    </a:cubicBezTo>
                    <a:cubicBezTo>
                      <a:pt x="27250" y="17565"/>
                      <a:pt x="35130" y="9685"/>
                      <a:pt x="35130" y="1"/>
                    </a:cubicBezTo>
                    <a:lnTo>
                      <a:pt x="34768" y="1"/>
                    </a:lnTo>
                    <a:cubicBezTo>
                      <a:pt x="34768" y="9490"/>
                      <a:pt x="27048" y="17209"/>
                      <a:pt x="17565" y="17209"/>
                    </a:cubicBezTo>
                    <a:cubicBezTo>
                      <a:pt x="8076" y="17209"/>
                      <a:pt x="357" y="9490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7"/>
              <p:cNvSpPr/>
              <p:nvPr/>
            </p:nvSpPr>
            <p:spPr>
              <a:xfrm>
                <a:off x="1840550" y="-1398825"/>
                <a:ext cx="692225" cy="346200"/>
              </a:xfrm>
              <a:custGeom>
                <a:avLst/>
                <a:gdLst/>
                <a:ahLst/>
                <a:cxnLst/>
                <a:rect l="l" t="t" r="r" b="b"/>
                <a:pathLst>
                  <a:path w="27689" h="13848" extrusionOk="0">
                    <a:moveTo>
                      <a:pt x="0" y="1"/>
                    </a:moveTo>
                    <a:cubicBezTo>
                      <a:pt x="0" y="7637"/>
                      <a:pt x="6211" y="13848"/>
                      <a:pt x="13847" y="13848"/>
                    </a:cubicBezTo>
                    <a:cubicBezTo>
                      <a:pt x="21478" y="13848"/>
                      <a:pt x="27689" y="7637"/>
                      <a:pt x="27689" y="1"/>
                    </a:cubicBezTo>
                    <a:lnTo>
                      <a:pt x="27332" y="1"/>
                    </a:lnTo>
                    <a:cubicBezTo>
                      <a:pt x="27332" y="7441"/>
                      <a:pt x="21282" y="13486"/>
                      <a:pt x="13847" y="13486"/>
                    </a:cubicBezTo>
                    <a:cubicBezTo>
                      <a:pt x="6413" y="13486"/>
                      <a:pt x="362" y="7441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7"/>
              <p:cNvSpPr/>
              <p:nvPr/>
            </p:nvSpPr>
            <p:spPr>
              <a:xfrm>
                <a:off x="1933625" y="-1398825"/>
                <a:ext cx="506225" cy="253275"/>
              </a:xfrm>
              <a:custGeom>
                <a:avLst/>
                <a:gdLst/>
                <a:ahLst/>
                <a:cxnLst/>
                <a:rect l="l" t="t" r="r" b="b"/>
                <a:pathLst>
                  <a:path w="20249" h="10131" extrusionOk="0">
                    <a:moveTo>
                      <a:pt x="0" y="1"/>
                    </a:moveTo>
                    <a:cubicBezTo>
                      <a:pt x="0" y="5588"/>
                      <a:pt x="4543" y="10131"/>
                      <a:pt x="10124" y="10131"/>
                    </a:cubicBezTo>
                    <a:cubicBezTo>
                      <a:pt x="15706" y="10131"/>
                      <a:pt x="20248" y="5588"/>
                      <a:pt x="20248" y="1"/>
                    </a:cubicBezTo>
                    <a:lnTo>
                      <a:pt x="19886" y="1"/>
                    </a:lnTo>
                    <a:cubicBezTo>
                      <a:pt x="19886" y="5386"/>
                      <a:pt x="15510" y="9769"/>
                      <a:pt x="10124" y="9769"/>
                    </a:cubicBezTo>
                    <a:cubicBezTo>
                      <a:pt x="4739" y="9769"/>
                      <a:pt x="356" y="5386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>
                <a:off x="2025650" y="-1398825"/>
                <a:ext cx="322150" cy="161975"/>
              </a:xfrm>
              <a:custGeom>
                <a:avLst/>
                <a:gdLst/>
                <a:ahLst/>
                <a:cxnLst/>
                <a:rect l="l" t="t" r="r" b="b"/>
                <a:pathLst>
                  <a:path w="12886" h="6479" extrusionOk="0">
                    <a:moveTo>
                      <a:pt x="42" y="1"/>
                    </a:moveTo>
                    <a:cubicBezTo>
                      <a:pt x="1" y="3569"/>
                      <a:pt x="2881" y="6479"/>
                      <a:pt x="6443" y="6479"/>
                    </a:cubicBezTo>
                    <a:cubicBezTo>
                      <a:pt x="10006" y="6479"/>
                      <a:pt x="12886" y="3569"/>
                      <a:pt x="12850" y="1"/>
                    </a:cubicBezTo>
                    <a:lnTo>
                      <a:pt x="12488" y="1"/>
                    </a:lnTo>
                    <a:cubicBezTo>
                      <a:pt x="12482" y="3338"/>
                      <a:pt x="9780" y="6046"/>
                      <a:pt x="6443" y="6046"/>
                    </a:cubicBezTo>
                    <a:cubicBezTo>
                      <a:pt x="3106" y="6046"/>
                      <a:pt x="398" y="3338"/>
                      <a:pt x="3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" name="Google Shape;229;p7"/>
            <p:cNvGrpSpPr/>
            <p:nvPr/>
          </p:nvGrpSpPr>
          <p:grpSpPr>
            <a:xfrm>
              <a:off x="8428447" y="538252"/>
              <a:ext cx="1434124" cy="717122"/>
              <a:chOff x="1003575" y="-1398825"/>
              <a:chExt cx="2366150" cy="1183175"/>
            </a:xfrm>
          </p:grpSpPr>
          <p:sp>
            <p:nvSpPr>
              <p:cNvPr id="230" name="Google Shape;230;p7"/>
              <p:cNvSpPr/>
              <p:nvPr/>
            </p:nvSpPr>
            <p:spPr>
              <a:xfrm>
                <a:off x="1003575" y="-1398825"/>
                <a:ext cx="2366150" cy="1183175"/>
              </a:xfrm>
              <a:custGeom>
                <a:avLst/>
                <a:gdLst/>
                <a:ahLst/>
                <a:cxnLst/>
                <a:rect l="l" t="t" r="r" b="b"/>
                <a:pathLst>
                  <a:path w="94646" h="47327" extrusionOk="0">
                    <a:moveTo>
                      <a:pt x="1" y="1"/>
                    </a:moveTo>
                    <a:cubicBezTo>
                      <a:pt x="1" y="26098"/>
                      <a:pt x="21229" y="47326"/>
                      <a:pt x="47326" y="47326"/>
                    </a:cubicBezTo>
                    <a:cubicBezTo>
                      <a:pt x="73424" y="47326"/>
                      <a:pt x="94646" y="26098"/>
                      <a:pt x="94646" y="1"/>
                    </a:cubicBezTo>
                    <a:lnTo>
                      <a:pt x="94289" y="1"/>
                    </a:lnTo>
                    <a:cubicBezTo>
                      <a:pt x="94289" y="25902"/>
                      <a:pt x="73222" y="46970"/>
                      <a:pt x="47326" y="46970"/>
                    </a:cubicBezTo>
                    <a:cubicBezTo>
                      <a:pt x="21431" y="46970"/>
                      <a:pt x="363" y="25902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1096650" y="-1398825"/>
                <a:ext cx="2180150" cy="1090225"/>
              </a:xfrm>
              <a:custGeom>
                <a:avLst/>
                <a:gdLst/>
                <a:ahLst/>
                <a:cxnLst/>
                <a:rect l="l" t="t" r="r" b="b"/>
                <a:pathLst>
                  <a:path w="87206" h="43609" extrusionOk="0">
                    <a:moveTo>
                      <a:pt x="1" y="1"/>
                    </a:moveTo>
                    <a:cubicBezTo>
                      <a:pt x="1" y="24049"/>
                      <a:pt x="19561" y="43609"/>
                      <a:pt x="43603" y="43609"/>
                    </a:cubicBezTo>
                    <a:cubicBezTo>
                      <a:pt x="67646" y="43609"/>
                      <a:pt x="87206" y="24049"/>
                      <a:pt x="87206" y="1"/>
                    </a:cubicBezTo>
                    <a:lnTo>
                      <a:pt x="86843" y="1"/>
                    </a:lnTo>
                    <a:cubicBezTo>
                      <a:pt x="86843" y="23853"/>
                      <a:pt x="67444" y="43247"/>
                      <a:pt x="43603" y="43247"/>
                    </a:cubicBezTo>
                    <a:cubicBezTo>
                      <a:pt x="19757" y="43247"/>
                      <a:pt x="357" y="23847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1189600" y="-1398825"/>
                <a:ext cx="1994125" cy="997150"/>
              </a:xfrm>
              <a:custGeom>
                <a:avLst/>
                <a:gdLst/>
                <a:ahLst/>
                <a:cxnLst/>
                <a:rect l="l" t="t" r="r" b="b"/>
                <a:pathLst>
                  <a:path w="79765" h="39886" extrusionOk="0">
                    <a:moveTo>
                      <a:pt x="0" y="1"/>
                    </a:moveTo>
                    <a:cubicBezTo>
                      <a:pt x="0" y="21995"/>
                      <a:pt x="17891" y="39886"/>
                      <a:pt x="39885" y="39886"/>
                    </a:cubicBezTo>
                    <a:cubicBezTo>
                      <a:pt x="61879" y="39886"/>
                      <a:pt x="79765" y="21995"/>
                      <a:pt x="79765" y="1"/>
                    </a:cubicBezTo>
                    <a:lnTo>
                      <a:pt x="79408" y="1"/>
                    </a:lnTo>
                    <a:cubicBezTo>
                      <a:pt x="79408" y="21799"/>
                      <a:pt x="61678" y="39530"/>
                      <a:pt x="39885" y="39530"/>
                    </a:cubicBezTo>
                    <a:cubicBezTo>
                      <a:pt x="18093" y="39530"/>
                      <a:pt x="362" y="21799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1282525" y="-1398825"/>
                <a:ext cx="1808275" cy="904225"/>
              </a:xfrm>
              <a:custGeom>
                <a:avLst/>
                <a:gdLst/>
                <a:ahLst/>
                <a:cxnLst/>
                <a:rect l="l" t="t" r="r" b="b"/>
                <a:pathLst>
                  <a:path w="72331" h="36169" extrusionOk="0">
                    <a:moveTo>
                      <a:pt x="0" y="1"/>
                    </a:moveTo>
                    <a:cubicBezTo>
                      <a:pt x="0" y="19946"/>
                      <a:pt x="16223" y="36169"/>
                      <a:pt x="36162" y="36169"/>
                    </a:cubicBezTo>
                    <a:cubicBezTo>
                      <a:pt x="56108" y="36169"/>
                      <a:pt x="72330" y="19946"/>
                      <a:pt x="72330" y="1"/>
                    </a:cubicBezTo>
                    <a:lnTo>
                      <a:pt x="71968" y="1"/>
                    </a:lnTo>
                    <a:cubicBezTo>
                      <a:pt x="71968" y="19744"/>
                      <a:pt x="55912" y="35806"/>
                      <a:pt x="36168" y="35806"/>
                    </a:cubicBezTo>
                    <a:cubicBezTo>
                      <a:pt x="16425" y="35806"/>
                      <a:pt x="363" y="197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7"/>
              <p:cNvSpPr/>
              <p:nvPr/>
            </p:nvSpPr>
            <p:spPr>
              <a:xfrm>
                <a:off x="1375600" y="-1398675"/>
                <a:ext cx="1622275" cy="811150"/>
              </a:xfrm>
              <a:custGeom>
                <a:avLst/>
                <a:gdLst/>
                <a:ahLst/>
                <a:cxnLst/>
                <a:rect l="l" t="t" r="r" b="b"/>
                <a:pathLst>
                  <a:path w="64891" h="32446" extrusionOk="0">
                    <a:moveTo>
                      <a:pt x="0" y="1"/>
                    </a:moveTo>
                    <a:cubicBezTo>
                      <a:pt x="0" y="17886"/>
                      <a:pt x="14554" y="32446"/>
                      <a:pt x="32445" y="32446"/>
                    </a:cubicBezTo>
                    <a:cubicBezTo>
                      <a:pt x="50336" y="32446"/>
                      <a:pt x="64890" y="17886"/>
                      <a:pt x="64890" y="1"/>
                    </a:cubicBezTo>
                    <a:lnTo>
                      <a:pt x="64528" y="1"/>
                    </a:lnTo>
                    <a:cubicBezTo>
                      <a:pt x="64528" y="17690"/>
                      <a:pt x="50134" y="32083"/>
                      <a:pt x="32445" y="32083"/>
                    </a:cubicBezTo>
                    <a:cubicBezTo>
                      <a:pt x="14750" y="32083"/>
                      <a:pt x="363" y="17690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>
                <a:off x="1468525" y="-1398825"/>
                <a:ext cx="1436275" cy="718225"/>
              </a:xfrm>
              <a:custGeom>
                <a:avLst/>
                <a:gdLst/>
                <a:ahLst/>
                <a:cxnLst/>
                <a:rect l="l" t="t" r="r" b="b"/>
                <a:pathLst>
                  <a:path w="57451" h="28729" extrusionOk="0">
                    <a:moveTo>
                      <a:pt x="1" y="1"/>
                    </a:moveTo>
                    <a:cubicBezTo>
                      <a:pt x="1" y="15843"/>
                      <a:pt x="12886" y="28728"/>
                      <a:pt x="28728" y="28728"/>
                    </a:cubicBezTo>
                    <a:cubicBezTo>
                      <a:pt x="44565" y="28728"/>
                      <a:pt x="57450" y="15843"/>
                      <a:pt x="57450" y="1"/>
                    </a:cubicBezTo>
                    <a:lnTo>
                      <a:pt x="57094" y="1"/>
                    </a:lnTo>
                    <a:cubicBezTo>
                      <a:pt x="57094" y="15641"/>
                      <a:pt x="44369" y="28366"/>
                      <a:pt x="28728" y="28366"/>
                    </a:cubicBezTo>
                    <a:cubicBezTo>
                      <a:pt x="13088" y="28366"/>
                      <a:pt x="363" y="15641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1561600" y="-1398675"/>
                <a:ext cx="1250250" cy="625150"/>
              </a:xfrm>
              <a:custGeom>
                <a:avLst/>
                <a:gdLst/>
                <a:ahLst/>
                <a:cxnLst/>
                <a:rect l="l" t="t" r="r" b="b"/>
                <a:pathLst>
                  <a:path w="50010" h="25006" extrusionOk="0">
                    <a:moveTo>
                      <a:pt x="1" y="1"/>
                    </a:moveTo>
                    <a:cubicBezTo>
                      <a:pt x="1" y="13789"/>
                      <a:pt x="11217" y="25005"/>
                      <a:pt x="25005" y="25005"/>
                    </a:cubicBezTo>
                    <a:cubicBezTo>
                      <a:pt x="38793" y="25005"/>
                      <a:pt x="50010" y="13789"/>
                      <a:pt x="50010" y="1"/>
                    </a:cubicBezTo>
                    <a:lnTo>
                      <a:pt x="49648" y="1"/>
                    </a:lnTo>
                    <a:cubicBezTo>
                      <a:pt x="49648" y="13587"/>
                      <a:pt x="38591" y="24643"/>
                      <a:pt x="25005" y="24643"/>
                    </a:cubicBezTo>
                    <a:cubicBezTo>
                      <a:pt x="11413" y="24643"/>
                      <a:pt x="363" y="13587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1654525" y="-1398825"/>
                <a:ext cx="1064250" cy="532225"/>
              </a:xfrm>
              <a:custGeom>
                <a:avLst/>
                <a:gdLst/>
                <a:ahLst/>
                <a:cxnLst/>
                <a:rect l="l" t="t" r="r" b="b"/>
                <a:pathLst>
                  <a:path w="42570" h="21289" extrusionOk="0">
                    <a:moveTo>
                      <a:pt x="1" y="1"/>
                    </a:moveTo>
                    <a:cubicBezTo>
                      <a:pt x="1" y="11740"/>
                      <a:pt x="9549" y="21288"/>
                      <a:pt x="21288" y="21288"/>
                    </a:cubicBezTo>
                    <a:cubicBezTo>
                      <a:pt x="33022" y="21288"/>
                      <a:pt x="42570" y="11740"/>
                      <a:pt x="42570" y="1"/>
                    </a:cubicBezTo>
                    <a:lnTo>
                      <a:pt x="42208" y="1"/>
                    </a:lnTo>
                    <a:cubicBezTo>
                      <a:pt x="42214" y="11544"/>
                      <a:pt x="32826" y="20926"/>
                      <a:pt x="21288" y="20926"/>
                    </a:cubicBezTo>
                    <a:cubicBezTo>
                      <a:pt x="9751" y="20926"/>
                      <a:pt x="363" y="115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1747600" y="-1398825"/>
                <a:ext cx="878250" cy="439150"/>
              </a:xfrm>
              <a:custGeom>
                <a:avLst/>
                <a:gdLst/>
                <a:ahLst/>
                <a:cxnLst/>
                <a:rect l="l" t="t" r="r" b="b"/>
                <a:pathLst>
                  <a:path w="35130" h="17566" extrusionOk="0">
                    <a:moveTo>
                      <a:pt x="1" y="1"/>
                    </a:moveTo>
                    <a:cubicBezTo>
                      <a:pt x="1" y="9685"/>
                      <a:pt x="7881" y="17565"/>
                      <a:pt x="17565" y="17565"/>
                    </a:cubicBezTo>
                    <a:cubicBezTo>
                      <a:pt x="27250" y="17565"/>
                      <a:pt x="35130" y="9685"/>
                      <a:pt x="35130" y="1"/>
                    </a:cubicBezTo>
                    <a:lnTo>
                      <a:pt x="34768" y="1"/>
                    </a:lnTo>
                    <a:cubicBezTo>
                      <a:pt x="34768" y="9490"/>
                      <a:pt x="27048" y="17209"/>
                      <a:pt x="17565" y="17209"/>
                    </a:cubicBezTo>
                    <a:cubicBezTo>
                      <a:pt x="8076" y="17209"/>
                      <a:pt x="357" y="9490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1840550" y="-1398825"/>
                <a:ext cx="692225" cy="346200"/>
              </a:xfrm>
              <a:custGeom>
                <a:avLst/>
                <a:gdLst/>
                <a:ahLst/>
                <a:cxnLst/>
                <a:rect l="l" t="t" r="r" b="b"/>
                <a:pathLst>
                  <a:path w="27689" h="13848" extrusionOk="0">
                    <a:moveTo>
                      <a:pt x="0" y="1"/>
                    </a:moveTo>
                    <a:cubicBezTo>
                      <a:pt x="0" y="7637"/>
                      <a:pt x="6211" y="13848"/>
                      <a:pt x="13847" y="13848"/>
                    </a:cubicBezTo>
                    <a:cubicBezTo>
                      <a:pt x="21478" y="13848"/>
                      <a:pt x="27689" y="7637"/>
                      <a:pt x="27689" y="1"/>
                    </a:cubicBezTo>
                    <a:lnTo>
                      <a:pt x="27332" y="1"/>
                    </a:lnTo>
                    <a:cubicBezTo>
                      <a:pt x="27332" y="7441"/>
                      <a:pt x="21282" y="13486"/>
                      <a:pt x="13847" y="13486"/>
                    </a:cubicBezTo>
                    <a:cubicBezTo>
                      <a:pt x="6413" y="13486"/>
                      <a:pt x="362" y="7441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1933625" y="-1398825"/>
                <a:ext cx="506225" cy="253275"/>
              </a:xfrm>
              <a:custGeom>
                <a:avLst/>
                <a:gdLst/>
                <a:ahLst/>
                <a:cxnLst/>
                <a:rect l="l" t="t" r="r" b="b"/>
                <a:pathLst>
                  <a:path w="20249" h="10131" extrusionOk="0">
                    <a:moveTo>
                      <a:pt x="0" y="1"/>
                    </a:moveTo>
                    <a:cubicBezTo>
                      <a:pt x="0" y="5588"/>
                      <a:pt x="4543" y="10131"/>
                      <a:pt x="10124" y="10131"/>
                    </a:cubicBezTo>
                    <a:cubicBezTo>
                      <a:pt x="15706" y="10131"/>
                      <a:pt x="20248" y="5588"/>
                      <a:pt x="20248" y="1"/>
                    </a:cubicBezTo>
                    <a:lnTo>
                      <a:pt x="19886" y="1"/>
                    </a:lnTo>
                    <a:cubicBezTo>
                      <a:pt x="19886" y="5386"/>
                      <a:pt x="15510" y="9769"/>
                      <a:pt x="10124" y="9769"/>
                    </a:cubicBezTo>
                    <a:cubicBezTo>
                      <a:pt x="4739" y="9769"/>
                      <a:pt x="356" y="5386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2025650" y="-1398825"/>
                <a:ext cx="322150" cy="161975"/>
              </a:xfrm>
              <a:custGeom>
                <a:avLst/>
                <a:gdLst/>
                <a:ahLst/>
                <a:cxnLst/>
                <a:rect l="l" t="t" r="r" b="b"/>
                <a:pathLst>
                  <a:path w="12886" h="6479" extrusionOk="0">
                    <a:moveTo>
                      <a:pt x="42" y="1"/>
                    </a:moveTo>
                    <a:cubicBezTo>
                      <a:pt x="1" y="3569"/>
                      <a:pt x="2881" y="6479"/>
                      <a:pt x="6443" y="6479"/>
                    </a:cubicBezTo>
                    <a:cubicBezTo>
                      <a:pt x="10006" y="6479"/>
                      <a:pt x="12886" y="3569"/>
                      <a:pt x="12850" y="1"/>
                    </a:cubicBezTo>
                    <a:lnTo>
                      <a:pt x="12488" y="1"/>
                    </a:lnTo>
                    <a:cubicBezTo>
                      <a:pt x="12482" y="3338"/>
                      <a:pt x="9780" y="6046"/>
                      <a:pt x="6443" y="6046"/>
                    </a:cubicBezTo>
                    <a:cubicBezTo>
                      <a:pt x="3106" y="6046"/>
                      <a:pt x="398" y="3338"/>
                      <a:pt x="3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2922025" y="2015950"/>
            <a:ext cx="4828200" cy="16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45" name="Google Shape;245;p8"/>
          <p:cNvGrpSpPr/>
          <p:nvPr/>
        </p:nvGrpSpPr>
        <p:grpSpPr>
          <a:xfrm>
            <a:off x="3911700" y="318838"/>
            <a:ext cx="5230907" cy="5003516"/>
            <a:chOff x="3911700" y="318838"/>
            <a:chExt cx="5230907" cy="5003516"/>
          </a:xfrm>
        </p:grpSpPr>
        <p:sp>
          <p:nvSpPr>
            <p:cNvPr id="246" name="Google Shape;246;p8"/>
            <p:cNvSpPr/>
            <p:nvPr/>
          </p:nvSpPr>
          <p:spPr>
            <a:xfrm>
              <a:off x="3911700" y="318838"/>
              <a:ext cx="1320600" cy="208472"/>
            </a:xfrm>
            <a:custGeom>
              <a:avLst/>
              <a:gdLst/>
              <a:ahLst/>
              <a:cxnLst/>
              <a:rect l="l" t="t" r="r" b="b"/>
              <a:pathLst>
                <a:path w="37951" h="5991" extrusionOk="0">
                  <a:moveTo>
                    <a:pt x="0" y="1"/>
                  </a:moveTo>
                  <a:lnTo>
                    <a:pt x="0" y="1190"/>
                  </a:lnTo>
                  <a:lnTo>
                    <a:pt x="5432" y="1190"/>
                  </a:lnTo>
                  <a:lnTo>
                    <a:pt x="5432" y="1"/>
                  </a:lnTo>
                  <a:close/>
                  <a:moveTo>
                    <a:pt x="10849" y="1"/>
                  </a:moveTo>
                  <a:lnTo>
                    <a:pt x="10849" y="1190"/>
                  </a:lnTo>
                  <a:lnTo>
                    <a:pt x="16267" y="1190"/>
                  </a:lnTo>
                  <a:lnTo>
                    <a:pt x="16267" y="1"/>
                  </a:lnTo>
                  <a:close/>
                  <a:moveTo>
                    <a:pt x="21684" y="1"/>
                  </a:moveTo>
                  <a:lnTo>
                    <a:pt x="21684" y="1190"/>
                  </a:lnTo>
                  <a:lnTo>
                    <a:pt x="27101" y="1190"/>
                  </a:lnTo>
                  <a:lnTo>
                    <a:pt x="27101" y="1"/>
                  </a:lnTo>
                  <a:close/>
                  <a:moveTo>
                    <a:pt x="5432" y="1190"/>
                  </a:moveTo>
                  <a:lnTo>
                    <a:pt x="5432" y="2394"/>
                  </a:lnTo>
                  <a:lnTo>
                    <a:pt x="10849" y="2394"/>
                  </a:lnTo>
                  <a:lnTo>
                    <a:pt x="10849" y="1190"/>
                  </a:lnTo>
                  <a:close/>
                  <a:moveTo>
                    <a:pt x="16267" y="1190"/>
                  </a:moveTo>
                  <a:lnTo>
                    <a:pt x="16267" y="2394"/>
                  </a:lnTo>
                  <a:lnTo>
                    <a:pt x="21684" y="2394"/>
                  </a:lnTo>
                  <a:lnTo>
                    <a:pt x="21684" y="1190"/>
                  </a:lnTo>
                  <a:close/>
                  <a:moveTo>
                    <a:pt x="0" y="2394"/>
                  </a:moveTo>
                  <a:lnTo>
                    <a:pt x="0" y="3583"/>
                  </a:lnTo>
                  <a:lnTo>
                    <a:pt x="5432" y="3583"/>
                  </a:lnTo>
                  <a:lnTo>
                    <a:pt x="5432" y="2394"/>
                  </a:lnTo>
                  <a:close/>
                  <a:moveTo>
                    <a:pt x="10849" y="2394"/>
                  </a:moveTo>
                  <a:lnTo>
                    <a:pt x="10849" y="3583"/>
                  </a:lnTo>
                  <a:lnTo>
                    <a:pt x="16267" y="3583"/>
                  </a:lnTo>
                  <a:lnTo>
                    <a:pt x="16267" y="2394"/>
                  </a:lnTo>
                  <a:close/>
                  <a:moveTo>
                    <a:pt x="21684" y="2394"/>
                  </a:moveTo>
                  <a:lnTo>
                    <a:pt x="21684" y="3583"/>
                  </a:lnTo>
                  <a:lnTo>
                    <a:pt x="27101" y="3583"/>
                  </a:lnTo>
                  <a:lnTo>
                    <a:pt x="27101" y="2394"/>
                  </a:lnTo>
                  <a:close/>
                  <a:moveTo>
                    <a:pt x="32519" y="1"/>
                  </a:moveTo>
                  <a:lnTo>
                    <a:pt x="32519" y="1190"/>
                  </a:lnTo>
                  <a:lnTo>
                    <a:pt x="27116" y="1190"/>
                  </a:lnTo>
                  <a:lnTo>
                    <a:pt x="27116" y="2394"/>
                  </a:lnTo>
                  <a:lnTo>
                    <a:pt x="32519" y="2394"/>
                  </a:lnTo>
                  <a:lnTo>
                    <a:pt x="32519" y="3583"/>
                  </a:lnTo>
                  <a:lnTo>
                    <a:pt x="37950" y="3583"/>
                  </a:lnTo>
                  <a:lnTo>
                    <a:pt x="37950" y="2394"/>
                  </a:lnTo>
                  <a:lnTo>
                    <a:pt x="32533" y="2394"/>
                  </a:lnTo>
                  <a:lnTo>
                    <a:pt x="32533" y="1190"/>
                  </a:lnTo>
                  <a:lnTo>
                    <a:pt x="37950" y="1190"/>
                  </a:lnTo>
                  <a:lnTo>
                    <a:pt x="37950" y="1"/>
                  </a:lnTo>
                  <a:close/>
                  <a:moveTo>
                    <a:pt x="5432" y="3583"/>
                  </a:moveTo>
                  <a:lnTo>
                    <a:pt x="5432" y="4787"/>
                  </a:lnTo>
                  <a:lnTo>
                    <a:pt x="10849" y="4787"/>
                  </a:lnTo>
                  <a:lnTo>
                    <a:pt x="10849" y="3583"/>
                  </a:lnTo>
                  <a:close/>
                  <a:moveTo>
                    <a:pt x="16267" y="3583"/>
                  </a:moveTo>
                  <a:lnTo>
                    <a:pt x="16267" y="4787"/>
                  </a:lnTo>
                  <a:lnTo>
                    <a:pt x="21684" y="4787"/>
                  </a:lnTo>
                  <a:lnTo>
                    <a:pt x="21684" y="3583"/>
                  </a:lnTo>
                  <a:close/>
                  <a:moveTo>
                    <a:pt x="27101" y="3583"/>
                  </a:moveTo>
                  <a:lnTo>
                    <a:pt x="27101" y="4787"/>
                  </a:lnTo>
                  <a:lnTo>
                    <a:pt x="32519" y="4787"/>
                  </a:lnTo>
                  <a:lnTo>
                    <a:pt x="32519" y="3583"/>
                  </a:lnTo>
                  <a:close/>
                  <a:moveTo>
                    <a:pt x="0" y="4787"/>
                  </a:moveTo>
                  <a:lnTo>
                    <a:pt x="0" y="5990"/>
                  </a:lnTo>
                  <a:lnTo>
                    <a:pt x="5432" y="5990"/>
                  </a:lnTo>
                  <a:lnTo>
                    <a:pt x="5432" y="4787"/>
                  </a:lnTo>
                  <a:close/>
                  <a:moveTo>
                    <a:pt x="10849" y="4787"/>
                  </a:moveTo>
                  <a:lnTo>
                    <a:pt x="10849" y="5990"/>
                  </a:lnTo>
                  <a:lnTo>
                    <a:pt x="16267" y="5990"/>
                  </a:lnTo>
                  <a:lnTo>
                    <a:pt x="16267" y="4787"/>
                  </a:lnTo>
                  <a:close/>
                  <a:moveTo>
                    <a:pt x="21684" y="4787"/>
                  </a:moveTo>
                  <a:lnTo>
                    <a:pt x="21684" y="5990"/>
                  </a:lnTo>
                  <a:lnTo>
                    <a:pt x="27101" y="5990"/>
                  </a:lnTo>
                  <a:lnTo>
                    <a:pt x="27101" y="4787"/>
                  </a:lnTo>
                  <a:close/>
                  <a:moveTo>
                    <a:pt x="32519" y="4787"/>
                  </a:moveTo>
                  <a:lnTo>
                    <a:pt x="32519" y="5990"/>
                  </a:lnTo>
                  <a:lnTo>
                    <a:pt x="37950" y="5990"/>
                  </a:lnTo>
                  <a:lnTo>
                    <a:pt x="37950" y="47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" name="Google Shape;247;p8"/>
            <p:cNvGrpSpPr/>
            <p:nvPr/>
          </p:nvGrpSpPr>
          <p:grpSpPr>
            <a:xfrm>
              <a:off x="7708483" y="3888139"/>
              <a:ext cx="1434124" cy="1434214"/>
              <a:chOff x="-2585450" y="-2429500"/>
              <a:chExt cx="2366150" cy="2366300"/>
            </a:xfrm>
          </p:grpSpPr>
          <p:sp>
            <p:nvSpPr>
              <p:cNvPr id="248" name="Google Shape;248;p8"/>
              <p:cNvSpPr/>
              <p:nvPr/>
            </p:nvSpPr>
            <p:spPr>
              <a:xfrm>
                <a:off x="-2585450" y="-2429500"/>
                <a:ext cx="2366150" cy="2366300"/>
              </a:xfrm>
              <a:custGeom>
                <a:avLst/>
                <a:gdLst/>
                <a:ahLst/>
                <a:cxnLst/>
                <a:rect l="l" t="t" r="r" b="b"/>
                <a:pathLst>
                  <a:path w="94646" h="94652" extrusionOk="0">
                    <a:moveTo>
                      <a:pt x="47326" y="363"/>
                    </a:moveTo>
                    <a:cubicBezTo>
                      <a:pt x="73221" y="363"/>
                      <a:pt x="94289" y="21431"/>
                      <a:pt x="94289" y="47326"/>
                    </a:cubicBezTo>
                    <a:cubicBezTo>
                      <a:pt x="94289" y="73221"/>
                      <a:pt x="73221" y="94289"/>
                      <a:pt x="47326" y="94289"/>
                    </a:cubicBezTo>
                    <a:cubicBezTo>
                      <a:pt x="21430" y="94289"/>
                      <a:pt x="363" y="73221"/>
                      <a:pt x="363" y="47326"/>
                    </a:cubicBezTo>
                    <a:cubicBezTo>
                      <a:pt x="363" y="21431"/>
                      <a:pt x="21430" y="363"/>
                      <a:pt x="47326" y="363"/>
                    </a:cubicBezTo>
                    <a:close/>
                    <a:moveTo>
                      <a:pt x="47326" y="1"/>
                    </a:moveTo>
                    <a:cubicBezTo>
                      <a:pt x="21228" y="1"/>
                      <a:pt x="0" y="21235"/>
                      <a:pt x="0" y="47326"/>
                    </a:cubicBezTo>
                    <a:cubicBezTo>
                      <a:pt x="0" y="73423"/>
                      <a:pt x="21228" y="94651"/>
                      <a:pt x="47326" y="94651"/>
                    </a:cubicBezTo>
                    <a:cubicBezTo>
                      <a:pt x="73417" y="94651"/>
                      <a:pt x="94645" y="73423"/>
                      <a:pt x="94645" y="47326"/>
                    </a:cubicBezTo>
                    <a:cubicBezTo>
                      <a:pt x="94645" y="21229"/>
                      <a:pt x="73417" y="1"/>
                      <a:pt x="47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49" name="Google Shape;249;p8"/>
              <p:cNvSpPr/>
              <p:nvPr/>
            </p:nvSpPr>
            <p:spPr>
              <a:xfrm>
                <a:off x="-2492525" y="-2336425"/>
                <a:ext cx="2180275" cy="2180300"/>
              </a:xfrm>
              <a:custGeom>
                <a:avLst/>
                <a:gdLst/>
                <a:ahLst/>
                <a:cxnLst/>
                <a:rect l="l" t="t" r="r" b="b"/>
                <a:pathLst>
                  <a:path w="87211" h="87212" extrusionOk="0">
                    <a:moveTo>
                      <a:pt x="43609" y="363"/>
                    </a:moveTo>
                    <a:cubicBezTo>
                      <a:pt x="67450" y="363"/>
                      <a:pt x="86849" y="19762"/>
                      <a:pt x="86849" y="43603"/>
                    </a:cubicBezTo>
                    <a:cubicBezTo>
                      <a:pt x="86849" y="67450"/>
                      <a:pt x="67450" y="86849"/>
                      <a:pt x="43609" y="86849"/>
                    </a:cubicBezTo>
                    <a:cubicBezTo>
                      <a:pt x="19762" y="86849"/>
                      <a:pt x="363" y="67450"/>
                      <a:pt x="363" y="43603"/>
                    </a:cubicBezTo>
                    <a:cubicBezTo>
                      <a:pt x="363" y="19762"/>
                      <a:pt x="19762" y="363"/>
                      <a:pt x="43609" y="363"/>
                    </a:cubicBezTo>
                    <a:close/>
                    <a:moveTo>
                      <a:pt x="43609" y="1"/>
                    </a:moveTo>
                    <a:cubicBezTo>
                      <a:pt x="19566" y="1"/>
                      <a:pt x="0" y="19560"/>
                      <a:pt x="0" y="43603"/>
                    </a:cubicBezTo>
                    <a:cubicBezTo>
                      <a:pt x="0" y="67646"/>
                      <a:pt x="19566" y="87211"/>
                      <a:pt x="43609" y="87211"/>
                    </a:cubicBezTo>
                    <a:cubicBezTo>
                      <a:pt x="67651" y="87211"/>
                      <a:pt x="87211" y="67646"/>
                      <a:pt x="87211" y="43603"/>
                    </a:cubicBezTo>
                    <a:cubicBezTo>
                      <a:pt x="87211" y="19560"/>
                      <a:pt x="67651" y="1"/>
                      <a:pt x="436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50" name="Google Shape;250;p8"/>
              <p:cNvSpPr/>
              <p:nvPr/>
            </p:nvSpPr>
            <p:spPr>
              <a:xfrm>
                <a:off x="-2399450" y="-2243500"/>
                <a:ext cx="1994125" cy="1994300"/>
              </a:xfrm>
              <a:custGeom>
                <a:avLst/>
                <a:gdLst/>
                <a:ahLst/>
                <a:cxnLst/>
                <a:rect l="l" t="t" r="r" b="b"/>
                <a:pathLst>
                  <a:path w="79765" h="79772" extrusionOk="0">
                    <a:moveTo>
                      <a:pt x="39886" y="363"/>
                    </a:moveTo>
                    <a:cubicBezTo>
                      <a:pt x="61678" y="363"/>
                      <a:pt x="79409" y="18094"/>
                      <a:pt x="79409" y="39886"/>
                    </a:cubicBezTo>
                    <a:cubicBezTo>
                      <a:pt x="79409" y="61678"/>
                      <a:pt x="61678" y="79409"/>
                      <a:pt x="39886" y="79409"/>
                    </a:cubicBezTo>
                    <a:cubicBezTo>
                      <a:pt x="18087" y="79409"/>
                      <a:pt x="363" y="61678"/>
                      <a:pt x="363" y="39886"/>
                    </a:cubicBezTo>
                    <a:cubicBezTo>
                      <a:pt x="363" y="18094"/>
                      <a:pt x="18087" y="363"/>
                      <a:pt x="39886" y="363"/>
                    </a:cubicBezTo>
                    <a:close/>
                    <a:moveTo>
                      <a:pt x="39886" y="1"/>
                    </a:moveTo>
                    <a:cubicBezTo>
                      <a:pt x="17892" y="1"/>
                      <a:pt x="1" y="17892"/>
                      <a:pt x="1" y="39886"/>
                    </a:cubicBezTo>
                    <a:cubicBezTo>
                      <a:pt x="1" y="61880"/>
                      <a:pt x="17892" y="79771"/>
                      <a:pt x="39886" y="79771"/>
                    </a:cubicBezTo>
                    <a:cubicBezTo>
                      <a:pt x="61874" y="79771"/>
                      <a:pt x="79765" y="61880"/>
                      <a:pt x="79765" y="39886"/>
                    </a:cubicBezTo>
                    <a:cubicBezTo>
                      <a:pt x="79765" y="17892"/>
                      <a:pt x="61874" y="1"/>
                      <a:pt x="398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51" name="Google Shape;251;p8"/>
              <p:cNvSpPr/>
              <p:nvPr/>
            </p:nvSpPr>
            <p:spPr>
              <a:xfrm>
                <a:off x="-2306525" y="-2150425"/>
                <a:ext cx="1808275" cy="1808275"/>
              </a:xfrm>
              <a:custGeom>
                <a:avLst/>
                <a:gdLst/>
                <a:ahLst/>
                <a:cxnLst/>
                <a:rect l="l" t="t" r="r" b="b"/>
                <a:pathLst>
                  <a:path w="72331" h="72331" extrusionOk="0">
                    <a:moveTo>
                      <a:pt x="36169" y="363"/>
                    </a:moveTo>
                    <a:cubicBezTo>
                      <a:pt x="55912" y="363"/>
                      <a:pt x="71969" y="16425"/>
                      <a:pt x="71969" y="36163"/>
                    </a:cubicBezTo>
                    <a:cubicBezTo>
                      <a:pt x="71969" y="55907"/>
                      <a:pt x="55906" y="71969"/>
                      <a:pt x="36169" y="71969"/>
                    </a:cubicBezTo>
                    <a:cubicBezTo>
                      <a:pt x="16425" y="71969"/>
                      <a:pt x="363" y="55907"/>
                      <a:pt x="363" y="36163"/>
                    </a:cubicBezTo>
                    <a:cubicBezTo>
                      <a:pt x="363" y="16419"/>
                      <a:pt x="16425" y="363"/>
                      <a:pt x="36169" y="363"/>
                    </a:cubicBezTo>
                    <a:close/>
                    <a:moveTo>
                      <a:pt x="36169" y="1"/>
                    </a:moveTo>
                    <a:cubicBezTo>
                      <a:pt x="16229" y="1"/>
                      <a:pt x="1" y="16223"/>
                      <a:pt x="1" y="36163"/>
                    </a:cubicBezTo>
                    <a:cubicBezTo>
                      <a:pt x="1" y="56109"/>
                      <a:pt x="16229" y="72331"/>
                      <a:pt x="36169" y="72331"/>
                    </a:cubicBezTo>
                    <a:cubicBezTo>
                      <a:pt x="56108" y="72331"/>
                      <a:pt x="72331" y="56103"/>
                      <a:pt x="72331" y="36163"/>
                    </a:cubicBezTo>
                    <a:cubicBezTo>
                      <a:pt x="72331" y="16223"/>
                      <a:pt x="56108" y="1"/>
                      <a:pt x="36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52" name="Google Shape;252;p8"/>
              <p:cNvSpPr/>
              <p:nvPr/>
            </p:nvSpPr>
            <p:spPr>
              <a:xfrm>
                <a:off x="-2213450" y="-2057350"/>
                <a:ext cx="1622275" cy="1622275"/>
              </a:xfrm>
              <a:custGeom>
                <a:avLst/>
                <a:gdLst/>
                <a:ahLst/>
                <a:cxnLst/>
                <a:rect l="l" t="t" r="r" b="b"/>
                <a:pathLst>
                  <a:path w="64891" h="64891" extrusionOk="0">
                    <a:moveTo>
                      <a:pt x="32446" y="357"/>
                    </a:moveTo>
                    <a:cubicBezTo>
                      <a:pt x="50135" y="357"/>
                      <a:pt x="64528" y="14751"/>
                      <a:pt x="64528" y="32446"/>
                    </a:cubicBezTo>
                    <a:cubicBezTo>
                      <a:pt x="64528" y="50135"/>
                      <a:pt x="50135" y="64529"/>
                      <a:pt x="32446" y="64529"/>
                    </a:cubicBezTo>
                    <a:cubicBezTo>
                      <a:pt x="14751" y="64529"/>
                      <a:pt x="357" y="50135"/>
                      <a:pt x="357" y="32446"/>
                    </a:cubicBezTo>
                    <a:cubicBezTo>
                      <a:pt x="357" y="14751"/>
                      <a:pt x="14751" y="357"/>
                      <a:pt x="32446" y="357"/>
                    </a:cubicBezTo>
                    <a:close/>
                    <a:moveTo>
                      <a:pt x="32446" y="1"/>
                    </a:moveTo>
                    <a:cubicBezTo>
                      <a:pt x="14555" y="1"/>
                      <a:pt x="1" y="14555"/>
                      <a:pt x="1" y="32446"/>
                    </a:cubicBezTo>
                    <a:cubicBezTo>
                      <a:pt x="1" y="50331"/>
                      <a:pt x="14555" y="64891"/>
                      <a:pt x="32446" y="64891"/>
                    </a:cubicBezTo>
                    <a:cubicBezTo>
                      <a:pt x="50337" y="64891"/>
                      <a:pt x="64891" y="50331"/>
                      <a:pt x="64891" y="32446"/>
                    </a:cubicBezTo>
                    <a:cubicBezTo>
                      <a:pt x="64891" y="14555"/>
                      <a:pt x="50331" y="1"/>
                      <a:pt x="324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53" name="Google Shape;253;p8"/>
              <p:cNvSpPr/>
              <p:nvPr/>
            </p:nvSpPr>
            <p:spPr>
              <a:xfrm>
                <a:off x="-2120525" y="-1964400"/>
                <a:ext cx="1436275" cy="1436250"/>
              </a:xfrm>
              <a:custGeom>
                <a:avLst/>
                <a:gdLst/>
                <a:ahLst/>
                <a:cxnLst/>
                <a:rect l="l" t="t" r="r" b="b"/>
                <a:pathLst>
                  <a:path w="57451" h="57450" extrusionOk="0">
                    <a:moveTo>
                      <a:pt x="28729" y="356"/>
                    </a:moveTo>
                    <a:cubicBezTo>
                      <a:pt x="44369" y="362"/>
                      <a:pt x="57094" y="13081"/>
                      <a:pt x="57094" y="28722"/>
                    </a:cubicBezTo>
                    <a:cubicBezTo>
                      <a:pt x="57094" y="44363"/>
                      <a:pt x="44369" y="57088"/>
                      <a:pt x="28729" y="57088"/>
                    </a:cubicBezTo>
                    <a:cubicBezTo>
                      <a:pt x="13088" y="57088"/>
                      <a:pt x="363" y="44363"/>
                      <a:pt x="363" y="28722"/>
                    </a:cubicBezTo>
                    <a:cubicBezTo>
                      <a:pt x="363" y="13081"/>
                      <a:pt x="13088" y="356"/>
                      <a:pt x="28729" y="356"/>
                    </a:cubicBezTo>
                    <a:close/>
                    <a:moveTo>
                      <a:pt x="28729" y="0"/>
                    </a:moveTo>
                    <a:cubicBezTo>
                      <a:pt x="12886" y="0"/>
                      <a:pt x="1" y="12885"/>
                      <a:pt x="1" y="28722"/>
                    </a:cubicBezTo>
                    <a:cubicBezTo>
                      <a:pt x="1" y="44558"/>
                      <a:pt x="12886" y="57450"/>
                      <a:pt x="28729" y="57450"/>
                    </a:cubicBezTo>
                    <a:cubicBezTo>
                      <a:pt x="44565" y="57450"/>
                      <a:pt x="57451" y="44564"/>
                      <a:pt x="57451" y="28722"/>
                    </a:cubicBezTo>
                    <a:cubicBezTo>
                      <a:pt x="57451" y="12885"/>
                      <a:pt x="44565" y="0"/>
                      <a:pt x="287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54" name="Google Shape;254;p8"/>
              <p:cNvSpPr/>
              <p:nvPr/>
            </p:nvSpPr>
            <p:spPr>
              <a:xfrm>
                <a:off x="-2027425" y="-1871325"/>
                <a:ext cx="1250250" cy="1250100"/>
              </a:xfrm>
              <a:custGeom>
                <a:avLst/>
                <a:gdLst/>
                <a:ahLst/>
                <a:cxnLst/>
                <a:rect l="l" t="t" r="r" b="b"/>
                <a:pathLst>
                  <a:path w="50010" h="50004" extrusionOk="0">
                    <a:moveTo>
                      <a:pt x="25005" y="357"/>
                    </a:moveTo>
                    <a:cubicBezTo>
                      <a:pt x="38591" y="357"/>
                      <a:pt x="49647" y="11413"/>
                      <a:pt x="49647" y="24999"/>
                    </a:cubicBezTo>
                    <a:cubicBezTo>
                      <a:pt x="49647" y="38585"/>
                      <a:pt x="38591" y="49641"/>
                      <a:pt x="25005" y="49641"/>
                    </a:cubicBezTo>
                    <a:cubicBezTo>
                      <a:pt x="11413" y="49641"/>
                      <a:pt x="362" y="38579"/>
                      <a:pt x="362" y="24999"/>
                    </a:cubicBezTo>
                    <a:cubicBezTo>
                      <a:pt x="362" y="11413"/>
                      <a:pt x="11413" y="357"/>
                      <a:pt x="25005" y="357"/>
                    </a:cubicBezTo>
                    <a:close/>
                    <a:moveTo>
                      <a:pt x="25005" y="0"/>
                    </a:moveTo>
                    <a:cubicBezTo>
                      <a:pt x="11217" y="0"/>
                      <a:pt x="0" y="11211"/>
                      <a:pt x="0" y="24999"/>
                    </a:cubicBezTo>
                    <a:cubicBezTo>
                      <a:pt x="0" y="38787"/>
                      <a:pt x="11217" y="50004"/>
                      <a:pt x="25005" y="50004"/>
                    </a:cubicBezTo>
                    <a:cubicBezTo>
                      <a:pt x="38793" y="50004"/>
                      <a:pt x="50009" y="38787"/>
                      <a:pt x="50009" y="24999"/>
                    </a:cubicBezTo>
                    <a:cubicBezTo>
                      <a:pt x="50009" y="11211"/>
                      <a:pt x="38793" y="0"/>
                      <a:pt x="250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55" name="Google Shape;255;p8"/>
              <p:cNvSpPr/>
              <p:nvPr/>
            </p:nvSpPr>
            <p:spPr>
              <a:xfrm>
                <a:off x="-1934500" y="-1778400"/>
                <a:ext cx="1064250" cy="1064250"/>
              </a:xfrm>
              <a:custGeom>
                <a:avLst/>
                <a:gdLst/>
                <a:ahLst/>
                <a:cxnLst/>
                <a:rect l="l" t="t" r="r" b="b"/>
                <a:pathLst>
                  <a:path w="42570" h="42570" extrusionOk="0">
                    <a:moveTo>
                      <a:pt x="21288" y="357"/>
                    </a:moveTo>
                    <a:lnTo>
                      <a:pt x="21288" y="363"/>
                    </a:lnTo>
                    <a:cubicBezTo>
                      <a:pt x="32825" y="363"/>
                      <a:pt x="42213" y="9745"/>
                      <a:pt x="42213" y="21282"/>
                    </a:cubicBezTo>
                    <a:cubicBezTo>
                      <a:pt x="42213" y="32819"/>
                      <a:pt x="32825" y="42207"/>
                      <a:pt x="21288" y="42207"/>
                    </a:cubicBezTo>
                    <a:cubicBezTo>
                      <a:pt x="9750" y="42207"/>
                      <a:pt x="362" y="32819"/>
                      <a:pt x="362" y="21282"/>
                    </a:cubicBezTo>
                    <a:cubicBezTo>
                      <a:pt x="362" y="9745"/>
                      <a:pt x="9750" y="357"/>
                      <a:pt x="21288" y="357"/>
                    </a:cubicBezTo>
                    <a:close/>
                    <a:moveTo>
                      <a:pt x="21288" y="0"/>
                    </a:moveTo>
                    <a:cubicBezTo>
                      <a:pt x="9554" y="0"/>
                      <a:pt x="0" y="9549"/>
                      <a:pt x="0" y="21282"/>
                    </a:cubicBezTo>
                    <a:cubicBezTo>
                      <a:pt x="0" y="33021"/>
                      <a:pt x="9548" y="42569"/>
                      <a:pt x="21288" y="42569"/>
                    </a:cubicBezTo>
                    <a:cubicBezTo>
                      <a:pt x="33021" y="42569"/>
                      <a:pt x="42569" y="33021"/>
                      <a:pt x="42569" y="21282"/>
                    </a:cubicBezTo>
                    <a:cubicBezTo>
                      <a:pt x="42569" y="9549"/>
                      <a:pt x="33021" y="0"/>
                      <a:pt x="21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56" name="Google Shape;256;p8"/>
              <p:cNvSpPr/>
              <p:nvPr/>
            </p:nvSpPr>
            <p:spPr>
              <a:xfrm>
                <a:off x="-1841425" y="-1685475"/>
                <a:ext cx="878250" cy="878250"/>
              </a:xfrm>
              <a:custGeom>
                <a:avLst/>
                <a:gdLst/>
                <a:ahLst/>
                <a:cxnLst/>
                <a:rect l="l" t="t" r="r" b="b"/>
                <a:pathLst>
                  <a:path w="35130" h="35130" extrusionOk="0">
                    <a:moveTo>
                      <a:pt x="17565" y="363"/>
                    </a:moveTo>
                    <a:cubicBezTo>
                      <a:pt x="27048" y="363"/>
                      <a:pt x="34767" y="8082"/>
                      <a:pt x="34767" y="17565"/>
                    </a:cubicBezTo>
                    <a:cubicBezTo>
                      <a:pt x="34767" y="27054"/>
                      <a:pt x="27048" y="34773"/>
                      <a:pt x="17565" y="34773"/>
                    </a:cubicBezTo>
                    <a:cubicBezTo>
                      <a:pt x="8076" y="34773"/>
                      <a:pt x="357" y="27054"/>
                      <a:pt x="357" y="17565"/>
                    </a:cubicBezTo>
                    <a:cubicBezTo>
                      <a:pt x="357" y="8082"/>
                      <a:pt x="8076" y="363"/>
                      <a:pt x="17565" y="363"/>
                    </a:cubicBezTo>
                    <a:close/>
                    <a:moveTo>
                      <a:pt x="17565" y="1"/>
                    </a:moveTo>
                    <a:cubicBezTo>
                      <a:pt x="7880" y="1"/>
                      <a:pt x="0" y="7880"/>
                      <a:pt x="0" y="17565"/>
                    </a:cubicBezTo>
                    <a:cubicBezTo>
                      <a:pt x="0" y="27250"/>
                      <a:pt x="7880" y="35129"/>
                      <a:pt x="17565" y="35129"/>
                    </a:cubicBezTo>
                    <a:cubicBezTo>
                      <a:pt x="27249" y="35129"/>
                      <a:pt x="35129" y="27250"/>
                      <a:pt x="35129" y="17565"/>
                    </a:cubicBezTo>
                    <a:cubicBezTo>
                      <a:pt x="35129" y="7880"/>
                      <a:pt x="27249" y="1"/>
                      <a:pt x="175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57" name="Google Shape;257;p8"/>
              <p:cNvSpPr/>
              <p:nvPr/>
            </p:nvSpPr>
            <p:spPr>
              <a:xfrm>
                <a:off x="-1748500" y="-1592400"/>
                <a:ext cx="692250" cy="692250"/>
              </a:xfrm>
              <a:custGeom>
                <a:avLst/>
                <a:gdLst/>
                <a:ahLst/>
                <a:cxnLst/>
                <a:rect l="l" t="t" r="r" b="b"/>
                <a:pathLst>
                  <a:path w="27690" h="27690" extrusionOk="0">
                    <a:moveTo>
                      <a:pt x="13848" y="357"/>
                    </a:moveTo>
                    <a:cubicBezTo>
                      <a:pt x="21282" y="357"/>
                      <a:pt x="27333" y="6408"/>
                      <a:pt x="27333" y="13842"/>
                    </a:cubicBezTo>
                    <a:cubicBezTo>
                      <a:pt x="27333" y="21276"/>
                      <a:pt x="21282" y="27327"/>
                      <a:pt x="13848" y="27327"/>
                    </a:cubicBezTo>
                    <a:cubicBezTo>
                      <a:pt x="6413" y="27327"/>
                      <a:pt x="363" y="21282"/>
                      <a:pt x="363" y="13842"/>
                    </a:cubicBezTo>
                    <a:cubicBezTo>
                      <a:pt x="363" y="6408"/>
                      <a:pt x="6413" y="357"/>
                      <a:pt x="13848" y="357"/>
                    </a:cubicBezTo>
                    <a:close/>
                    <a:moveTo>
                      <a:pt x="13848" y="1"/>
                    </a:moveTo>
                    <a:cubicBezTo>
                      <a:pt x="6211" y="1"/>
                      <a:pt x="0" y="6212"/>
                      <a:pt x="0" y="13842"/>
                    </a:cubicBezTo>
                    <a:cubicBezTo>
                      <a:pt x="0" y="21478"/>
                      <a:pt x="6211" y="27689"/>
                      <a:pt x="13848" y="27689"/>
                    </a:cubicBezTo>
                    <a:cubicBezTo>
                      <a:pt x="21478" y="27689"/>
                      <a:pt x="27689" y="21478"/>
                      <a:pt x="27689" y="13842"/>
                    </a:cubicBezTo>
                    <a:cubicBezTo>
                      <a:pt x="27689" y="6212"/>
                      <a:pt x="21478" y="1"/>
                      <a:pt x="138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58" name="Google Shape;258;p8"/>
              <p:cNvSpPr/>
              <p:nvPr/>
            </p:nvSpPr>
            <p:spPr>
              <a:xfrm>
                <a:off x="-1655425" y="-1499475"/>
                <a:ext cx="506225" cy="506250"/>
              </a:xfrm>
              <a:custGeom>
                <a:avLst/>
                <a:gdLst/>
                <a:ahLst/>
                <a:cxnLst/>
                <a:rect l="l" t="t" r="r" b="b"/>
                <a:pathLst>
                  <a:path w="20249" h="20250" extrusionOk="0">
                    <a:moveTo>
                      <a:pt x="10125" y="357"/>
                    </a:moveTo>
                    <a:lnTo>
                      <a:pt x="10125" y="363"/>
                    </a:lnTo>
                    <a:cubicBezTo>
                      <a:pt x="15504" y="363"/>
                      <a:pt x="19887" y="4739"/>
                      <a:pt x="19887" y="10125"/>
                    </a:cubicBezTo>
                    <a:cubicBezTo>
                      <a:pt x="19887" y="15511"/>
                      <a:pt x="15510" y="19887"/>
                      <a:pt x="10125" y="19887"/>
                    </a:cubicBezTo>
                    <a:cubicBezTo>
                      <a:pt x="4739" y="19887"/>
                      <a:pt x="357" y="15511"/>
                      <a:pt x="357" y="10125"/>
                    </a:cubicBezTo>
                    <a:cubicBezTo>
                      <a:pt x="357" y="4739"/>
                      <a:pt x="4739" y="357"/>
                      <a:pt x="10125" y="357"/>
                    </a:cubicBezTo>
                    <a:close/>
                    <a:moveTo>
                      <a:pt x="10125" y="1"/>
                    </a:moveTo>
                    <a:cubicBezTo>
                      <a:pt x="4543" y="1"/>
                      <a:pt x="0" y="4543"/>
                      <a:pt x="0" y="10125"/>
                    </a:cubicBezTo>
                    <a:cubicBezTo>
                      <a:pt x="0" y="15707"/>
                      <a:pt x="4543" y="20249"/>
                      <a:pt x="10125" y="20249"/>
                    </a:cubicBezTo>
                    <a:cubicBezTo>
                      <a:pt x="15706" y="20249"/>
                      <a:pt x="20249" y="15707"/>
                      <a:pt x="20249" y="10125"/>
                    </a:cubicBezTo>
                    <a:cubicBezTo>
                      <a:pt x="20249" y="4543"/>
                      <a:pt x="15706" y="1"/>
                      <a:pt x="10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259" name="Google Shape;259;p8"/>
              <p:cNvSpPr/>
              <p:nvPr/>
            </p:nvSpPr>
            <p:spPr>
              <a:xfrm>
                <a:off x="-1575125" y="-1406425"/>
                <a:ext cx="332850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3314" h="12810" extrusionOk="0">
                    <a:moveTo>
                      <a:pt x="6913" y="358"/>
                    </a:moveTo>
                    <a:cubicBezTo>
                      <a:pt x="10250" y="364"/>
                      <a:pt x="12952" y="3066"/>
                      <a:pt x="12958" y="6403"/>
                    </a:cubicBezTo>
                    <a:cubicBezTo>
                      <a:pt x="12958" y="8849"/>
                      <a:pt x="11485" y="11052"/>
                      <a:pt x="9223" y="11991"/>
                    </a:cubicBezTo>
                    <a:cubicBezTo>
                      <a:pt x="8476" y="12299"/>
                      <a:pt x="7693" y="12449"/>
                      <a:pt x="6915" y="12449"/>
                    </a:cubicBezTo>
                    <a:cubicBezTo>
                      <a:pt x="5341" y="12449"/>
                      <a:pt x="3794" y="11835"/>
                      <a:pt x="2637" y="10678"/>
                    </a:cubicBezTo>
                    <a:cubicBezTo>
                      <a:pt x="909" y="8950"/>
                      <a:pt x="393" y="6350"/>
                      <a:pt x="1325" y="4093"/>
                    </a:cubicBezTo>
                    <a:cubicBezTo>
                      <a:pt x="2263" y="1831"/>
                      <a:pt x="4466" y="358"/>
                      <a:pt x="6913" y="358"/>
                    </a:cubicBezTo>
                    <a:close/>
                    <a:moveTo>
                      <a:pt x="6908" y="0"/>
                    </a:moveTo>
                    <a:cubicBezTo>
                      <a:pt x="5244" y="0"/>
                      <a:pt x="3609" y="650"/>
                      <a:pt x="2382" y="1872"/>
                    </a:cubicBezTo>
                    <a:cubicBezTo>
                      <a:pt x="547" y="3707"/>
                      <a:pt x="1" y="6462"/>
                      <a:pt x="993" y="8855"/>
                    </a:cubicBezTo>
                    <a:cubicBezTo>
                      <a:pt x="1984" y="11248"/>
                      <a:pt x="4318" y="12810"/>
                      <a:pt x="6913" y="12810"/>
                    </a:cubicBezTo>
                    <a:cubicBezTo>
                      <a:pt x="10446" y="12804"/>
                      <a:pt x="13314" y="9942"/>
                      <a:pt x="13314" y="6403"/>
                    </a:cubicBezTo>
                    <a:cubicBezTo>
                      <a:pt x="13314" y="3814"/>
                      <a:pt x="11758" y="1480"/>
                      <a:pt x="9359" y="489"/>
                    </a:cubicBezTo>
                    <a:cubicBezTo>
                      <a:pt x="8566" y="160"/>
                      <a:pt x="7733" y="0"/>
                      <a:pt x="69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3"/>
          <p:cNvSpPr txBox="1">
            <a:spLocks noGrp="1"/>
          </p:cNvSpPr>
          <p:nvPr>
            <p:ph type="title" hasCustomPrompt="1"/>
          </p:nvPr>
        </p:nvSpPr>
        <p:spPr>
          <a:xfrm>
            <a:off x="4572125" y="3221451"/>
            <a:ext cx="756300" cy="4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91" name="Google Shape;291;p13"/>
          <p:cNvSpPr txBox="1">
            <a:spLocks noGrp="1"/>
          </p:cNvSpPr>
          <p:nvPr>
            <p:ph type="subTitle" idx="1"/>
          </p:nvPr>
        </p:nvSpPr>
        <p:spPr>
          <a:xfrm>
            <a:off x="5364890" y="3221479"/>
            <a:ext cx="2563800" cy="3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3"/>
          <p:cNvSpPr txBox="1">
            <a:spLocks noGrp="1"/>
          </p:cNvSpPr>
          <p:nvPr>
            <p:ph type="subTitle" idx="2"/>
          </p:nvPr>
        </p:nvSpPr>
        <p:spPr>
          <a:xfrm>
            <a:off x="5364890" y="3475916"/>
            <a:ext cx="2563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3"/>
          <p:cNvSpPr txBox="1">
            <a:spLocks noGrp="1"/>
          </p:cNvSpPr>
          <p:nvPr>
            <p:ph type="title" idx="3"/>
          </p:nvPr>
        </p:nvSpPr>
        <p:spPr>
          <a:xfrm>
            <a:off x="715550" y="456721"/>
            <a:ext cx="7713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3"/>
          <p:cNvSpPr txBox="1">
            <a:spLocks noGrp="1"/>
          </p:cNvSpPr>
          <p:nvPr>
            <p:ph type="title" idx="4" hasCustomPrompt="1"/>
          </p:nvPr>
        </p:nvSpPr>
        <p:spPr>
          <a:xfrm>
            <a:off x="701625" y="3221451"/>
            <a:ext cx="756300" cy="4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95" name="Google Shape;295;p13"/>
          <p:cNvSpPr txBox="1">
            <a:spLocks noGrp="1"/>
          </p:cNvSpPr>
          <p:nvPr>
            <p:ph type="subTitle" idx="5"/>
          </p:nvPr>
        </p:nvSpPr>
        <p:spPr>
          <a:xfrm>
            <a:off x="1494390" y="3221479"/>
            <a:ext cx="2563800" cy="3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13"/>
          <p:cNvSpPr txBox="1">
            <a:spLocks noGrp="1"/>
          </p:cNvSpPr>
          <p:nvPr>
            <p:ph type="subTitle" idx="6"/>
          </p:nvPr>
        </p:nvSpPr>
        <p:spPr>
          <a:xfrm>
            <a:off x="1494390" y="3475916"/>
            <a:ext cx="2563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13"/>
          <p:cNvSpPr txBox="1">
            <a:spLocks noGrp="1"/>
          </p:cNvSpPr>
          <p:nvPr>
            <p:ph type="title" idx="7" hasCustomPrompt="1"/>
          </p:nvPr>
        </p:nvSpPr>
        <p:spPr>
          <a:xfrm>
            <a:off x="701625" y="1843026"/>
            <a:ext cx="756300" cy="4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98" name="Google Shape;298;p13"/>
          <p:cNvSpPr txBox="1">
            <a:spLocks noGrp="1"/>
          </p:cNvSpPr>
          <p:nvPr>
            <p:ph type="subTitle" idx="8"/>
          </p:nvPr>
        </p:nvSpPr>
        <p:spPr>
          <a:xfrm>
            <a:off x="1494390" y="1843023"/>
            <a:ext cx="2563800" cy="3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subTitle" idx="9"/>
          </p:nvPr>
        </p:nvSpPr>
        <p:spPr>
          <a:xfrm>
            <a:off x="1494390" y="2097460"/>
            <a:ext cx="2563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2125" y="1843026"/>
            <a:ext cx="756300" cy="4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4"/>
          </p:nvPr>
        </p:nvSpPr>
        <p:spPr>
          <a:xfrm>
            <a:off x="5364890" y="1843023"/>
            <a:ext cx="2563800" cy="3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subTitle" idx="15"/>
          </p:nvPr>
        </p:nvSpPr>
        <p:spPr>
          <a:xfrm>
            <a:off x="5364890" y="2097460"/>
            <a:ext cx="2563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3" name="Google Shape;303;p13"/>
          <p:cNvGrpSpPr/>
          <p:nvPr/>
        </p:nvGrpSpPr>
        <p:grpSpPr>
          <a:xfrm>
            <a:off x="715550" y="176532"/>
            <a:ext cx="9147153" cy="5656080"/>
            <a:chOff x="715550" y="176532"/>
            <a:chExt cx="9147153" cy="5656080"/>
          </a:xfrm>
        </p:grpSpPr>
        <p:grpSp>
          <p:nvGrpSpPr>
            <p:cNvPr id="304" name="Google Shape;304;p13"/>
            <p:cNvGrpSpPr/>
            <p:nvPr/>
          </p:nvGrpSpPr>
          <p:grpSpPr>
            <a:xfrm>
              <a:off x="715550" y="176532"/>
              <a:ext cx="9147153" cy="5656080"/>
              <a:chOff x="715550" y="176532"/>
              <a:chExt cx="9147153" cy="5656080"/>
            </a:xfrm>
          </p:grpSpPr>
          <p:grpSp>
            <p:nvGrpSpPr>
              <p:cNvPr id="305" name="Google Shape;305;p13"/>
              <p:cNvGrpSpPr/>
              <p:nvPr/>
            </p:nvGrpSpPr>
            <p:grpSpPr>
              <a:xfrm>
                <a:off x="715550" y="176532"/>
                <a:ext cx="7713000" cy="113150"/>
                <a:chOff x="715550" y="802138"/>
                <a:chExt cx="7713000" cy="113150"/>
              </a:xfrm>
            </p:grpSpPr>
            <p:cxnSp>
              <p:nvCxnSpPr>
                <p:cNvPr id="306" name="Google Shape;306;p13"/>
                <p:cNvCxnSpPr/>
                <p:nvPr/>
              </p:nvCxnSpPr>
              <p:spPr>
                <a:xfrm>
                  <a:off x="715550" y="859888"/>
                  <a:ext cx="7713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07" name="Google Shape;307;p13"/>
                <p:cNvSpPr/>
                <p:nvPr/>
              </p:nvSpPr>
              <p:spPr>
                <a:xfrm>
                  <a:off x="8371350" y="802138"/>
                  <a:ext cx="57175" cy="5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3" h="2263" fill="none" extrusionOk="0">
                      <a:moveTo>
                        <a:pt x="2263" y="2262"/>
                      </a:moveTo>
                      <a:cubicBezTo>
                        <a:pt x="1016" y="2262"/>
                        <a:pt x="1" y="1247"/>
                        <a:pt x="1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593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13"/>
                <p:cNvSpPr/>
                <p:nvPr/>
              </p:nvSpPr>
              <p:spPr>
                <a:xfrm rot="10800000" flipH="1">
                  <a:off x="8371350" y="858713"/>
                  <a:ext cx="57175" cy="5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3" h="2263" fill="none" extrusionOk="0">
                      <a:moveTo>
                        <a:pt x="2263" y="2262"/>
                      </a:moveTo>
                      <a:cubicBezTo>
                        <a:pt x="1016" y="2262"/>
                        <a:pt x="1" y="1247"/>
                        <a:pt x="1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593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9" name="Google Shape;309;p13"/>
              <p:cNvGrpSpPr/>
              <p:nvPr/>
            </p:nvGrpSpPr>
            <p:grpSpPr>
              <a:xfrm>
                <a:off x="8428579" y="538251"/>
                <a:ext cx="1434124" cy="1434214"/>
                <a:chOff x="-2585450" y="-2429500"/>
                <a:chExt cx="2366150" cy="2366300"/>
              </a:xfrm>
            </p:grpSpPr>
            <p:sp>
              <p:nvSpPr>
                <p:cNvPr id="310" name="Google Shape;310;p13"/>
                <p:cNvSpPr/>
                <p:nvPr/>
              </p:nvSpPr>
              <p:spPr>
                <a:xfrm>
                  <a:off x="-2585450" y="-2429500"/>
                  <a:ext cx="2366150" cy="236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46" h="94652" extrusionOk="0">
                      <a:moveTo>
                        <a:pt x="47326" y="363"/>
                      </a:moveTo>
                      <a:cubicBezTo>
                        <a:pt x="73221" y="363"/>
                        <a:pt x="94289" y="21431"/>
                        <a:pt x="94289" y="47326"/>
                      </a:cubicBezTo>
                      <a:cubicBezTo>
                        <a:pt x="94289" y="73221"/>
                        <a:pt x="73221" y="94289"/>
                        <a:pt x="47326" y="94289"/>
                      </a:cubicBezTo>
                      <a:cubicBezTo>
                        <a:pt x="21430" y="94289"/>
                        <a:pt x="363" y="73221"/>
                        <a:pt x="363" y="47326"/>
                      </a:cubicBezTo>
                      <a:cubicBezTo>
                        <a:pt x="363" y="21431"/>
                        <a:pt x="21430" y="363"/>
                        <a:pt x="47326" y="363"/>
                      </a:cubicBezTo>
                      <a:close/>
                      <a:moveTo>
                        <a:pt x="47326" y="1"/>
                      </a:moveTo>
                      <a:cubicBezTo>
                        <a:pt x="21228" y="1"/>
                        <a:pt x="0" y="21235"/>
                        <a:pt x="0" y="47326"/>
                      </a:cubicBezTo>
                      <a:cubicBezTo>
                        <a:pt x="0" y="73423"/>
                        <a:pt x="21228" y="94651"/>
                        <a:pt x="47326" y="94651"/>
                      </a:cubicBezTo>
                      <a:cubicBezTo>
                        <a:pt x="73417" y="94651"/>
                        <a:pt x="94645" y="73423"/>
                        <a:pt x="94645" y="47326"/>
                      </a:cubicBezTo>
                      <a:cubicBezTo>
                        <a:pt x="94645" y="21229"/>
                        <a:pt x="73417" y="1"/>
                        <a:pt x="4732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311" name="Google Shape;311;p13"/>
                <p:cNvSpPr/>
                <p:nvPr/>
              </p:nvSpPr>
              <p:spPr>
                <a:xfrm>
                  <a:off x="-2492525" y="-2336425"/>
                  <a:ext cx="2180275" cy="218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11" h="87212" extrusionOk="0">
                      <a:moveTo>
                        <a:pt x="43609" y="363"/>
                      </a:moveTo>
                      <a:cubicBezTo>
                        <a:pt x="67450" y="363"/>
                        <a:pt x="86849" y="19762"/>
                        <a:pt x="86849" y="43603"/>
                      </a:cubicBezTo>
                      <a:cubicBezTo>
                        <a:pt x="86849" y="67450"/>
                        <a:pt x="67450" y="86849"/>
                        <a:pt x="43609" y="86849"/>
                      </a:cubicBezTo>
                      <a:cubicBezTo>
                        <a:pt x="19762" y="86849"/>
                        <a:pt x="363" y="67450"/>
                        <a:pt x="363" y="43603"/>
                      </a:cubicBezTo>
                      <a:cubicBezTo>
                        <a:pt x="363" y="19762"/>
                        <a:pt x="19762" y="363"/>
                        <a:pt x="43609" y="363"/>
                      </a:cubicBezTo>
                      <a:close/>
                      <a:moveTo>
                        <a:pt x="43609" y="1"/>
                      </a:moveTo>
                      <a:cubicBezTo>
                        <a:pt x="19566" y="1"/>
                        <a:pt x="0" y="19560"/>
                        <a:pt x="0" y="43603"/>
                      </a:cubicBezTo>
                      <a:cubicBezTo>
                        <a:pt x="0" y="67646"/>
                        <a:pt x="19566" y="87211"/>
                        <a:pt x="43609" y="87211"/>
                      </a:cubicBezTo>
                      <a:cubicBezTo>
                        <a:pt x="67651" y="87211"/>
                        <a:pt x="87211" y="67646"/>
                        <a:pt x="87211" y="43603"/>
                      </a:cubicBezTo>
                      <a:cubicBezTo>
                        <a:pt x="87211" y="19560"/>
                        <a:pt x="67651" y="1"/>
                        <a:pt x="4360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312" name="Google Shape;312;p13"/>
                <p:cNvSpPr/>
                <p:nvPr/>
              </p:nvSpPr>
              <p:spPr>
                <a:xfrm>
                  <a:off x="-2399450" y="-2243500"/>
                  <a:ext cx="1994125" cy="199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65" h="79772" extrusionOk="0">
                      <a:moveTo>
                        <a:pt x="39886" y="363"/>
                      </a:moveTo>
                      <a:cubicBezTo>
                        <a:pt x="61678" y="363"/>
                        <a:pt x="79409" y="18094"/>
                        <a:pt x="79409" y="39886"/>
                      </a:cubicBezTo>
                      <a:cubicBezTo>
                        <a:pt x="79409" y="61678"/>
                        <a:pt x="61678" y="79409"/>
                        <a:pt x="39886" y="79409"/>
                      </a:cubicBezTo>
                      <a:cubicBezTo>
                        <a:pt x="18087" y="79409"/>
                        <a:pt x="363" y="61678"/>
                        <a:pt x="363" y="39886"/>
                      </a:cubicBezTo>
                      <a:cubicBezTo>
                        <a:pt x="363" y="18094"/>
                        <a:pt x="18087" y="363"/>
                        <a:pt x="39886" y="363"/>
                      </a:cubicBezTo>
                      <a:close/>
                      <a:moveTo>
                        <a:pt x="39886" y="1"/>
                      </a:moveTo>
                      <a:cubicBezTo>
                        <a:pt x="17892" y="1"/>
                        <a:pt x="1" y="17892"/>
                        <a:pt x="1" y="39886"/>
                      </a:cubicBezTo>
                      <a:cubicBezTo>
                        <a:pt x="1" y="61880"/>
                        <a:pt x="17892" y="79771"/>
                        <a:pt x="39886" y="79771"/>
                      </a:cubicBezTo>
                      <a:cubicBezTo>
                        <a:pt x="61874" y="79771"/>
                        <a:pt x="79765" y="61880"/>
                        <a:pt x="79765" y="39886"/>
                      </a:cubicBezTo>
                      <a:cubicBezTo>
                        <a:pt x="79765" y="17892"/>
                        <a:pt x="61874" y="1"/>
                        <a:pt x="3988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313" name="Google Shape;313;p13"/>
                <p:cNvSpPr/>
                <p:nvPr/>
              </p:nvSpPr>
              <p:spPr>
                <a:xfrm>
                  <a:off x="-2306525" y="-2150425"/>
                  <a:ext cx="1808275" cy="180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31" h="72331" extrusionOk="0">
                      <a:moveTo>
                        <a:pt x="36169" y="363"/>
                      </a:moveTo>
                      <a:cubicBezTo>
                        <a:pt x="55912" y="363"/>
                        <a:pt x="71969" y="16425"/>
                        <a:pt x="71969" y="36163"/>
                      </a:cubicBezTo>
                      <a:cubicBezTo>
                        <a:pt x="71969" y="55907"/>
                        <a:pt x="55906" y="71969"/>
                        <a:pt x="36169" y="71969"/>
                      </a:cubicBezTo>
                      <a:cubicBezTo>
                        <a:pt x="16425" y="71969"/>
                        <a:pt x="363" y="55907"/>
                        <a:pt x="363" y="36163"/>
                      </a:cubicBezTo>
                      <a:cubicBezTo>
                        <a:pt x="363" y="16419"/>
                        <a:pt x="16425" y="363"/>
                        <a:pt x="36169" y="363"/>
                      </a:cubicBezTo>
                      <a:close/>
                      <a:moveTo>
                        <a:pt x="36169" y="1"/>
                      </a:moveTo>
                      <a:cubicBezTo>
                        <a:pt x="16229" y="1"/>
                        <a:pt x="1" y="16223"/>
                        <a:pt x="1" y="36163"/>
                      </a:cubicBezTo>
                      <a:cubicBezTo>
                        <a:pt x="1" y="56109"/>
                        <a:pt x="16229" y="72331"/>
                        <a:pt x="36169" y="72331"/>
                      </a:cubicBezTo>
                      <a:cubicBezTo>
                        <a:pt x="56108" y="72331"/>
                        <a:pt x="72331" y="56103"/>
                        <a:pt x="72331" y="36163"/>
                      </a:cubicBezTo>
                      <a:cubicBezTo>
                        <a:pt x="72331" y="16223"/>
                        <a:pt x="56108" y="1"/>
                        <a:pt x="361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314" name="Google Shape;314;p13"/>
                <p:cNvSpPr/>
                <p:nvPr/>
              </p:nvSpPr>
              <p:spPr>
                <a:xfrm>
                  <a:off x="-2213450" y="-2057350"/>
                  <a:ext cx="1622275" cy="162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91" h="64891" extrusionOk="0">
                      <a:moveTo>
                        <a:pt x="32446" y="357"/>
                      </a:moveTo>
                      <a:cubicBezTo>
                        <a:pt x="50135" y="357"/>
                        <a:pt x="64528" y="14751"/>
                        <a:pt x="64528" y="32446"/>
                      </a:cubicBezTo>
                      <a:cubicBezTo>
                        <a:pt x="64528" y="50135"/>
                        <a:pt x="50135" y="64529"/>
                        <a:pt x="32446" y="64529"/>
                      </a:cubicBezTo>
                      <a:cubicBezTo>
                        <a:pt x="14751" y="64529"/>
                        <a:pt x="357" y="50135"/>
                        <a:pt x="357" y="32446"/>
                      </a:cubicBezTo>
                      <a:cubicBezTo>
                        <a:pt x="357" y="14751"/>
                        <a:pt x="14751" y="357"/>
                        <a:pt x="32446" y="357"/>
                      </a:cubicBezTo>
                      <a:close/>
                      <a:moveTo>
                        <a:pt x="32446" y="1"/>
                      </a:moveTo>
                      <a:cubicBezTo>
                        <a:pt x="14555" y="1"/>
                        <a:pt x="1" y="14555"/>
                        <a:pt x="1" y="32446"/>
                      </a:cubicBezTo>
                      <a:cubicBezTo>
                        <a:pt x="1" y="50331"/>
                        <a:pt x="14555" y="64891"/>
                        <a:pt x="32446" y="64891"/>
                      </a:cubicBezTo>
                      <a:cubicBezTo>
                        <a:pt x="50337" y="64891"/>
                        <a:pt x="64891" y="50331"/>
                        <a:pt x="64891" y="32446"/>
                      </a:cubicBezTo>
                      <a:cubicBezTo>
                        <a:pt x="64891" y="14555"/>
                        <a:pt x="50331" y="1"/>
                        <a:pt x="3244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315" name="Google Shape;315;p13"/>
                <p:cNvSpPr/>
                <p:nvPr/>
              </p:nvSpPr>
              <p:spPr>
                <a:xfrm>
                  <a:off x="-2120525" y="-1964400"/>
                  <a:ext cx="1436275" cy="143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51" h="57450" extrusionOk="0">
                      <a:moveTo>
                        <a:pt x="28729" y="356"/>
                      </a:moveTo>
                      <a:cubicBezTo>
                        <a:pt x="44369" y="362"/>
                        <a:pt x="57094" y="13081"/>
                        <a:pt x="57094" y="28722"/>
                      </a:cubicBezTo>
                      <a:cubicBezTo>
                        <a:pt x="57094" y="44363"/>
                        <a:pt x="44369" y="57088"/>
                        <a:pt x="28729" y="57088"/>
                      </a:cubicBezTo>
                      <a:cubicBezTo>
                        <a:pt x="13088" y="57088"/>
                        <a:pt x="363" y="44363"/>
                        <a:pt x="363" y="28722"/>
                      </a:cubicBezTo>
                      <a:cubicBezTo>
                        <a:pt x="363" y="13081"/>
                        <a:pt x="13088" y="356"/>
                        <a:pt x="28729" y="356"/>
                      </a:cubicBezTo>
                      <a:close/>
                      <a:moveTo>
                        <a:pt x="28729" y="0"/>
                      </a:moveTo>
                      <a:cubicBezTo>
                        <a:pt x="12886" y="0"/>
                        <a:pt x="1" y="12885"/>
                        <a:pt x="1" y="28722"/>
                      </a:cubicBezTo>
                      <a:cubicBezTo>
                        <a:pt x="1" y="44558"/>
                        <a:pt x="12886" y="57450"/>
                        <a:pt x="28729" y="57450"/>
                      </a:cubicBezTo>
                      <a:cubicBezTo>
                        <a:pt x="44565" y="57450"/>
                        <a:pt x="57451" y="44564"/>
                        <a:pt x="57451" y="28722"/>
                      </a:cubicBezTo>
                      <a:cubicBezTo>
                        <a:pt x="57451" y="12885"/>
                        <a:pt x="44565" y="0"/>
                        <a:pt x="2872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-2027425" y="-1871325"/>
                  <a:ext cx="1250250" cy="125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10" h="50004" extrusionOk="0">
                      <a:moveTo>
                        <a:pt x="25005" y="357"/>
                      </a:moveTo>
                      <a:cubicBezTo>
                        <a:pt x="38591" y="357"/>
                        <a:pt x="49647" y="11413"/>
                        <a:pt x="49647" y="24999"/>
                      </a:cubicBezTo>
                      <a:cubicBezTo>
                        <a:pt x="49647" y="38585"/>
                        <a:pt x="38591" y="49641"/>
                        <a:pt x="25005" y="49641"/>
                      </a:cubicBezTo>
                      <a:cubicBezTo>
                        <a:pt x="11413" y="49641"/>
                        <a:pt x="362" y="38579"/>
                        <a:pt x="362" y="24999"/>
                      </a:cubicBezTo>
                      <a:cubicBezTo>
                        <a:pt x="362" y="11413"/>
                        <a:pt x="11413" y="357"/>
                        <a:pt x="25005" y="357"/>
                      </a:cubicBezTo>
                      <a:close/>
                      <a:moveTo>
                        <a:pt x="25005" y="0"/>
                      </a:moveTo>
                      <a:cubicBezTo>
                        <a:pt x="11217" y="0"/>
                        <a:pt x="0" y="11211"/>
                        <a:pt x="0" y="24999"/>
                      </a:cubicBezTo>
                      <a:cubicBezTo>
                        <a:pt x="0" y="38787"/>
                        <a:pt x="11217" y="50004"/>
                        <a:pt x="25005" y="50004"/>
                      </a:cubicBezTo>
                      <a:cubicBezTo>
                        <a:pt x="38793" y="50004"/>
                        <a:pt x="50009" y="38787"/>
                        <a:pt x="50009" y="24999"/>
                      </a:cubicBezTo>
                      <a:cubicBezTo>
                        <a:pt x="50009" y="11211"/>
                        <a:pt x="38793" y="0"/>
                        <a:pt x="250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-1934500" y="-1778400"/>
                  <a:ext cx="1064250" cy="106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70" h="42570" extrusionOk="0">
                      <a:moveTo>
                        <a:pt x="21288" y="357"/>
                      </a:moveTo>
                      <a:lnTo>
                        <a:pt x="21288" y="363"/>
                      </a:lnTo>
                      <a:cubicBezTo>
                        <a:pt x="32825" y="363"/>
                        <a:pt x="42213" y="9745"/>
                        <a:pt x="42213" y="21282"/>
                      </a:cubicBezTo>
                      <a:cubicBezTo>
                        <a:pt x="42213" y="32819"/>
                        <a:pt x="32825" y="42207"/>
                        <a:pt x="21288" y="42207"/>
                      </a:cubicBezTo>
                      <a:cubicBezTo>
                        <a:pt x="9750" y="42207"/>
                        <a:pt x="362" y="32819"/>
                        <a:pt x="362" y="21282"/>
                      </a:cubicBezTo>
                      <a:cubicBezTo>
                        <a:pt x="362" y="9745"/>
                        <a:pt x="9750" y="357"/>
                        <a:pt x="21288" y="357"/>
                      </a:cubicBezTo>
                      <a:close/>
                      <a:moveTo>
                        <a:pt x="21288" y="0"/>
                      </a:moveTo>
                      <a:cubicBezTo>
                        <a:pt x="9554" y="0"/>
                        <a:pt x="0" y="9549"/>
                        <a:pt x="0" y="21282"/>
                      </a:cubicBezTo>
                      <a:cubicBezTo>
                        <a:pt x="0" y="33021"/>
                        <a:pt x="9548" y="42569"/>
                        <a:pt x="21288" y="42569"/>
                      </a:cubicBezTo>
                      <a:cubicBezTo>
                        <a:pt x="33021" y="42569"/>
                        <a:pt x="42569" y="33021"/>
                        <a:pt x="42569" y="21282"/>
                      </a:cubicBezTo>
                      <a:cubicBezTo>
                        <a:pt x="42569" y="9549"/>
                        <a:pt x="33021" y="0"/>
                        <a:pt x="212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318" name="Google Shape;318;p13"/>
                <p:cNvSpPr/>
                <p:nvPr/>
              </p:nvSpPr>
              <p:spPr>
                <a:xfrm>
                  <a:off x="-1841425" y="-1685475"/>
                  <a:ext cx="878250" cy="87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0" h="35130" extrusionOk="0">
                      <a:moveTo>
                        <a:pt x="17565" y="363"/>
                      </a:moveTo>
                      <a:cubicBezTo>
                        <a:pt x="27048" y="363"/>
                        <a:pt x="34767" y="8082"/>
                        <a:pt x="34767" y="17565"/>
                      </a:cubicBezTo>
                      <a:cubicBezTo>
                        <a:pt x="34767" y="27054"/>
                        <a:pt x="27048" y="34773"/>
                        <a:pt x="17565" y="34773"/>
                      </a:cubicBezTo>
                      <a:cubicBezTo>
                        <a:pt x="8076" y="34773"/>
                        <a:pt x="357" y="27054"/>
                        <a:pt x="357" y="17565"/>
                      </a:cubicBezTo>
                      <a:cubicBezTo>
                        <a:pt x="357" y="8082"/>
                        <a:pt x="8076" y="363"/>
                        <a:pt x="17565" y="363"/>
                      </a:cubicBezTo>
                      <a:close/>
                      <a:moveTo>
                        <a:pt x="17565" y="1"/>
                      </a:moveTo>
                      <a:cubicBezTo>
                        <a:pt x="7880" y="1"/>
                        <a:pt x="0" y="7880"/>
                        <a:pt x="0" y="17565"/>
                      </a:cubicBezTo>
                      <a:cubicBezTo>
                        <a:pt x="0" y="27250"/>
                        <a:pt x="7880" y="35129"/>
                        <a:pt x="17565" y="35129"/>
                      </a:cubicBezTo>
                      <a:cubicBezTo>
                        <a:pt x="27249" y="35129"/>
                        <a:pt x="35129" y="27250"/>
                        <a:pt x="35129" y="17565"/>
                      </a:cubicBezTo>
                      <a:cubicBezTo>
                        <a:pt x="35129" y="7880"/>
                        <a:pt x="27249" y="1"/>
                        <a:pt x="1756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319" name="Google Shape;319;p13"/>
                <p:cNvSpPr/>
                <p:nvPr/>
              </p:nvSpPr>
              <p:spPr>
                <a:xfrm>
                  <a:off x="-1748500" y="-1592400"/>
                  <a:ext cx="692250" cy="6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90" h="27690" extrusionOk="0">
                      <a:moveTo>
                        <a:pt x="13848" y="357"/>
                      </a:moveTo>
                      <a:cubicBezTo>
                        <a:pt x="21282" y="357"/>
                        <a:pt x="27333" y="6408"/>
                        <a:pt x="27333" y="13842"/>
                      </a:cubicBezTo>
                      <a:cubicBezTo>
                        <a:pt x="27333" y="21276"/>
                        <a:pt x="21282" y="27327"/>
                        <a:pt x="13848" y="27327"/>
                      </a:cubicBezTo>
                      <a:cubicBezTo>
                        <a:pt x="6413" y="27327"/>
                        <a:pt x="363" y="21282"/>
                        <a:pt x="363" y="13842"/>
                      </a:cubicBezTo>
                      <a:cubicBezTo>
                        <a:pt x="363" y="6408"/>
                        <a:pt x="6413" y="357"/>
                        <a:pt x="13848" y="357"/>
                      </a:cubicBezTo>
                      <a:close/>
                      <a:moveTo>
                        <a:pt x="13848" y="1"/>
                      </a:moveTo>
                      <a:cubicBezTo>
                        <a:pt x="6211" y="1"/>
                        <a:pt x="0" y="6212"/>
                        <a:pt x="0" y="13842"/>
                      </a:cubicBezTo>
                      <a:cubicBezTo>
                        <a:pt x="0" y="21478"/>
                        <a:pt x="6211" y="27689"/>
                        <a:pt x="13848" y="27689"/>
                      </a:cubicBezTo>
                      <a:cubicBezTo>
                        <a:pt x="21478" y="27689"/>
                        <a:pt x="27689" y="21478"/>
                        <a:pt x="27689" y="13842"/>
                      </a:cubicBezTo>
                      <a:cubicBezTo>
                        <a:pt x="27689" y="6212"/>
                        <a:pt x="21478" y="1"/>
                        <a:pt x="1384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-1655425" y="-1499475"/>
                  <a:ext cx="506225" cy="50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49" h="20250" extrusionOk="0">
                      <a:moveTo>
                        <a:pt x="10125" y="357"/>
                      </a:moveTo>
                      <a:lnTo>
                        <a:pt x="10125" y="363"/>
                      </a:lnTo>
                      <a:cubicBezTo>
                        <a:pt x="15504" y="363"/>
                        <a:pt x="19887" y="4739"/>
                        <a:pt x="19887" y="10125"/>
                      </a:cubicBezTo>
                      <a:cubicBezTo>
                        <a:pt x="19887" y="15511"/>
                        <a:pt x="15510" y="19887"/>
                        <a:pt x="10125" y="19887"/>
                      </a:cubicBezTo>
                      <a:cubicBezTo>
                        <a:pt x="4739" y="19887"/>
                        <a:pt x="357" y="15511"/>
                        <a:pt x="357" y="10125"/>
                      </a:cubicBezTo>
                      <a:cubicBezTo>
                        <a:pt x="357" y="4739"/>
                        <a:pt x="4739" y="357"/>
                        <a:pt x="10125" y="357"/>
                      </a:cubicBezTo>
                      <a:close/>
                      <a:moveTo>
                        <a:pt x="10125" y="1"/>
                      </a:moveTo>
                      <a:cubicBezTo>
                        <a:pt x="4543" y="1"/>
                        <a:pt x="0" y="4543"/>
                        <a:pt x="0" y="10125"/>
                      </a:cubicBezTo>
                      <a:cubicBezTo>
                        <a:pt x="0" y="15707"/>
                        <a:pt x="4543" y="20249"/>
                        <a:pt x="10125" y="20249"/>
                      </a:cubicBezTo>
                      <a:cubicBezTo>
                        <a:pt x="15706" y="20249"/>
                        <a:pt x="20249" y="15707"/>
                        <a:pt x="20249" y="10125"/>
                      </a:cubicBezTo>
                      <a:cubicBezTo>
                        <a:pt x="20249" y="4543"/>
                        <a:pt x="15706" y="1"/>
                        <a:pt x="1012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-1575125" y="-1406425"/>
                  <a:ext cx="332850" cy="32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4" h="12810" extrusionOk="0">
                      <a:moveTo>
                        <a:pt x="6913" y="358"/>
                      </a:moveTo>
                      <a:cubicBezTo>
                        <a:pt x="10250" y="364"/>
                        <a:pt x="12952" y="3066"/>
                        <a:pt x="12958" y="6403"/>
                      </a:cubicBezTo>
                      <a:cubicBezTo>
                        <a:pt x="12958" y="8849"/>
                        <a:pt x="11485" y="11052"/>
                        <a:pt x="9223" y="11991"/>
                      </a:cubicBezTo>
                      <a:cubicBezTo>
                        <a:pt x="8476" y="12299"/>
                        <a:pt x="7693" y="12449"/>
                        <a:pt x="6915" y="12449"/>
                      </a:cubicBezTo>
                      <a:cubicBezTo>
                        <a:pt x="5341" y="12449"/>
                        <a:pt x="3794" y="11835"/>
                        <a:pt x="2637" y="10678"/>
                      </a:cubicBezTo>
                      <a:cubicBezTo>
                        <a:pt x="909" y="8950"/>
                        <a:pt x="393" y="6350"/>
                        <a:pt x="1325" y="4093"/>
                      </a:cubicBezTo>
                      <a:cubicBezTo>
                        <a:pt x="2263" y="1831"/>
                        <a:pt x="4466" y="358"/>
                        <a:pt x="6913" y="358"/>
                      </a:cubicBezTo>
                      <a:close/>
                      <a:moveTo>
                        <a:pt x="6908" y="0"/>
                      </a:moveTo>
                      <a:cubicBezTo>
                        <a:pt x="5244" y="0"/>
                        <a:pt x="3609" y="650"/>
                        <a:pt x="2382" y="1872"/>
                      </a:cubicBezTo>
                      <a:cubicBezTo>
                        <a:pt x="547" y="3707"/>
                        <a:pt x="1" y="6462"/>
                        <a:pt x="993" y="8855"/>
                      </a:cubicBezTo>
                      <a:cubicBezTo>
                        <a:pt x="1984" y="11248"/>
                        <a:pt x="4318" y="12810"/>
                        <a:pt x="6913" y="12810"/>
                      </a:cubicBezTo>
                      <a:cubicBezTo>
                        <a:pt x="10446" y="12804"/>
                        <a:pt x="13314" y="9942"/>
                        <a:pt x="13314" y="6403"/>
                      </a:cubicBezTo>
                      <a:cubicBezTo>
                        <a:pt x="13314" y="3814"/>
                        <a:pt x="11758" y="1480"/>
                        <a:pt x="9359" y="489"/>
                      </a:cubicBezTo>
                      <a:cubicBezTo>
                        <a:pt x="8566" y="160"/>
                        <a:pt x="7733" y="0"/>
                        <a:pt x="690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  <p:grpSp>
            <p:nvGrpSpPr>
              <p:cNvPr id="322" name="Google Shape;322;p13"/>
              <p:cNvGrpSpPr/>
              <p:nvPr/>
            </p:nvGrpSpPr>
            <p:grpSpPr>
              <a:xfrm rot="5400000">
                <a:off x="3122610" y="4756989"/>
                <a:ext cx="1434124" cy="717122"/>
                <a:chOff x="1003575" y="-1398825"/>
                <a:chExt cx="2366150" cy="1183175"/>
              </a:xfrm>
            </p:grpSpPr>
            <p:sp>
              <p:nvSpPr>
                <p:cNvPr id="323" name="Google Shape;323;p13"/>
                <p:cNvSpPr/>
                <p:nvPr/>
              </p:nvSpPr>
              <p:spPr>
                <a:xfrm>
                  <a:off x="1003575" y="-1398825"/>
                  <a:ext cx="2366150" cy="118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46" h="47327" extrusionOk="0">
                      <a:moveTo>
                        <a:pt x="1" y="1"/>
                      </a:moveTo>
                      <a:cubicBezTo>
                        <a:pt x="1" y="26098"/>
                        <a:pt x="21229" y="47326"/>
                        <a:pt x="47326" y="47326"/>
                      </a:cubicBezTo>
                      <a:cubicBezTo>
                        <a:pt x="73424" y="47326"/>
                        <a:pt x="94646" y="26098"/>
                        <a:pt x="94646" y="1"/>
                      </a:cubicBezTo>
                      <a:lnTo>
                        <a:pt x="94289" y="1"/>
                      </a:lnTo>
                      <a:cubicBezTo>
                        <a:pt x="94289" y="25902"/>
                        <a:pt x="73222" y="46970"/>
                        <a:pt x="47326" y="46970"/>
                      </a:cubicBezTo>
                      <a:cubicBezTo>
                        <a:pt x="21431" y="46970"/>
                        <a:pt x="363" y="25902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13"/>
                <p:cNvSpPr/>
                <p:nvPr/>
              </p:nvSpPr>
              <p:spPr>
                <a:xfrm>
                  <a:off x="1096650" y="-1398825"/>
                  <a:ext cx="2180150" cy="109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06" h="43609" extrusionOk="0">
                      <a:moveTo>
                        <a:pt x="1" y="1"/>
                      </a:moveTo>
                      <a:cubicBezTo>
                        <a:pt x="1" y="24049"/>
                        <a:pt x="19561" y="43609"/>
                        <a:pt x="43603" y="43609"/>
                      </a:cubicBezTo>
                      <a:cubicBezTo>
                        <a:pt x="67646" y="43609"/>
                        <a:pt x="87206" y="24049"/>
                        <a:pt x="87206" y="1"/>
                      </a:cubicBezTo>
                      <a:lnTo>
                        <a:pt x="86843" y="1"/>
                      </a:lnTo>
                      <a:cubicBezTo>
                        <a:pt x="86843" y="23853"/>
                        <a:pt x="67444" y="43247"/>
                        <a:pt x="43603" y="43247"/>
                      </a:cubicBezTo>
                      <a:cubicBezTo>
                        <a:pt x="19757" y="43247"/>
                        <a:pt x="357" y="23847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1189600" y="-1398825"/>
                  <a:ext cx="1994125" cy="9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65" h="39886" extrusionOk="0">
                      <a:moveTo>
                        <a:pt x="0" y="1"/>
                      </a:moveTo>
                      <a:cubicBezTo>
                        <a:pt x="0" y="21995"/>
                        <a:pt x="17891" y="39886"/>
                        <a:pt x="39885" y="39886"/>
                      </a:cubicBezTo>
                      <a:cubicBezTo>
                        <a:pt x="61879" y="39886"/>
                        <a:pt x="79765" y="21995"/>
                        <a:pt x="79765" y="1"/>
                      </a:cubicBezTo>
                      <a:lnTo>
                        <a:pt x="79408" y="1"/>
                      </a:lnTo>
                      <a:cubicBezTo>
                        <a:pt x="79408" y="21799"/>
                        <a:pt x="61678" y="39530"/>
                        <a:pt x="39885" y="39530"/>
                      </a:cubicBezTo>
                      <a:cubicBezTo>
                        <a:pt x="18093" y="39530"/>
                        <a:pt x="362" y="21799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1282525" y="-1398825"/>
                  <a:ext cx="1808275" cy="90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31" h="36169" extrusionOk="0">
                      <a:moveTo>
                        <a:pt x="0" y="1"/>
                      </a:moveTo>
                      <a:cubicBezTo>
                        <a:pt x="0" y="19946"/>
                        <a:pt x="16223" y="36169"/>
                        <a:pt x="36162" y="36169"/>
                      </a:cubicBezTo>
                      <a:cubicBezTo>
                        <a:pt x="56108" y="36169"/>
                        <a:pt x="72330" y="19946"/>
                        <a:pt x="72330" y="1"/>
                      </a:cubicBezTo>
                      <a:lnTo>
                        <a:pt x="71968" y="1"/>
                      </a:lnTo>
                      <a:cubicBezTo>
                        <a:pt x="71968" y="19744"/>
                        <a:pt x="55912" y="35806"/>
                        <a:pt x="36168" y="35806"/>
                      </a:cubicBezTo>
                      <a:cubicBezTo>
                        <a:pt x="16425" y="35806"/>
                        <a:pt x="363" y="197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13"/>
                <p:cNvSpPr/>
                <p:nvPr/>
              </p:nvSpPr>
              <p:spPr>
                <a:xfrm>
                  <a:off x="1375600" y="-1398675"/>
                  <a:ext cx="1622275" cy="8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91" h="32446" extrusionOk="0">
                      <a:moveTo>
                        <a:pt x="0" y="1"/>
                      </a:moveTo>
                      <a:cubicBezTo>
                        <a:pt x="0" y="17886"/>
                        <a:pt x="14554" y="32446"/>
                        <a:pt x="32445" y="32446"/>
                      </a:cubicBezTo>
                      <a:cubicBezTo>
                        <a:pt x="50336" y="32446"/>
                        <a:pt x="64890" y="17886"/>
                        <a:pt x="64890" y="1"/>
                      </a:cubicBezTo>
                      <a:lnTo>
                        <a:pt x="64528" y="1"/>
                      </a:lnTo>
                      <a:cubicBezTo>
                        <a:pt x="64528" y="17690"/>
                        <a:pt x="50134" y="32083"/>
                        <a:pt x="32445" y="32083"/>
                      </a:cubicBezTo>
                      <a:cubicBezTo>
                        <a:pt x="14750" y="32083"/>
                        <a:pt x="363" y="17690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13"/>
                <p:cNvSpPr/>
                <p:nvPr/>
              </p:nvSpPr>
              <p:spPr>
                <a:xfrm>
                  <a:off x="1468525" y="-1398825"/>
                  <a:ext cx="1436275" cy="71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51" h="28729" extrusionOk="0">
                      <a:moveTo>
                        <a:pt x="1" y="1"/>
                      </a:moveTo>
                      <a:cubicBezTo>
                        <a:pt x="1" y="15843"/>
                        <a:pt x="12886" y="28728"/>
                        <a:pt x="28728" y="28728"/>
                      </a:cubicBezTo>
                      <a:cubicBezTo>
                        <a:pt x="44565" y="28728"/>
                        <a:pt x="57450" y="15843"/>
                        <a:pt x="57450" y="1"/>
                      </a:cubicBezTo>
                      <a:lnTo>
                        <a:pt x="57094" y="1"/>
                      </a:lnTo>
                      <a:cubicBezTo>
                        <a:pt x="57094" y="15641"/>
                        <a:pt x="44369" y="28366"/>
                        <a:pt x="28728" y="28366"/>
                      </a:cubicBezTo>
                      <a:cubicBezTo>
                        <a:pt x="13088" y="28366"/>
                        <a:pt x="363" y="15641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1561600" y="-1398675"/>
                  <a:ext cx="1250250" cy="62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10" h="25006" extrusionOk="0">
                      <a:moveTo>
                        <a:pt x="1" y="1"/>
                      </a:moveTo>
                      <a:cubicBezTo>
                        <a:pt x="1" y="13789"/>
                        <a:pt x="11217" y="25005"/>
                        <a:pt x="25005" y="25005"/>
                      </a:cubicBezTo>
                      <a:cubicBezTo>
                        <a:pt x="38793" y="25005"/>
                        <a:pt x="50010" y="13789"/>
                        <a:pt x="50010" y="1"/>
                      </a:cubicBezTo>
                      <a:lnTo>
                        <a:pt x="49648" y="1"/>
                      </a:lnTo>
                      <a:cubicBezTo>
                        <a:pt x="49648" y="13587"/>
                        <a:pt x="38591" y="24643"/>
                        <a:pt x="25005" y="24643"/>
                      </a:cubicBezTo>
                      <a:cubicBezTo>
                        <a:pt x="11413" y="24643"/>
                        <a:pt x="363" y="13587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1654525" y="-1398825"/>
                  <a:ext cx="1064250" cy="53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70" h="21289" extrusionOk="0">
                      <a:moveTo>
                        <a:pt x="1" y="1"/>
                      </a:moveTo>
                      <a:cubicBezTo>
                        <a:pt x="1" y="11740"/>
                        <a:pt x="9549" y="21288"/>
                        <a:pt x="21288" y="21288"/>
                      </a:cubicBezTo>
                      <a:cubicBezTo>
                        <a:pt x="33022" y="21288"/>
                        <a:pt x="42570" y="11740"/>
                        <a:pt x="42570" y="1"/>
                      </a:cubicBezTo>
                      <a:lnTo>
                        <a:pt x="42208" y="1"/>
                      </a:lnTo>
                      <a:cubicBezTo>
                        <a:pt x="42214" y="11544"/>
                        <a:pt x="32826" y="20926"/>
                        <a:pt x="21288" y="20926"/>
                      </a:cubicBezTo>
                      <a:cubicBezTo>
                        <a:pt x="9751" y="20926"/>
                        <a:pt x="363" y="115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13"/>
                <p:cNvSpPr/>
                <p:nvPr/>
              </p:nvSpPr>
              <p:spPr>
                <a:xfrm>
                  <a:off x="1747600" y="-1398825"/>
                  <a:ext cx="878250" cy="43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0" h="17566" extrusionOk="0">
                      <a:moveTo>
                        <a:pt x="1" y="1"/>
                      </a:moveTo>
                      <a:cubicBezTo>
                        <a:pt x="1" y="9685"/>
                        <a:pt x="7881" y="17565"/>
                        <a:pt x="17565" y="17565"/>
                      </a:cubicBezTo>
                      <a:cubicBezTo>
                        <a:pt x="27250" y="17565"/>
                        <a:pt x="35130" y="9685"/>
                        <a:pt x="35130" y="1"/>
                      </a:cubicBezTo>
                      <a:lnTo>
                        <a:pt x="34768" y="1"/>
                      </a:lnTo>
                      <a:cubicBezTo>
                        <a:pt x="34768" y="9490"/>
                        <a:pt x="27048" y="17209"/>
                        <a:pt x="17565" y="17209"/>
                      </a:cubicBezTo>
                      <a:cubicBezTo>
                        <a:pt x="8076" y="17209"/>
                        <a:pt x="357" y="9490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13"/>
                <p:cNvSpPr/>
                <p:nvPr/>
              </p:nvSpPr>
              <p:spPr>
                <a:xfrm>
                  <a:off x="1840550" y="-1398825"/>
                  <a:ext cx="692225" cy="34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89" h="13848" extrusionOk="0">
                      <a:moveTo>
                        <a:pt x="0" y="1"/>
                      </a:moveTo>
                      <a:cubicBezTo>
                        <a:pt x="0" y="7637"/>
                        <a:pt x="6211" y="13848"/>
                        <a:pt x="13847" y="13848"/>
                      </a:cubicBezTo>
                      <a:cubicBezTo>
                        <a:pt x="21478" y="13848"/>
                        <a:pt x="27689" y="7637"/>
                        <a:pt x="27689" y="1"/>
                      </a:cubicBezTo>
                      <a:lnTo>
                        <a:pt x="27332" y="1"/>
                      </a:lnTo>
                      <a:cubicBezTo>
                        <a:pt x="27332" y="7441"/>
                        <a:pt x="21282" y="13486"/>
                        <a:pt x="13847" y="13486"/>
                      </a:cubicBezTo>
                      <a:cubicBezTo>
                        <a:pt x="6413" y="13486"/>
                        <a:pt x="362" y="7441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13"/>
                <p:cNvSpPr/>
                <p:nvPr/>
              </p:nvSpPr>
              <p:spPr>
                <a:xfrm>
                  <a:off x="1933625" y="-1398825"/>
                  <a:ext cx="506225" cy="25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49" h="10131" extrusionOk="0">
                      <a:moveTo>
                        <a:pt x="0" y="1"/>
                      </a:moveTo>
                      <a:cubicBezTo>
                        <a:pt x="0" y="5588"/>
                        <a:pt x="4543" y="10131"/>
                        <a:pt x="10124" y="10131"/>
                      </a:cubicBezTo>
                      <a:cubicBezTo>
                        <a:pt x="15706" y="10131"/>
                        <a:pt x="20248" y="5588"/>
                        <a:pt x="20248" y="1"/>
                      </a:cubicBezTo>
                      <a:lnTo>
                        <a:pt x="19886" y="1"/>
                      </a:lnTo>
                      <a:cubicBezTo>
                        <a:pt x="19886" y="5386"/>
                        <a:pt x="15510" y="9769"/>
                        <a:pt x="10124" y="9769"/>
                      </a:cubicBezTo>
                      <a:cubicBezTo>
                        <a:pt x="4739" y="9769"/>
                        <a:pt x="356" y="5386"/>
                        <a:pt x="3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13"/>
                <p:cNvSpPr/>
                <p:nvPr/>
              </p:nvSpPr>
              <p:spPr>
                <a:xfrm>
                  <a:off x="2025650" y="-1398825"/>
                  <a:ext cx="322150" cy="16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6" h="6479" extrusionOk="0">
                      <a:moveTo>
                        <a:pt x="42" y="1"/>
                      </a:moveTo>
                      <a:cubicBezTo>
                        <a:pt x="1" y="3569"/>
                        <a:pt x="2881" y="6479"/>
                        <a:pt x="6443" y="6479"/>
                      </a:cubicBezTo>
                      <a:cubicBezTo>
                        <a:pt x="10006" y="6479"/>
                        <a:pt x="12886" y="3569"/>
                        <a:pt x="12850" y="1"/>
                      </a:cubicBezTo>
                      <a:lnTo>
                        <a:pt x="12488" y="1"/>
                      </a:lnTo>
                      <a:cubicBezTo>
                        <a:pt x="12482" y="3338"/>
                        <a:pt x="9780" y="6046"/>
                        <a:pt x="6443" y="6046"/>
                      </a:cubicBezTo>
                      <a:cubicBezTo>
                        <a:pt x="3106" y="6046"/>
                        <a:pt x="398" y="3338"/>
                        <a:pt x="3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5" name="Google Shape;335;p13"/>
              <p:cNvGrpSpPr/>
              <p:nvPr/>
            </p:nvGrpSpPr>
            <p:grpSpPr>
              <a:xfrm rot="5400000">
                <a:off x="3839735" y="4756989"/>
                <a:ext cx="1434124" cy="717122"/>
                <a:chOff x="1003575" y="-1398825"/>
                <a:chExt cx="2366150" cy="1183175"/>
              </a:xfrm>
            </p:grpSpPr>
            <p:sp>
              <p:nvSpPr>
                <p:cNvPr id="336" name="Google Shape;336;p13"/>
                <p:cNvSpPr/>
                <p:nvPr/>
              </p:nvSpPr>
              <p:spPr>
                <a:xfrm>
                  <a:off x="1003575" y="-1398825"/>
                  <a:ext cx="2366150" cy="118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46" h="47327" extrusionOk="0">
                      <a:moveTo>
                        <a:pt x="1" y="1"/>
                      </a:moveTo>
                      <a:cubicBezTo>
                        <a:pt x="1" y="26098"/>
                        <a:pt x="21229" y="47326"/>
                        <a:pt x="47326" y="47326"/>
                      </a:cubicBezTo>
                      <a:cubicBezTo>
                        <a:pt x="73424" y="47326"/>
                        <a:pt x="94646" y="26098"/>
                        <a:pt x="94646" y="1"/>
                      </a:cubicBezTo>
                      <a:lnTo>
                        <a:pt x="94289" y="1"/>
                      </a:lnTo>
                      <a:cubicBezTo>
                        <a:pt x="94289" y="25902"/>
                        <a:pt x="73222" y="46970"/>
                        <a:pt x="47326" y="46970"/>
                      </a:cubicBezTo>
                      <a:cubicBezTo>
                        <a:pt x="21431" y="46970"/>
                        <a:pt x="363" y="25902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13"/>
                <p:cNvSpPr/>
                <p:nvPr/>
              </p:nvSpPr>
              <p:spPr>
                <a:xfrm>
                  <a:off x="1096650" y="-1398825"/>
                  <a:ext cx="2180150" cy="109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06" h="43609" extrusionOk="0">
                      <a:moveTo>
                        <a:pt x="1" y="1"/>
                      </a:moveTo>
                      <a:cubicBezTo>
                        <a:pt x="1" y="24049"/>
                        <a:pt x="19561" y="43609"/>
                        <a:pt x="43603" y="43609"/>
                      </a:cubicBezTo>
                      <a:cubicBezTo>
                        <a:pt x="67646" y="43609"/>
                        <a:pt x="87206" y="24049"/>
                        <a:pt x="87206" y="1"/>
                      </a:cubicBezTo>
                      <a:lnTo>
                        <a:pt x="86843" y="1"/>
                      </a:lnTo>
                      <a:cubicBezTo>
                        <a:pt x="86843" y="23853"/>
                        <a:pt x="67444" y="43247"/>
                        <a:pt x="43603" y="43247"/>
                      </a:cubicBezTo>
                      <a:cubicBezTo>
                        <a:pt x="19757" y="43247"/>
                        <a:pt x="357" y="23847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13"/>
                <p:cNvSpPr/>
                <p:nvPr/>
              </p:nvSpPr>
              <p:spPr>
                <a:xfrm>
                  <a:off x="1189600" y="-1398825"/>
                  <a:ext cx="1994125" cy="9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65" h="39886" extrusionOk="0">
                      <a:moveTo>
                        <a:pt x="0" y="1"/>
                      </a:moveTo>
                      <a:cubicBezTo>
                        <a:pt x="0" y="21995"/>
                        <a:pt x="17891" y="39886"/>
                        <a:pt x="39885" y="39886"/>
                      </a:cubicBezTo>
                      <a:cubicBezTo>
                        <a:pt x="61879" y="39886"/>
                        <a:pt x="79765" y="21995"/>
                        <a:pt x="79765" y="1"/>
                      </a:cubicBezTo>
                      <a:lnTo>
                        <a:pt x="79408" y="1"/>
                      </a:lnTo>
                      <a:cubicBezTo>
                        <a:pt x="79408" y="21799"/>
                        <a:pt x="61678" y="39530"/>
                        <a:pt x="39885" y="39530"/>
                      </a:cubicBezTo>
                      <a:cubicBezTo>
                        <a:pt x="18093" y="39530"/>
                        <a:pt x="362" y="21799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13"/>
                <p:cNvSpPr/>
                <p:nvPr/>
              </p:nvSpPr>
              <p:spPr>
                <a:xfrm>
                  <a:off x="1282525" y="-1398825"/>
                  <a:ext cx="1808275" cy="90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31" h="36169" extrusionOk="0">
                      <a:moveTo>
                        <a:pt x="0" y="1"/>
                      </a:moveTo>
                      <a:cubicBezTo>
                        <a:pt x="0" y="19946"/>
                        <a:pt x="16223" y="36169"/>
                        <a:pt x="36162" y="36169"/>
                      </a:cubicBezTo>
                      <a:cubicBezTo>
                        <a:pt x="56108" y="36169"/>
                        <a:pt x="72330" y="19946"/>
                        <a:pt x="72330" y="1"/>
                      </a:cubicBezTo>
                      <a:lnTo>
                        <a:pt x="71968" y="1"/>
                      </a:lnTo>
                      <a:cubicBezTo>
                        <a:pt x="71968" y="19744"/>
                        <a:pt x="55912" y="35806"/>
                        <a:pt x="36168" y="35806"/>
                      </a:cubicBezTo>
                      <a:cubicBezTo>
                        <a:pt x="16425" y="35806"/>
                        <a:pt x="363" y="197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13"/>
                <p:cNvSpPr/>
                <p:nvPr/>
              </p:nvSpPr>
              <p:spPr>
                <a:xfrm>
                  <a:off x="1375600" y="-1398675"/>
                  <a:ext cx="1622275" cy="8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91" h="32446" extrusionOk="0">
                      <a:moveTo>
                        <a:pt x="0" y="1"/>
                      </a:moveTo>
                      <a:cubicBezTo>
                        <a:pt x="0" y="17886"/>
                        <a:pt x="14554" y="32446"/>
                        <a:pt x="32445" y="32446"/>
                      </a:cubicBezTo>
                      <a:cubicBezTo>
                        <a:pt x="50336" y="32446"/>
                        <a:pt x="64890" y="17886"/>
                        <a:pt x="64890" y="1"/>
                      </a:cubicBezTo>
                      <a:lnTo>
                        <a:pt x="64528" y="1"/>
                      </a:lnTo>
                      <a:cubicBezTo>
                        <a:pt x="64528" y="17690"/>
                        <a:pt x="50134" y="32083"/>
                        <a:pt x="32445" y="32083"/>
                      </a:cubicBezTo>
                      <a:cubicBezTo>
                        <a:pt x="14750" y="32083"/>
                        <a:pt x="363" y="17690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13"/>
                <p:cNvSpPr/>
                <p:nvPr/>
              </p:nvSpPr>
              <p:spPr>
                <a:xfrm>
                  <a:off x="1468525" y="-1398825"/>
                  <a:ext cx="1436275" cy="71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51" h="28729" extrusionOk="0">
                      <a:moveTo>
                        <a:pt x="1" y="1"/>
                      </a:moveTo>
                      <a:cubicBezTo>
                        <a:pt x="1" y="15843"/>
                        <a:pt x="12886" y="28728"/>
                        <a:pt x="28728" y="28728"/>
                      </a:cubicBezTo>
                      <a:cubicBezTo>
                        <a:pt x="44565" y="28728"/>
                        <a:pt x="57450" y="15843"/>
                        <a:pt x="57450" y="1"/>
                      </a:cubicBezTo>
                      <a:lnTo>
                        <a:pt x="57094" y="1"/>
                      </a:lnTo>
                      <a:cubicBezTo>
                        <a:pt x="57094" y="15641"/>
                        <a:pt x="44369" y="28366"/>
                        <a:pt x="28728" y="28366"/>
                      </a:cubicBezTo>
                      <a:cubicBezTo>
                        <a:pt x="13088" y="28366"/>
                        <a:pt x="363" y="15641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13"/>
                <p:cNvSpPr/>
                <p:nvPr/>
              </p:nvSpPr>
              <p:spPr>
                <a:xfrm>
                  <a:off x="1561600" y="-1398675"/>
                  <a:ext cx="1250250" cy="62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10" h="25006" extrusionOk="0">
                      <a:moveTo>
                        <a:pt x="1" y="1"/>
                      </a:moveTo>
                      <a:cubicBezTo>
                        <a:pt x="1" y="13789"/>
                        <a:pt x="11217" y="25005"/>
                        <a:pt x="25005" y="25005"/>
                      </a:cubicBezTo>
                      <a:cubicBezTo>
                        <a:pt x="38793" y="25005"/>
                        <a:pt x="50010" y="13789"/>
                        <a:pt x="50010" y="1"/>
                      </a:cubicBezTo>
                      <a:lnTo>
                        <a:pt x="49648" y="1"/>
                      </a:lnTo>
                      <a:cubicBezTo>
                        <a:pt x="49648" y="13587"/>
                        <a:pt x="38591" y="24643"/>
                        <a:pt x="25005" y="24643"/>
                      </a:cubicBezTo>
                      <a:cubicBezTo>
                        <a:pt x="11413" y="24643"/>
                        <a:pt x="363" y="13587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13"/>
                <p:cNvSpPr/>
                <p:nvPr/>
              </p:nvSpPr>
              <p:spPr>
                <a:xfrm>
                  <a:off x="1654525" y="-1398825"/>
                  <a:ext cx="1064250" cy="53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70" h="21289" extrusionOk="0">
                      <a:moveTo>
                        <a:pt x="1" y="1"/>
                      </a:moveTo>
                      <a:cubicBezTo>
                        <a:pt x="1" y="11740"/>
                        <a:pt x="9549" y="21288"/>
                        <a:pt x="21288" y="21288"/>
                      </a:cubicBezTo>
                      <a:cubicBezTo>
                        <a:pt x="33022" y="21288"/>
                        <a:pt x="42570" y="11740"/>
                        <a:pt x="42570" y="1"/>
                      </a:cubicBezTo>
                      <a:lnTo>
                        <a:pt x="42208" y="1"/>
                      </a:lnTo>
                      <a:cubicBezTo>
                        <a:pt x="42214" y="11544"/>
                        <a:pt x="32826" y="20926"/>
                        <a:pt x="21288" y="20926"/>
                      </a:cubicBezTo>
                      <a:cubicBezTo>
                        <a:pt x="9751" y="20926"/>
                        <a:pt x="363" y="11544"/>
                        <a:pt x="3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13"/>
                <p:cNvSpPr/>
                <p:nvPr/>
              </p:nvSpPr>
              <p:spPr>
                <a:xfrm>
                  <a:off x="1747600" y="-1398825"/>
                  <a:ext cx="878250" cy="43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0" h="17566" extrusionOk="0">
                      <a:moveTo>
                        <a:pt x="1" y="1"/>
                      </a:moveTo>
                      <a:cubicBezTo>
                        <a:pt x="1" y="9685"/>
                        <a:pt x="7881" y="17565"/>
                        <a:pt x="17565" y="17565"/>
                      </a:cubicBezTo>
                      <a:cubicBezTo>
                        <a:pt x="27250" y="17565"/>
                        <a:pt x="35130" y="9685"/>
                        <a:pt x="35130" y="1"/>
                      </a:cubicBezTo>
                      <a:lnTo>
                        <a:pt x="34768" y="1"/>
                      </a:lnTo>
                      <a:cubicBezTo>
                        <a:pt x="34768" y="9490"/>
                        <a:pt x="27048" y="17209"/>
                        <a:pt x="17565" y="17209"/>
                      </a:cubicBezTo>
                      <a:cubicBezTo>
                        <a:pt x="8076" y="17209"/>
                        <a:pt x="357" y="9490"/>
                        <a:pt x="3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3"/>
                <p:cNvSpPr/>
                <p:nvPr/>
              </p:nvSpPr>
              <p:spPr>
                <a:xfrm>
                  <a:off x="1840550" y="-1398825"/>
                  <a:ext cx="692225" cy="34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89" h="13848" extrusionOk="0">
                      <a:moveTo>
                        <a:pt x="0" y="1"/>
                      </a:moveTo>
                      <a:cubicBezTo>
                        <a:pt x="0" y="7637"/>
                        <a:pt x="6211" y="13848"/>
                        <a:pt x="13847" y="13848"/>
                      </a:cubicBezTo>
                      <a:cubicBezTo>
                        <a:pt x="21478" y="13848"/>
                        <a:pt x="27689" y="7637"/>
                        <a:pt x="27689" y="1"/>
                      </a:cubicBezTo>
                      <a:lnTo>
                        <a:pt x="27332" y="1"/>
                      </a:lnTo>
                      <a:cubicBezTo>
                        <a:pt x="27332" y="7441"/>
                        <a:pt x="21282" y="13486"/>
                        <a:pt x="13847" y="13486"/>
                      </a:cubicBezTo>
                      <a:cubicBezTo>
                        <a:pt x="6413" y="13486"/>
                        <a:pt x="362" y="7441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13"/>
                <p:cNvSpPr/>
                <p:nvPr/>
              </p:nvSpPr>
              <p:spPr>
                <a:xfrm>
                  <a:off x="1933625" y="-1398825"/>
                  <a:ext cx="506225" cy="25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49" h="10131" extrusionOk="0">
                      <a:moveTo>
                        <a:pt x="0" y="1"/>
                      </a:moveTo>
                      <a:cubicBezTo>
                        <a:pt x="0" y="5588"/>
                        <a:pt x="4543" y="10131"/>
                        <a:pt x="10124" y="10131"/>
                      </a:cubicBezTo>
                      <a:cubicBezTo>
                        <a:pt x="15706" y="10131"/>
                        <a:pt x="20248" y="5588"/>
                        <a:pt x="20248" y="1"/>
                      </a:cubicBezTo>
                      <a:lnTo>
                        <a:pt x="19886" y="1"/>
                      </a:lnTo>
                      <a:cubicBezTo>
                        <a:pt x="19886" y="5386"/>
                        <a:pt x="15510" y="9769"/>
                        <a:pt x="10124" y="9769"/>
                      </a:cubicBezTo>
                      <a:cubicBezTo>
                        <a:pt x="4739" y="9769"/>
                        <a:pt x="356" y="5386"/>
                        <a:pt x="3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13"/>
                <p:cNvSpPr/>
                <p:nvPr/>
              </p:nvSpPr>
              <p:spPr>
                <a:xfrm>
                  <a:off x="2025650" y="-1398825"/>
                  <a:ext cx="322150" cy="16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6" h="6479" extrusionOk="0">
                      <a:moveTo>
                        <a:pt x="42" y="1"/>
                      </a:moveTo>
                      <a:cubicBezTo>
                        <a:pt x="1" y="3569"/>
                        <a:pt x="2881" y="6479"/>
                        <a:pt x="6443" y="6479"/>
                      </a:cubicBezTo>
                      <a:cubicBezTo>
                        <a:pt x="10006" y="6479"/>
                        <a:pt x="12886" y="3569"/>
                        <a:pt x="12850" y="1"/>
                      </a:cubicBezTo>
                      <a:lnTo>
                        <a:pt x="12488" y="1"/>
                      </a:lnTo>
                      <a:cubicBezTo>
                        <a:pt x="12482" y="3338"/>
                        <a:pt x="9780" y="6046"/>
                        <a:pt x="6443" y="6046"/>
                      </a:cubicBezTo>
                      <a:cubicBezTo>
                        <a:pt x="3106" y="6046"/>
                        <a:pt x="398" y="3338"/>
                        <a:pt x="3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48" name="Google Shape;348;p13"/>
            <p:cNvSpPr/>
            <p:nvPr/>
          </p:nvSpPr>
          <p:spPr>
            <a:xfrm>
              <a:off x="723206" y="4605250"/>
              <a:ext cx="1320600" cy="208472"/>
            </a:xfrm>
            <a:custGeom>
              <a:avLst/>
              <a:gdLst/>
              <a:ahLst/>
              <a:cxnLst/>
              <a:rect l="l" t="t" r="r" b="b"/>
              <a:pathLst>
                <a:path w="37951" h="5991" extrusionOk="0">
                  <a:moveTo>
                    <a:pt x="0" y="1"/>
                  </a:moveTo>
                  <a:lnTo>
                    <a:pt x="0" y="1190"/>
                  </a:lnTo>
                  <a:lnTo>
                    <a:pt x="5432" y="1190"/>
                  </a:lnTo>
                  <a:lnTo>
                    <a:pt x="5432" y="1"/>
                  </a:lnTo>
                  <a:close/>
                  <a:moveTo>
                    <a:pt x="10849" y="1"/>
                  </a:moveTo>
                  <a:lnTo>
                    <a:pt x="10849" y="1190"/>
                  </a:lnTo>
                  <a:lnTo>
                    <a:pt x="16267" y="1190"/>
                  </a:lnTo>
                  <a:lnTo>
                    <a:pt x="16267" y="1"/>
                  </a:lnTo>
                  <a:close/>
                  <a:moveTo>
                    <a:pt x="21684" y="1"/>
                  </a:moveTo>
                  <a:lnTo>
                    <a:pt x="21684" y="1190"/>
                  </a:lnTo>
                  <a:lnTo>
                    <a:pt x="27101" y="1190"/>
                  </a:lnTo>
                  <a:lnTo>
                    <a:pt x="27101" y="1"/>
                  </a:lnTo>
                  <a:close/>
                  <a:moveTo>
                    <a:pt x="5432" y="1190"/>
                  </a:moveTo>
                  <a:lnTo>
                    <a:pt x="5432" y="2394"/>
                  </a:lnTo>
                  <a:lnTo>
                    <a:pt x="10849" y="2394"/>
                  </a:lnTo>
                  <a:lnTo>
                    <a:pt x="10849" y="1190"/>
                  </a:lnTo>
                  <a:close/>
                  <a:moveTo>
                    <a:pt x="16267" y="1190"/>
                  </a:moveTo>
                  <a:lnTo>
                    <a:pt x="16267" y="2394"/>
                  </a:lnTo>
                  <a:lnTo>
                    <a:pt x="21684" y="2394"/>
                  </a:lnTo>
                  <a:lnTo>
                    <a:pt x="21684" y="1190"/>
                  </a:lnTo>
                  <a:close/>
                  <a:moveTo>
                    <a:pt x="0" y="2394"/>
                  </a:moveTo>
                  <a:lnTo>
                    <a:pt x="0" y="3583"/>
                  </a:lnTo>
                  <a:lnTo>
                    <a:pt x="5432" y="3583"/>
                  </a:lnTo>
                  <a:lnTo>
                    <a:pt x="5432" y="2394"/>
                  </a:lnTo>
                  <a:close/>
                  <a:moveTo>
                    <a:pt x="10849" y="2394"/>
                  </a:moveTo>
                  <a:lnTo>
                    <a:pt x="10849" y="3583"/>
                  </a:lnTo>
                  <a:lnTo>
                    <a:pt x="16267" y="3583"/>
                  </a:lnTo>
                  <a:lnTo>
                    <a:pt x="16267" y="2394"/>
                  </a:lnTo>
                  <a:close/>
                  <a:moveTo>
                    <a:pt x="21684" y="2394"/>
                  </a:moveTo>
                  <a:lnTo>
                    <a:pt x="21684" y="3583"/>
                  </a:lnTo>
                  <a:lnTo>
                    <a:pt x="27101" y="3583"/>
                  </a:lnTo>
                  <a:lnTo>
                    <a:pt x="27101" y="2394"/>
                  </a:lnTo>
                  <a:close/>
                  <a:moveTo>
                    <a:pt x="32519" y="1"/>
                  </a:moveTo>
                  <a:lnTo>
                    <a:pt x="32519" y="1190"/>
                  </a:lnTo>
                  <a:lnTo>
                    <a:pt x="27116" y="1190"/>
                  </a:lnTo>
                  <a:lnTo>
                    <a:pt x="27116" y="2394"/>
                  </a:lnTo>
                  <a:lnTo>
                    <a:pt x="32519" y="2394"/>
                  </a:lnTo>
                  <a:lnTo>
                    <a:pt x="32519" y="3583"/>
                  </a:lnTo>
                  <a:lnTo>
                    <a:pt x="37950" y="3583"/>
                  </a:lnTo>
                  <a:lnTo>
                    <a:pt x="37950" y="2394"/>
                  </a:lnTo>
                  <a:lnTo>
                    <a:pt x="32533" y="2394"/>
                  </a:lnTo>
                  <a:lnTo>
                    <a:pt x="32533" y="1190"/>
                  </a:lnTo>
                  <a:lnTo>
                    <a:pt x="37950" y="1190"/>
                  </a:lnTo>
                  <a:lnTo>
                    <a:pt x="37950" y="1"/>
                  </a:lnTo>
                  <a:close/>
                  <a:moveTo>
                    <a:pt x="5432" y="3583"/>
                  </a:moveTo>
                  <a:lnTo>
                    <a:pt x="5432" y="4787"/>
                  </a:lnTo>
                  <a:lnTo>
                    <a:pt x="10849" y="4787"/>
                  </a:lnTo>
                  <a:lnTo>
                    <a:pt x="10849" y="3583"/>
                  </a:lnTo>
                  <a:close/>
                  <a:moveTo>
                    <a:pt x="16267" y="3583"/>
                  </a:moveTo>
                  <a:lnTo>
                    <a:pt x="16267" y="4787"/>
                  </a:lnTo>
                  <a:lnTo>
                    <a:pt x="21684" y="4787"/>
                  </a:lnTo>
                  <a:lnTo>
                    <a:pt x="21684" y="3583"/>
                  </a:lnTo>
                  <a:close/>
                  <a:moveTo>
                    <a:pt x="27101" y="3583"/>
                  </a:moveTo>
                  <a:lnTo>
                    <a:pt x="27101" y="4787"/>
                  </a:lnTo>
                  <a:lnTo>
                    <a:pt x="32519" y="4787"/>
                  </a:lnTo>
                  <a:lnTo>
                    <a:pt x="32519" y="3583"/>
                  </a:lnTo>
                  <a:close/>
                  <a:moveTo>
                    <a:pt x="0" y="4787"/>
                  </a:moveTo>
                  <a:lnTo>
                    <a:pt x="0" y="5990"/>
                  </a:lnTo>
                  <a:lnTo>
                    <a:pt x="5432" y="5990"/>
                  </a:lnTo>
                  <a:lnTo>
                    <a:pt x="5432" y="4787"/>
                  </a:lnTo>
                  <a:close/>
                  <a:moveTo>
                    <a:pt x="10849" y="4787"/>
                  </a:moveTo>
                  <a:lnTo>
                    <a:pt x="10849" y="5990"/>
                  </a:lnTo>
                  <a:lnTo>
                    <a:pt x="16267" y="5990"/>
                  </a:lnTo>
                  <a:lnTo>
                    <a:pt x="16267" y="4787"/>
                  </a:lnTo>
                  <a:close/>
                  <a:moveTo>
                    <a:pt x="21684" y="4787"/>
                  </a:moveTo>
                  <a:lnTo>
                    <a:pt x="21684" y="5990"/>
                  </a:lnTo>
                  <a:lnTo>
                    <a:pt x="27101" y="5990"/>
                  </a:lnTo>
                  <a:lnTo>
                    <a:pt x="27101" y="4787"/>
                  </a:lnTo>
                  <a:close/>
                  <a:moveTo>
                    <a:pt x="32519" y="4787"/>
                  </a:moveTo>
                  <a:lnTo>
                    <a:pt x="32519" y="5990"/>
                  </a:lnTo>
                  <a:lnTo>
                    <a:pt x="37950" y="5990"/>
                  </a:lnTo>
                  <a:lnTo>
                    <a:pt x="37950" y="47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4"/>
          <p:cNvSpPr txBox="1">
            <a:spLocks noGrp="1"/>
          </p:cNvSpPr>
          <p:nvPr>
            <p:ph type="title"/>
          </p:nvPr>
        </p:nvSpPr>
        <p:spPr>
          <a:xfrm>
            <a:off x="715550" y="456721"/>
            <a:ext cx="7713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4"/>
          <p:cNvSpPr txBox="1">
            <a:spLocks noGrp="1"/>
          </p:cNvSpPr>
          <p:nvPr>
            <p:ph type="subTitle" idx="1"/>
          </p:nvPr>
        </p:nvSpPr>
        <p:spPr>
          <a:xfrm>
            <a:off x="1635000" y="2499400"/>
            <a:ext cx="27354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14"/>
          <p:cNvSpPr txBox="1">
            <a:spLocks noGrp="1"/>
          </p:cNvSpPr>
          <p:nvPr>
            <p:ph type="subTitle" idx="2"/>
          </p:nvPr>
        </p:nvSpPr>
        <p:spPr>
          <a:xfrm>
            <a:off x="1635011" y="2876400"/>
            <a:ext cx="27354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4"/>
          <p:cNvSpPr txBox="1">
            <a:spLocks noGrp="1"/>
          </p:cNvSpPr>
          <p:nvPr>
            <p:ph type="subTitle" idx="3"/>
          </p:nvPr>
        </p:nvSpPr>
        <p:spPr>
          <a:xfrm>
            <a:off x="5120305" y="2499400"/>
            <a:ext cx="27354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4"/>
          <p:cNvSpPr txBox="1">
            <a:spLocks noGrp="1"/>
          </p:cNvSpPr>
          <p:nvPr>
            <p:ph type="subTitle" idx="4"/>
          </p:nvPr>
        </p:nvSpPr>
        <p:spPr>
          <a:xfrm>
            <a:off x="5120300" y="2876400"/>
            <a:ext cx="27354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6" name="Google Shape;356;p14"/>
          <p:cNvGrpSpPr/>
          <p:nvPr/>
        </p:nvGrpSpPr>
        <p:grpSpPr>
          <a:xfrm>
            <a:off x="-719702" y="176532"/>
            <a:ext cx="10582273" cy="4637189"/>
            <a:chOff x="-719702" y="176532"/>
            <a:chExt cx="10582273" cy="4637189"/>
          </a:xfrm>
        </p:grpSpPr>
        <p:grpSp>
          <p:nvGrpSpPr>
            <p:cNvPr id="357" name="Google Shape;357;p14"/>
            <p:cNvGrpSpPr/>
            <p:nvPr/>
          </p:nvGrpSpPr>
          <p:grpSpPr>
            <a:xfrm>
              <a:off x="715550" y="176532"/>
              <a:ext cx="7713000" cy="113150"/>
              <a:chOff x="715550" y="802138"/>
              <a:chExt cx="7713000" cy="113150"/>
            </a:xfrm>
          </p:grpSpPr>
          <p:cxnSp>
            <p:nvCxnSpPr>
              <p:cNvPr id="358" name="Google Shape;358;p14"/>
              <p:cNvCxnSpPr/>
              <p:nvPr/>
            </p:nvCxnSpPr>
            <p:spPr>
              <a:xfrm>
                <a:off x="715550" y="859888"/>
                <a:ext cx="771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9" name="Google Shape;359;p14"/>
              <p:cNvSpPr/>
              <p:nvPr/>
            </p:nvSpPr>
            <p:spPr>
              <a:xfrm>
                <a:off x="8371350" y="802138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 rot="10800000" flipH="1">
                <a:off x="8371350" y="858713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1" name="Google Shape;361;p14"/>
            <p:cNvSpPr/>
            <p:nvPr/>
          </p:nvSpPr>
          <p:spPr>
            <a:xfrm>
              <a:off x="723206" y="4605250"/>
              <a:ext cx="1320600" cy="208472"/>
            </a:xfrm>
            <a:custGeom>
              <a:avLst/>
              <a:gdLst/>
              <a:ahLst/>
              <a:cxnLst/>
              <a:rect l="l" t="t" r="r" b="b"/>
              <a:pathLst>
                <a:path w="37951" h="5991" extrusionOk="0">
                  <a:moveTo>
                    <a:pt x="0" y="1"/>
                  </a:moveTo>
                  <a:lnTo>
                    <a:pt x="0" y="1190"/>
                  </a:lnTo>
                  <a:lnTo>
                    <a:pt x="5432" y="1190"/>
                  </a:lnTo>
                  <a:lnTo>
                    <a:pt x="5432" y="1"/>
                  </a:lnTo>
                  <a:close/>
                  <a:moveTo>
                    <a:pt x="10849" y="1"/>
                  </a:moveTo>
                  <a:lnTo>
                    <a:pt x="10849" y="1190"/>
                  </a:lnTo>
                  <a:lnTo>
                    <a:pt x="16267" y="1190"/>
                  </a:lnTo>
                  <a:lnTo>
                    <a:pt x="16267" y="1"/>
                  </a:lnTo>
                  <a:close/>
                  <a:moveTo>
                    <a:pt x="21684" y="1"/>
                  </a:moveTo>
                  <a:lnTo>
                    <a:pt x="21684" y="1190"/>
                  </a:lnTo>
                  <a:lnTo>
                    <a:pt x="27101" y="1190"/>
                  </a:lnTo>
                  <a:lnTo>
                    <a:pt x="27101" y="1"/>
                  </a:lnTo>
                  <a:close/>
                  <a:moveTo>
                    <a:pt x="5432" y="1190"/>
                  </a:moveTo>
                  <a:lnTo>
                    <a:pt x="5432" y="2394"/>
                  </a:lnTo>
                  <a:lnTo>
                    <a:pt x="10849" y="2394"/>
                  </a:lnTo>
                  <a:lnTo>
                    <a:pt x="10849" y="1190"/>
                  </a:lnTo>
                  <a:close/>
                  <a:moveTo>
                    <a:pt x="16267" y="1190"/>
                  </a:moveTo>
                  <a:lnTo>
                    <a:pt x="16267" y="2394"/>
                  </a:lnTo>
                  <a:lnTo>
                    <a:pt x="21684" y="2394"/>
                  </a:lnTo>
                  <a:lnTo>
                    <a:pt x="21684" y="1190"/>
                  </a:lnTo>
                  <a:close/>
                  <a:moveTo>
                    <a:pt x="0" y="2394"/>
                  </a:moveTo>
                  <a:lnTo>
                    <a:pt x="0" y="3583"/>
                  </a:lnTo>
                  <a:lnTo>
                    <a:pt x="5432" y="3583"/>
                  </a:lnTo>
                  <a:lnTo>
                    <a:pt x="5432" y="2394"/>
                  </a:lnTo>
                  <a:close/>
                  <a:moveTo>
                    <a:pt x="10849" y="2394"/>
                  </a:moveTo>
                  <a:lnTo>
                    <a:pt x="10849" y="3583"/>
                  </a:lnTo>
                  <a:lnTo>
                    <a:pt x="16267" y="3583"/>
                  </a:lnTo>
                  <a:lnTo>
                    <a:pt x="16267" y="2394"/>
                  </a:lnTo>
                  <a:close/>
                  <a:moveTo>
                    <a:pt x="21684" y="2394"/>
                  </a:moveTo>
                  <a:lnTo>
                    <a:pt x="21684" y="3583"/>
                  </a:lnTo>
                  <a:lnTo>
                    <a:pt x="27101" y="3583"/>
                  </a:lnTo>
                  <a:lnTo>
                    <a:pt x="27101" y="2394"/>
                  </a:lnTo>
                  <a:close/>
                  <a:moveTo>
                    <a:pt x="32519" y="1"/>
                  </a:moveTo>
                  <a:lnTo>
                    <a:pt x="32519" y="1190"/>
                  </a:lnTo>
                  <a:lnTo>
                    <a:pt x="27116" y="1190"/>
                  </a:lnTo>
                  <a:lnTo>
                    <a:pt x="27116" y="2394"/>
                  </a:lnTo>
                  <a:lnTo>
                    <a:pt x="32519" y="2394"/>
                  </a:lnTo>
                  <a:lnTo>
                    <a:pt x="32519" y="3583"/>
                  </a:lnTo>
                  <a:lnTo>
                    <a:pt x="37950" y="3583"/>
                  </a:lnTo>
                  <a:lnTo>
                    <a:pt x="37950" y="2394"/>
                  </a:lnTo>
                  <a:lnTo>
                    <a:pt x="32533" y="2394"/>
                  </a:lnTo>
                  <a:lnTo>
                    <a:pt x="32533" y="1190"/>
                  </a:lnTo>
                  <a:lnTo>
                    <a:pt x="37950" y="1190"/>
                  </a:lnTo>
                  <a:lnTo>
                    <a:pt x="37950" y="1"/>
                  </a:lnTo>
                  <a:close/>
                  <a:moveTo>
                    <a:pt x="5432" y="3583"/>
                  </a:moveTo>
                  <a:lnTo>
                    <a:pt x="5432" y="4787"/>
                  </a:lnTo>
                  <a:lnTo>
                    <a:pt x="10849" y="4787"/>
                  </a:lnTo>
                  <a:lnTo>
                    <a:pt x="10849" y="3583"/>
                  </a:lnTo>
                  <a:close/>
                  <a:moveTo>
                    <a:pt x="16267" y="3583"/>
                  </a:moveTo>
                  <a:lnTo>
                    <a:pt x="16267" y="4787"/>
                  </a:lnTo>
                  <a:lnTo>
                    <a:pt x="21684" y="4787"/>
                  </a:lnTo>
                  <a:lnTo>
                    <a:pt x="21684" y="3583"/>
                  </a:lnTo>
                  <a:close/>
                  <a:moveTo>
                    <a:pt x="27101" y="3583"/>
                  </a:moveTo>
                  <a:lnTo>
                    <a:pt x="27101" y="4787"/>
                  </a:lnTo>
                  <a:lnTo>
                    <a:pt x="32519" y="4787"/>
                  </a:lnTo>
                  <a:lnTo>
                    <a:pt x="32519" y="3583"/>
                  </a:lnTo>
                  <a:close/>
                  <a:moveTo>
                    <a:pt x="0" y="4787"/>
                  </a:moveTo>
                  <a:lnTo>
                    <a:pt x="0" y="5990"/>
                  </a:lnTo>
                  <a:lnTo>
                    <a:pt x="5432" y="5990"/>
                  </a:lnTo>
                  <a:lnTo>
                    <a:pt x="5432" y="4787"/>
                  </a:lnTo>
                  <a:close/>
                  <a:moveTo>
                    <a:pt x="10849" y="4787"/>
                  </a:moveTo>
                  <a:lnTo>
                    <a:pt x="10849" y="5990"/>
                  </a:lnTo>
                  <a:lnTo>
                    <a:pt x="16267" y="5990"/>
                  </a:lnTo>
                  <a:lnTo>
                    <a:pt x="16267" y="4787"/>
                  </a:lnTo>
                  <a:close/>
                  <a:moveTo>
                    <a:pt x="21684" y="4787"/>
                  </a:moveTo>
                  <a:lnTo>
                    <a:pt x="21684" y="5990"/>
                  </a:lnTo>
                  <a:lnTo>
                    <a:pt x="27101" y="5990"/>
                  </a:lnTo>
                  <a:lnTo>
                    <a:pt x="27101" y="4787"/>
                  </a:lnTo>
                  <a:close/>
                  <a:moveTo>
                    <a:pt x="32519" y="4787"/>
                  </a:moveTo>
                  <a:lnTo>
                    <a:pt x="32519" y="5990"/>
                  </a:lnTo>
                  <a:lnTo>
                    <a:pt x="37950" y="5990"/>
                  </a:lnTo>
                  <a:lnTo>
                    <a:pt x="37950" y="47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2" name="Google Shape;362;p14"/>
            <p:cNvGrpSpPr/>
            <p:nvPr/>
          </p:nvGrpSpPr>
          <p:grpSpPr>
            <a:xfrm flipH="1">
              <a:off x="8428447" y="1854639"/>
              <a:ext cx="1434124" cy="1434214"/>
              <a:chOff x="-2585450" y="-2429500"/>
              <a:chExt cx="2366150" cy="2366300"/>
            </a:xfrm>
          </p:grpSpPr>
          <p:sp>
            <p:nvSpPr>
              <p:cNvPr id="363" name="Google Shape;363;p14"/>
              <p:cNvSpPr/>
              <p:nvPr/>
            </p:nvSpPr>
            <p:spPr>
              <a:xfrm>
                <a:off x="-2585450" y="-2429500"/>
                <a:ext cx="2366150" cy="2366300"/>
              </a:xfrm>
              <a:custGeom>
                <a:avLst/>
                <a:gdLst/>
                <a:ahLst/>
                <a:cxnLst/>
                <a:rect l="l" t="t" r="r" b="b"/>
                <a:pathLst>
                  <a:path w="94646" h="94652" extrusionOk="0">
                    <a:moveTo>
                      <a:pt x="47326" y="363"/>
                    </a:moveTo>
                    <a:cubicBezTo>
                      <a:pt x="73221" y="363"/>
                      <a:pt x="94289" y="21431"/>
                      <a:pt x="94289" y="47326"/>
                    </a:cubicBezTo>
                    <a:cubicBezTo>
                      <a:pt x="94289" y="73221"/>
                      <a:pt x="73221" y="94289"/>
                      <a:pt x="47326" y="94289"/>
                    </a:cubicBezTo>
                    <a:cubicBezTo>
                      <a:pt x="21430" y="94289"/>
                      <a:pt x="363" y="73221"/>
                      <a:pt x="363" y="47326"/>
                    </a:cubicBezTo>
                    <a:cubicBezTo>
                      <a:pt x="363" y="21431"/>
                      <a:pt x="21430" y="363"/>
                      <a:pt x="47326" y="363"/>
                    </a:cubicBezTo>
                    <a:close/>
                    <a:moveTo>
                      <a:pt x="47326" y="1"/>
                    </a:moveTo>
                    <a:cubicBezTo>
                      <a:pt x="21228" y="1"/>
                      <a:pt x="0" y="21235"/>
                      <a:pt x="0" y="47326"/>
                    </a:cubicBezTo>
                    <a:cubicBezTo>
                      <a:pt x="0" y="73423"/>
                      <a:pt x="21228" y="94651"/>
                      <a:pt x="47326" y="94651"/>
                    </a:cubicBezTo>
                    <a:cubicBezTo>
                      <a:pt x="73417" y="94651"/>
                      <a:pt x="94645" y="73423"/>
                      <a:pt x="94645" y="47326"/>
                    </a:cubicBezTo>
                    <a:cubicBezTo>
                      <a:pt x="94645" y="21229"/>
                      <a:pt x="73417" y="1"/>
                      <a:pt x="47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364" name="Google Shape;364;p14"/>
              <p:cNvSpPr/>
              <p:nvPr/>
            </p:nvSpPr>
            <p:spPr>
              <a:xfrm>
                <a:off x="-2492525" y="-2336425"/>
                <a:ext cx="2180275" cy="2180300"/>
              </a:xfrm>
              <a:custGeom>
                <a:avLst/>
                <a:gdLst/>
                <a:ahLst/>
                <a:cxnLst/>
                <a:rect l="l" t="t" r="r" b="b"/>
                <a:pathLst>
                  <a:path w="87211" h="87212" extrusionOk="0">
                    <a:moveTo>
                      <a:pt x="43609" y="363"/>
                    </a:moveTo>
                    <a:cubicBezTo>
                      <a:pt x="67450" y="363"/>
                      <a:pt x="86849" y="19762"/>
                      <a:pt x="86849" y="43603"/>
                    </a:cubicBezTo>
                    <a:cubicBezTo>
                      <a:pt x="86849" y="67450"/>
                      <a:pt x="67450" y="86849"/>
                      <a:pt x="43609" y="86849"/>
                    </a:cubicBezTo>
                    <a:cubicBezTo>
                      <a:pt x="19762" y="86849"/>
                      <a:pt x="363" y="67450"/>
                      <a:pt x="363" y="43603"/>
                    </a:cubicBezTo>
                    <a:cubicBezTo>
                      <a:pt x="363" y="19762"/>
                      <a:pt x="19762" y="363"/>
                      <a:pt x="43609" y="363"/>
                    </a:cubicBezTo>
                    <a:close/>
                    <a:moveTo>
                      <a:pt x="43609" y="1"/>
                    </a:moveTo>
                    <a:cubicBezTo>
                      <a:pt x="19566" y="1"/>
                      <a:pt x="0" y="19560"/>
                      <a:pt x="0" y="43603"/>
                    </a:cubicBezTo>
                    <a:cubicBezTo>
                      <a:pt x="0" y="67646"/>
                      <a:pt x="19566" y="87211"/>
                      <a:pt x="43609" y="87211"/>
                    </a:cubicBezTo>
                    <a:cubicBezTo>
                      <a:pt x="67651" y="87211"/>
                      <a:pt x="87211" y="67646"/>
                      <a:pt x="87211" y="43603"/>
                    </a:cubicBezTo>
                    <a:cubicBezTo>
                      <a:pt x="87211" y="19560"/>
                      <a:pt x="67651" y="1"/>
                      <a:pt x="436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365" name="Google Shape;365;p14"/>
              <p:cNvSpPr/>
              <p:nvPr/>
            </p:nvSpPr>
            <p:spPr>
              <a:xfrm>
                <a:off x="-2399450" y="-2243500"/>
                <a:ext cx="1994125" cy="1994300"/>
              </a:xfrm>
              <a:custGeom>
                <a:avLst/>
                <a:gdLst/>
                <a:ahLst/>
                <a:cxnLst/>
                <a:rect l="l" t="t" r="r" b="b"/>
                <a:pathLst>
                  <a:path w="79765" h="79772" extrusionOk="0">
                    <a:moveTo>
                      <a:pt x="39886" y="363"/>
                    </a:moveTo>
                    <a:cubicBezTo>
                      <a:pt x="61678" y="363"/>
                      <a:pt x="79409" y="18094"/>
                      <a:pt x="79409" y="39886"/>
                    </a:cubicBezTo>
                    <a:cubicBezTo>
                      <a:pt x="79409" y="61678"/>
                      <a:pt x="61678" y="79409"/>
                      <a:pt x="39886" y="79409"/>
                    </a:cubicBezTo>
                    <a:cubicBezTo>
                      <a:pt x="18087" y="79409"/>
                      <a:pt x="363" y="61678"/>
                      <a:pt x="363" y="39886"/>
                    </a:cubicBezTo>
                    <a:cubicBezTo>
                      <a:pt x="363" y="18094"/>
                      <a:pt x="18087" y="363"/>
                      <a:pt x="39886" y="363"/>
                    </a:cubicBezTo>
                    <a:close/>
                    <a:moveTo>
                      <a:pt x="39886" y="1"/>
                    </a:moveTo>
                    <a:cubicBezTo>
                      <a:pt x="17892" y="1"/>
                      <a:pt x="1" y="17892"/>
                      <a:pt x="1" y="39886"/>
                    </a:cubicBezTo>
                    <a:cubicBezTo>
                      <a:pt x="1" y="61880"/>
                      <a:pt x="17892" y="79771"/>
                      <a:pt x="39886" y="79771"/>
                    </a:cubicBezTo>
                    <a:cubicBezTo>
                      <a:pt x="61874" y="79771"/>
                      <a:pt x="79765" y="61880"/>
                      <a:pt x="79765" y="39886"/>
                    </a:cubicBezTo>
                    <a:cubicBezTo>
                      <a:pt x="79765" y="17892"/>
                      <a:pt x="61874" y="1"/>
                      <a:pt x="398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366" name="Google Shape;366;p14"/>
              <p:cNvSpPr/>
              <p:nvPr/>
            </p:nvSpPr>
            <p:spPr>
              <a:xfrm>
                <a:off x="-2306525" y="-2150425"/>
                <a:ext cx="1808275" cy="1808275"/>
              </a:xfrm>
              <a:custGeom>
                <a:avLst/>
                <a:gdLst/>
                <a:ahLst/>
                <a:cxnLst/>
                <a:rect l="l" t="t" r="r" b="b"/>
                <a:pathLst>
                  <a:path w="72331" h="72331" extrusionOk="0">
                    <a:moveTo>
                      <a:pt x="36169" y="363"/>
                    </a:moveTo>
                    <a:cubicBezTo>
                      <a:pt x="55912" y="363"/>
                      <a:pt x="71969" y="16425"/>
                      <a:pt x="71969" y="36163"/>
                    </a:cubicBezTo>
                    <a:cubicBezTo>
                      <a:pt x="71969" y="55907"/>
                      <a:pt x="55906" y="71969"/>
                      <a:pt x="36169" y="71969"/>
                    </a:cubicBezTo>
                    <a:cubicBezTo>
                      <a:pt x="16425" y="71969"/>
                      <a:pt x="363" y="55907"/>
                      <a:pt x="363" y="36163"/>
                    </a:cubicBezTo>
                    <a:cubicBezTo>
                      <a:pt x="363" y="16419"/>
                      <a:pt x="16425" y="363"/>
                      <a:pt x="36169" y="363"/>
                    </a:cubicBezTo>
                    <a:close/>
                    <a:moveTo>
                      <a:pt x="36169" y="1"/>
                    </a:moveTo>
                    <a:cubicBezTo>
                      <a:pt x="16229" y="1"/>
                      <a:pt x="1" y="16223"/>
                      <a:pt x="1" y="36163"/>
                    </a:cubicBezTo>
                    <a:cubicBezTo>
                      <a:pt x="1" y="56109"/>
                      <a:pt x="16229" y="72331"/>
                      <a:pt x="36169" y="72331"/>
                    </a:cubicBezTo>
                    <a:cubicBezTo>
                      <a:pt x="56108" y="72331"/>
                      <a:pt x="72331" y="56103"/>
                      <a:pt x="72331" y="36163"/>
                    </a:cubicBezTo>
                    <a:cubicBezTo>
                      <a:pt x="72331" y="16223"/>
                      <a:pt x="56108" y="1"/>
                      <a:pt x="36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367" name="Google Shape;367;p14"/>
              <p:cNvSpPr/>
              <p:nvPr/>
            </p:nvSpPr>
            <p:spPr>
              <a:xfrm>
                <a:off x="-2213450" y="-2057350"/>
                <a:ext cx="1622275" cy="1622275"/>
              </a:xfrm>
              <a:custGeom>
                <a:avLst/>
                <a:gdLst/>
                <a:ahLst/>
                <a:cxnLst/>
                <a:rect l="l" t="t" r="r" b="b"/>
                <a:pathLst>
                  <a:path w="64891" h="64891" extrusionOk="0">
                    <a:moveTo>
                      <a:pt x="32446" y="357"/>
                    </a:moveTo>
                    <a:cubicBezTo>
                      <a:pt x="50135" y="357"/>
                      <a:pt x="64528" y="14751"/>
                      <a:pt x="64528" y="32446"/>
                    </a:cubicBezTo>
                    <a:cubicBezTo>
                      <a:pt x="64528" y="50135"/>
                      <a:pt x="50135" y="64529"/>
                      <a:pt x="32446" y="64529"/>
                    </a:cubicBezTo>
                    <a:cubicBezTo>
                      <a:pt x="14751" y="64529"/>
                      <a:pt x="357" y="50135"/>
                      <a:pt x="357" y="32446"/>
                    </a:cubicBezTo>
                    <a:cubicBezTo>
                      <a:pt x="357" y="14751"/>
                      <a:pt x="14751" y="357"/>
                      <a:pt x="32446" y="357"/>
                    </a:cubicBezTo>
                    <a:close/>
                    <a:moveTo>
                      <a:pt x="32446" y="1"/>
                    </a:moveTo>
                    <a:cubicBezTo>
                      <a:pt x="14555" y="1"/>
                      <a:pt x="1" y="14555"/>
                      <a:pt x="1" y="32446"/>
                    </a:cubicBezTo>
                    <a:cubicBezTo>
                      <a:pt x="1" y="50331"/>
                      <a:pt x="14555" y="64891"/>
                      <a:pt x="32446" y="64891"/>
                    </a:cubicBezTo>
                    <a:cubicBezTo>
                      <a:pt x="50337" y="64891"/>
                      <a:pt x="64891" y="50331"/>
                      <a:pt x="64891" y="32446"/>
                    </a:cubicBezTo>
                    <a:cubicBezTo>
                      <a:pt x="64891" y="14555"/>
                      <a:pt x="50331" y="1"/>
                      <a:pt x="324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368" name="Google Shape;368;p14"/>
              <p:cNvSpPr/>
              <p:nvPr/>
            </p:nvSpPr>
            <p:spPr>
              <a:xfrm>
                <a:off x="-2120525" y="-1964400"/>
                <a:ext cx="1436275" cy="1436250"/>
              </a:xfrm>
              <a:custGeom>
                <a:avLst/>
                <a:gdLst/>
                <a:ahLst/>
                <a:cxnLst/>
                <a:rect l="l" t="t" r="r" b="b"/>
                <a:pathLst>
                  <a:path w="57451" h="57450" extrusionOk="0">
                    <a:moveTo>
                      <a:pt x="28729" y="356"/>
                    </a:moveTo>
                    <a:cubicBezTo>
                      <a:pt x="44369" y="362"/>
                      <a:pt x="57094" y="13081"/>
                      <a:pt x="57094" y="28722"/>
                    </a:cubicBezTo>
                    <a:cubicBezTo>
                      <a:pt x="57094" y="44363"/>
                      <a:pt x="44369" y="57088"/>
                      <a:pt x="28729" y="57088"/>
                    </a:cubicBezTo>
                    <a:cubicBezTo>
                      <a:pt x="13088" y="57088"/>
                      <a:pt x="363" y="44363"/>
                      <a:pt x="363" y="28722"/>
                    </a:cubicBezTo>
                    <a:cubicBezTo>
                      <a:pt x="363" y="13081"/>
                      <a:pt x="13088" y="356"/>
                      <a:pt x="28729" y="356"/>
                    </a:cubicBezTo>
                    <a:close/>
                    <a:moveTo>
                      <a:pt x="28729" y="0"/>
                    </a:moveTo>
                    <a:cubicBezTo>
                      <a:pt x="12886" y="0"/>
                      <a:pt x="1" y="12885"/>
                      <a:pt x="1" y="28722"/>
                    </a:cubicBezTo>
                    <a:cubicBezTo>
                      <a:pt x="1" y="44558"/>
                      <a:pt x="12886" y="57450"/>
                      <a:pt x="28729" y="57450"/>
                    </a:cubicBezTo>
                    <a:cubicBezTo>
                      <a:pt x="44565" y="57450"/>
                      <a:pt x="57451" y="44564"/>
                      <a:pt x="57451" y="28722"/>
                    </a:cubicBezTo>
                    <a:cubicBezTo>
                      <a:pt x="57451" y="12885"/>
                      <a:pt x="44565" y="0"/>
                      <a:pt x="287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369" name="Google Shape;369;p14"/>
              <p:cNvSpPr/>
              <p:nvPr/>
            </p:nvSpPr>
            <p:spPr>
              <a:xfrm>
                <a:off x="-2027425" y="-1871325"/>
                <a:ext cx="1250250" cy="1250100"/>
              </a:xfrm>
              <a:custGeom>
                <a:avLst/>
                <a:gdLst/>
                <a:ahLst/>
                <a:cxnLst/>
                <a:rect l="l" t="t" r="r" b="b"/>
                <a:pathLst>
                  <a:path w="50010" h="50004" extrusionOk="0">
                    <a:moveTo>
                      <a:pt x="25005" y="357"/>
                    </a:moveTo>
                    <a:cubicBezTo>
                      <a:pt x="38591" y="357"/>
                      <a:pt x="49647" y="11413"/>
                      <a:pt x="49647" y="24999"/>
                    </a:cubicBezTo>
                    <a:cubicBezTo>
                      <a:pt x="49647" y="38585"/>
                      <a:pt x="38591" y="49641"/>
                      <a:pt x="25005" y="49641"/>
                    </a:cubicBezTo>
                    <a:cubicBezTo>
                      <a:pt x="11413" y="49641"/>
                      <a:pt x="362" y="38579"/>
                      <a:pt x="362" y="24999"/>
                    </a:cubicBezTo>
                    <a:cubicBezTo>
                      <a:pt x="362" y="11413"/>
                      <a:pt x="11413" y="357"/>
                      <a:pt x="25005" y="357"/>
                    </a:cubicBezTo>
                    <a:close/>
                    <a:moveTo>
                      <a:pt x="25005" y="0"/>
                    </a:moveTo>
                    <a:cubicBezTo>
                      <a:pt x="11217" y="0"/>
                      <a:pt x="0" y="11211"/>
                      <a:pt x="0" y="24999"/>
                    </a:cubicBezTo>
                    <a:cubicBezTo>
                      <a:pt x="0" y="38787"/>
                      <a:pt x="11217" y="50004"/>
                      <a:pt x="25005" y="50004"/>
                    </a:cubicBezTo>
                    <a:cubicBezTo>
                      <a:pt x="38793" y="50004"/>
                      <a:pt x="50009" y="38787"/>
                      <a:pt x="50009" y="24999"/>
                    </a:cubicBezTo>
                    <a:cubicBezTo>
                      <a:pt x="50009" y="11211"/>
                      <a:pt x="38793" y="0"/>
                      <a:pt x="250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370" name="Google Shape;370;p14"/>
              <p:cNvSpPr/>
              <p:nvPr/>
            </p:nvSpPr>
            <p:spPr>
              <a:xfrm>
                <a:off x="-1934500" y="-1778400"/>
                <a:ext cx="1064250" cy="1064250"/>
              </a:xfrm>
              <a:custGeom>
                <a:avLst/>
                <a:gdLst/>
                <a:ahLst/>
                <a:cxnLst/>
                <a:rect l="l" t="t" r="r" b="b"/>
                <a:pathLst>
                  <a:path w="42570" h="42570" extrusionOk="0">
                    <a:moveTo>
                      <a:pt x="21288" y="357"/>
                    </a:moveTo>
                    <a:lnTo>
                      <a:pt x="21288" y="363"/>
                    </a:lnTo>
                    <a:cubicBezTo>
                      <a:pt x="32825" y="363"/>
                      <a:pt x="42213" y="9745"/>
                      <a:pt x="42213" y="21282"/>
                    </a:cubicBezTo>
                    <a:cubicBezTo>
                      <a:pt x="42213" y="32819"/>
                      <a:pt x="32825" y="42207"/>
                      <a:pt x="21288" y="42207"/>
                    </a:cubicBezTo>
                    <a:cubicBezTo>
                      <a:pt x="9750" y="42207"/>
                      <a:pt x="362" y="32819"/>
                      <a:pt x="362" y="21282"/>
                    </a:cubicBezTo>
                    <a:cubicBezTo>
                      <a:pt x="362" y="9745"/>
                      <a:pt x="9750" y="357"/>
                      <a:pt x="21288" y="357"/>
                    </a:cubicBezTo>
                    <a:close/>
                    <a:moveTo>
                      <a:pt x="21288" y="0"/>
                    </a:moveTo>
                    <a:cubicBezTo>
                      <a:pt x="9554" y="0"/>
                      <a:pt x="0" y="9549"/>
                      <a:pt x="0" y="21282"/>
                    </a:cubicBezTo>
                    <a:cubicBezTo>
                      <a:pt x="0" y="33021"/>
                      <a:pt x="9548" y="42569"/>
                      <a:pt x="21288" y="42569"/>
                    </a:cubicBezTo>
                    <a:cubicBezTo>
                      <a:pt x="33021" y="42569"/>
                      <a:pt x="42569" y="33021"/>
                      <a:pt x="42569" y="21282"/>
                    </a:cubicBezTo>
                    <a:cubicBezTo>
                      <a:pt x="42569" y="9549"/>
                      <a:pt x="33021" y="0"/>
                      <a:pt x="21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371" name="Google Shape;371;p14"/>
              <p:cNvSpPr/>
              <p:nvPr/>
            </p:nvSpPr>
            <p:spPr>
              <a:xfrm>
                <a:off x="-1841425" y="-1685475"/>
                <a:ext cx="878250" cy="878250"/>
              </a:xfrm>
              <a:custGeom>
                <a:avLst/>
                <a:gdLst/>
                <a:ahLst/>
                <a:cxnLst/>
                <a:rect l="l" t="t" r="r" b="b"/>
                <a:pathLst>
                  <a:path w="35130" h="35130" extrusionOk="0">
                    <a:moveTo>
                      <a:pt x="17565" y="363"/>
                    </a:moveTo>
                    <a:cubicBezTo>
                      <a:pt x="27048" y="363"/>
                      <a:pt x="34767" y="8082"/>
                      <a:pt x="34767" y="17565"/>
                    </a:cubicBezTo>
                    <a:cubicBezTo>
                      <a:pt x="34767" y="27054"/>
                      <a:pt x="27048" y="34773"/>
                      <a:pt x="17565" y="34773"/>
                    </a:cubicBezTo>
                    <a:cubicBezTo>
                      <a:pt x="8076" y="34773"/>
                      <a:pt x="357" y="27054"/>
                      <a:pt x="357" y="17565"/>
                    </a:cubicBezTo>
                    <a:cubicBezTo>
                      <a:pt x="357" y="8082"/>
                      <a:pt x="8076" y="363"/>
                      <a:pt x="17565" y="363"/>
                    </a:cubicBezTo>
                    <a:close/>
                    <a:moveTo>
                      <a:pt x="17565" y="1"/>
                    </a:moveTo>
                    <a:cubicBezTo>
                      <a:pt x="7880" y="1"/>
                      <a:pt x="0" y="7880"/>
                      <a:pt x="0" y="17565"/>
                    </a:cubicBezTo>
                    <a:cubicBezTo>
                      <a:pt x="0" y="27250"/>
                      <a:pt x="7880" y="35129"/>
                      <a:pt x="17565" y="35129"/>
                    </a:cubicBezTo>
                    <a:cubicBezTo>
                      <a:pt x="27249" y="35129"/>
                      <a:pt x="35129" y="27250"/>
                      <a:pt x="35129" y="17565"/>
                    </a:cubicBezTo>
                    <a:cubicBezTo>
                      <a:pt x="35129" y="7880"/>
                      <a:pt x="27249" y="1"/>
                      <a:pt x="175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372" name="Google Shape;372;p14"/>
              <p:cNvSpPr/>
              <p:nvPr/>
            </p:nvSpPr>
            <p:spPr>
              <a:xfrm>
                <a:off x="-1748500" y="-1592400"/>
                <a:ext cx="692250" cy="692250"/>
              </a:xfrm>
              <a:custGeom>
                <a:avLst/>
                <a:gdLst/>
                <a:ahLst/>
                <a:cxnLst/>
                <a:rect l="l" t="t" r="r" b="b"/>
                <a:pathLst>
                  <a:path w="27690" h="27690" extrusionOk="0">
                    <a:moveTo>
                      <a:pt x="13848" y="357"/>
                    </a:moveTo>
                    <a:cubicBezTo>
                      <a:pt x="21282" y="357"/>
                      <a:pt x="27333" y="6408"/>
                      <a:pt x="27333" y="13842"/>
                    </a:cubicBezTo>
                    <a:cubicBezTo>
                      <a:pt x="27333" y="21276"/>
                      <a:pt x="21282" y="27327"/>
                      <a:pt x="13848" y="27327"/>
                    </a:cubicBezTo>
                    <a:cubicBezTo>
                      <a:pt x="6413" y="27327"/>
                      <a:pt x="363" y="21282"/>
                      <a:pt x="363" y="13842"/>
                    </a:cubicBezTo>
                    <a:cubicBezTo>
                      <a:pt x="363" y="6408"/>
                      <a:pt x="6413" y="357"/>
                      <a:pt x="13848" y="357"/>
                    </a:cubicBezTo>
                    <a:close/>
                    <a:moveTo>
                      <a:pt x="13848" y="1"/>
                    </a:moveTo>
                    <a:cubicBezTo>
                      <a:pt x="6211" y="1"/>
                      <a:pt x="0" y="6212"/>
                      <a:pt x="0" y="13842"/>
                    </a:cubicBezTo>
                    <a:cubicBezTo>
                      <a:pt x="0" y="21478"/>
                      <a:pt x="6211" y="27689"/>
                      <a:pt x="13848" y="27689"/>
                    </a:cubicBezTo>
                    <a:cubicBezTo>
                      <a:pt x="21478" y="27689"/>
                      <a:pt x="27689" y="21478"/>
                      <a:pt x="27689" y="13842"/>
                    </a:cubicBezTo>
                    <a:cubicBezTo>
                      <a:pt x="27689" y="6212"/>
                      <a:pt x="21478" y="1"/>
                      <a:pt x="138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373" name="Google Shape;373;p14"/>
              <p:cNvSpPr/>
              <p:nvPr/>
            </p:nvSpPr>
            <p:spPr>
              <a:xfrm>
                <a:off x="-1655425" y="-1499475"/>
                <a:ext cx="506225" cy="506250"/>
              </a:xfrm>
              <a:custGeom>
                <a:avLst/>
                <a:gdLst/>
                <a:ahLst/>
                <a:cxnLst/>
                <a:rect l="l" t="t" r="r" b="b"/>
                <a:pathLst>
                  <a:path w="20249" h="20250" extrusionOk="0">
                    <a:moveTo>
                      <a:pt x="10125" y="357"/>
                    </a:moveTo>
                    <a:lnTo>
                      <a:pt x="10125" y="363"/>
                    </a:lnTo>
                    <a:cubicBezTo>
                      <a:pt x="15504" y="363"/>
                      <a:pt x="19887" y="4739"/>
                      <a:pt x="19887" y="10125"/>
                    </a:cubicBezTo>
                    <a:cubicBezTo>
                      <a:pt x="19887" y="15511"/>
                      <a:pt x="15510" y="19887"/>
                      <a:pt x="10125" y="19887"/>
                    </a:cubicBezTo>
                    <a:cubicBezTo>
                      <a:pt x="4739" y="19887"/>
                      <a:pt x="357" y="15511"/>
                      <a:pt x="357" y="10125"/>
                    </a:cubicBezTo>
                    <a:cubicBezTo>
                      <a:pt x="357" y="4739"/>
                      <a:pt x="4739" y="357"/>
                      <a:pt x="10125" y="357"/>
                    </a:cubicBezTo>
                    <a:close/>
                    <a:moveTo>
                      <a:pt x="10125" y="1"/>
                    </a:moveTo>
                    <a:cubicBezTo>
                      <a:pt x="4543" y="1"/>
                      <a:pt x="0" y="4543"/>
                      <a:pt x="0" y="10125"/>
                    </a:cubicBezTo>
                    <a:cubicBezTo>
                      <a:pt x="0" y="15707"/>
                      <a:pt x="4543" y="20249"/>
                      <a:pt x="10125" y="20249"/>
                    </a:cubicBezTo>
                    <a:cubicBezTo>
                      <a:pt x="15706" y="20249"/>
                      <a:pt x="20249" y="15707"/>
                      <a:pt x="20249" y="10125"/>
                    </a:cubicBezTo>
                    <a:cubicBezTo>
                      <a:pt x="20249" y="4543"/>
                      <a:pt x="15706" y="1"/>
                      <a:pt x="10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374" name="Google Shape;374;p14"/>
              <p:cNvSpPr/>
              <p:nvPr/>
            </p:nvSpPr>
            <p:spPr>
              <a:xfrm>
                <a:off x="-1575125" y="-1406425"/>
                <a:ext cx="332850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3314" h="12810" extrusionOk="0">
                    <a:moveTo>
                      <a:pt x="6913" y="358"/>
                    </a:moveTo>
                    <a:cubicBezTo>
                      <a:pt x="10250" y="364"/>
                      <a:pt x="12952" y="3066"/>
                      <a:pt x="12958" y="6403"/>
                    </a:cubicBezTo>
                    <a:cubicBezTo>
                      <a:pt x="12958" y="8849"/>
                      <a:pt x="11485" y="11052"/>
                      <a:pt x="9223" y="11991"/>
                    </a:cubicBezTo>
                    <a:cubicBezTo>
                      <a:pt x="8476" y="12299"/>
                      <a:pt x="7693" y="12449"/>
                      <a:pt x="6915" y="12449"/>
                    </a:cubicBezTo>
                    <a:cubicBezTo>
                      <a:pt x="5341" y="12449"/>
                      <a:pt x="3794" y="11835"/>
                      <a:pt x="2637" y="10678"/>
                    </a:cubicBezTo>
                    <a:cubicBezTo>
                      <a:pt x="909" y="8950"/>
                      <a:pt x="393" y="6350"/>
                      <a:pt x="1325" y="4093"/>
                    </a:cubicBezTo>
                    <a:cubicBezTo>
                      <a:pt x="2263" y="1831"/>
                      <a:pt x="4466" y="358"/>
                      <a:pt x="6913" y="358"/>
                    </a:cubicBezTo>
                    <a:close/>
                    <a:moveTo>
                      <a:pt x="6908" y="0"/>
                    </a:moveTo>
                    <a:cubicBezTo>
                      <a:pt x="5244" y="0"/>
                      <a:pt x="3609" y="650"/>
                      <a:pt x="2382" y="1872"/>
                    </a:cubicBezTo>
                    <a:cubicBezTo>
                      <a:pt x="547" y="3707"/>
                      <a:pt x="1" y="6462"/>
                      <a:pt x="993" y="8855"/>
                    </a:cubicBezTo>
                    <a:cubicBezTo>
                      <a:pt x="1984" y="11248"/>
                      <a:pt x="4318" y="12810"/>
                      <a:pt x="6913" y="12810"/>
                    </a:cubicBezTo>
                    <a:cubicBezTo>
                      <a:pt x="10446" y="12804"/>
                      <a:pt x="13314" y="9942"/>
                      <a:pt x="13314" y="6403"/>
                    </a:cubicBezTo>
                    <a:cubicBezTo>
                      <a:pt x="13314" y="3814"/>
                      <a:pt x="11758" y="1480"/>
                      <a:pt x="9359" y="489"/>
                    </a:cubicBezTo>
                    <a:cubicBezTo>
                      <a:pt x="8566" y="160"/>
                      <a:pt x="7733" y="0"/>
                      <a:pt x="69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375" name="Google Shape;375;p14"/>
            <p:cNvGrpSpPr/>
            <p:nvPr/>
          </p:nvGrpSpPr>
          <p:grpSpPr>
            <a:xfrm flipH="1">
              <a:off x="-719702" y="1850970"/>
              <a:ext cx="1434124" cy="717122"/>
              <a:chOff x="1003575" y="-1398825"/>
              <a:chExt cx="2366150" cy="1183175"/>
            </a:xfrm>
          </p:grpSpPr>
          <p:sp>
            <p:nvSpPr>
              <p:cNvPr id="376" name="Google Shape;376;p14"/>
              <p:cNvSpPr/>
              <p:nvPr/>
            </p:nvSpPr>
            <p:spPr>
              <a:xfrm>
                <a:off x="1003575" y="-1398825"/>
                <a:ext cx="2366150" cy="1183175"/>
              </a:xfrm>
              <a:custGeom>
                <a:avLst/>
                <a:gdLst/>
                <a:ahLst/>
                <a:cxnLst/>
                <a:rect l="l" t="t" r="r" b="b"/>
                <a:pathLst>
                  <a:path w="94646" h="47327" extrusionOk="0">
                    <a:moveTo>
                      <a:pt x="1" y="1"/>
                    </a:moveTo>
                    <a:cubicBezTo>
                      <a:pt x="1" y="26098"/>
                      <a:pt x="21229" y="47326"/>
                      <a:pt x="47326" y="47326"/>
                    </a:cubicBezTo>
                    <a:cubicBezTo>
                      <a:pt x="73424" y="47326"/>
                      <a:pt x="94646" y="26098"/>
                      <a:pt x="94646" y="1"/>
                    </a:cubicBezTo>
                    <a:lnTo>
                      <a:pt x="94289" y="1"/>
                    </a:lnTo>
                    <a:cubicBezTo>
                      <a:pt x="94289" y="25902"/>
                      <a:pt x="73222" y="46970"/>
                      <a:pt x="47326" y="46970"/>
                    </a:cubicBezTo>
                    <a:cubicBezTo>
                      <a:pt x="21431" y="46970"/>
                      <a:pt x="363" y="25902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4"/>
              <p:cNvSpPr/>
              <p:nvPr/>
            </p:nvSpPr>
            <p:spPr>
              <a:xfrm>
                <a:off x="1096650" y="-1398825"/>
                <a:ext cx="2180150" cy="1090225"/>
              </a:xfrm>
              <a:custGeom>
                <a:avLst/>
                <a:gdLst/>
                <a:ahLst/>
                <a:cxnLst/>
                <a:rect l="l" t="t" r="r" b="b"/>
                <a:pathLst>
                  <a:path w="87206" h="43609" extrusionOk="0">
                    <a:moveTo>
                      <a:pt x="1" y="1"/>
                    </a:moveTo>
                    <a:cubicBezTo>
                      <a:pt x="1" y="24049"/>
                      <a:pt x="19561" y="43609"/>
                      <a:pt x="43603" y="43609"/>
                    </a:cubicBezTo>
                    <a:cubicBezTo>
                      <a:pt x="67646" y="43609"/>
                      <a:pt x="87206" y="24049"/>
                      <a:pt x="87206" y="1"/>
                    </a:cubicBezTo>
                    <a:lnTo>
                      <a:pt x="86843" y="1"/>
                    </a:lnTo>
                    <a:cubicBezTo>
                      <a:pt x="86843" y="23853"/>
                      <a:pt x="67444" y="43247"/>
                      <a:pt x="43603" y="43247"/>
                    </a:cubicBezTo>
                    <a:cubicBezTo>
                      <a:pt x="19757" y="43247"/>
                      <a:pt x="357" y="23847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4"/>
              <p:cNvSpPr/>
              <p:nvPr/>
            </p:nvSpPr>
            <p:spPr>
              <a:xfrm>
                <a:off x="1189600" y="-1398825"/>
                <a:ext cx="1994125" cy="997150"/>
              </a:xfrm>
              <a:custGeom>
                <a:avLst/>
                <a:gdLst/>
                <a:ahLst/>
                <a:cxnLst/>
                <a:rect l="l" t="t" r="r" b="b"/>
                <a:pathLst>
                  <a:path w="79765" h="39886" extrusionOk="0">
                    <a:moveTo>
                      <a:pt x="0" y="1"/>
                    </a:moveTo>
                    <a:cubicBezTo>
                      <a:pt x="0" y="21995"/>
                      <a:pt x="17891" y="39886"/>
                      <a:pt x="39885" y="39886"/>
                    </a:cubicBezTo>
                    <a:cubicBezTo>
                      <a:pt x="61879" y="39886"/>
                      <a:pt x="79765" y="21995"/>
                      <a:pt x="79765" y="1"/>
                    </a:cubicBezTo>
                    <a:lnTo>
                      <a:pt x="79408" y="1"/>
                    </a:lnTo>
                    <a:cubicBezTo>
                      <a:pt x="79408" y="21799"/>
                      <a:pt x="61678" y="39530"/>
                      <a:pt x="39885" y="39530"/>
                    </a:cubicBezTo>
                    <a:cubicBezTo>
                      <a:pt x="18093" y="39530"/>
                      <a:pt x="362" y="21799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4"/>
              <p:cNvSpPr/>
              <p:nvPr/>
            </p:nvSpPr>
            <p:spPr>
              <a:xfrm>
                <a:off x="1282525" y="-1398825"/>
                <a:ext cx="1808275" cy="904225"/>
              </a:xfrm>
              <a:custGeom>
                <a:avLst/>
                <a:gdLst/>
                <a:ahLst/>
                <a:cxnLst/>
                <a:rect l="l" t="t" r="r" b="b"/>
                <a:pathLst>
                  <a:path w="72331" h="36169" extrusionOk="0">
                    <a:moveTo>
                      <a:pt x="0" y="1"/>
                    </a:moveTo>
                    <a:cubicBezTo>
                      <a:pt x="0" y="19946"/>
                      <a:pt x="16223" y="36169"/>
                      <a:pt x="36162" y="36169"/>
                    </a:cubicBezTo>
                    <a:cubicBezTo>
                      <a:pt x="56108" y="36169"/>
                      <a:pt x="72330" y="19946"/>
                      <a:pt x="72330" y="1"/>
                    </a:cubicBezTo>
                    <a:lnTo>
                      <a:pt x="71968" y="1"/>
                    </a:lnTo>
                    <a:cubicBezTo>
                      <a:pt x="71968" y="19744"/>
                      <a:pt x="55912" y="35806"/>
                      <a:pt x="36168" y="35806"/>
                    </a:cubicBezTo>
                    <a:cubicBezTo>
                      <a:pt x="16425" y="35806"/>
                      <a:pt x="363" y="197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4"/>
              <p:cNvSpPr/>
              <p:nvPr/>
            </p:nvSpPr>
            <p:spPr>
              <a:xfrm>
                <a:off x="1375600" y="-1398675"/>
                <a:ext cx="1622275" cy="811150"/>
              </a:xfrm>
              <a:custGeom>
                <a:avLst/>
                <a:gdLst/>
                <a:ahLst/>
                <a:cxnLst/>
                <a:rect l="l" t="t" r="r" b="b"/>
                <a:pathLst>
                  <a:path w="64891" h="32446" extrusionOk="0">
                    <a:moveTo>
                      <a:pt x="0" y="1"/>
                    </a:moveTo>
                    <a:cubicBezTo>
                      <a:pt x="0" y="17886"/>
                      <a:pt x="14554" y="32446"/>
                      <a:pt x="32445" y="32446"/>
                    </a:cubicBezTo>
                    <a:cubicBezTo>
                      <a:pt x="50336" y="32446"/>
                      <a:pt x="64890" y="17886"/>
                      <a:pt x="64890" y="1"/>
                    </a:cubicBezTo>
                    <a:lnTo>
                      <a:pt x="64528" y="1"/>
                    </a:lnTo>
                    <a:cubicBezTo>
                      <a:pt x="64528" y="17690"/>
                      <a:pt x="50134" y="32083"/>
                      <a:pt x="32445" y="32083"/>
                    </a:cubicBezTo>
                    <a:cubicBezTo>
                      <a:pt x="14750" y="32083"/>
                      <a:pt x="363" y="17690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4"/>
              <p:cNvSpPr/>
              <p:nvPr/>
            </p:nvSpPr>
            <p:spPr>
              <a:xfrm>
                <a:off x="1468525" y="-1398825"/>
                <a:ext cx="1436275" cy="718225"/>
              </a:xfrm>
              <a:custGeom>
                <a:avLst/>
                <a:gdLst/>
                <a:ahLst/>
                <a:cxnLst/>
                <a:rect l="l" t="t" r="r" b="b"/>
                <a:pathLst>
                  <a:path w="57451" h="28729" extrusionOk="0">
                    <a:moveTo>
                      <a:pt x="1" y="1"/>
                    </a:moveTo>
                    <a:cubicBezTo>
                      <a:pt x="1" y="15843"/>
                      <a:pt x="12886" y="28728"/>
                      <a:pt x="28728" y="28728"/>
                    </a:cubicBezTo>
                    <a:cubicBezTo>
                      <a:pt x="44565" y="28728"/>
                      <a:pt x="57450" y="15843"/>
                      <a:pt x="57450" y="1"/>
                    </a:cubicBezTo>
                    <a:lnTo>
                      <a:pt x="57094" y="1"/>
                    </a:lnTo>
                    <a:cubicBezTo>
                      <a:pt x="57094" y="15641"/>
                      <a:pt x="44369" y="28366"/>
                      <a:pt x="28728" y="28366"/>
                    </a:cubicBezTo>
                    <a:cubicBezTo>
                      <a:pt x="13088" y="28366"/>
                      <a:pt x="363" y="15641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4"/>
              <p:cNvSpPr/>
              <p:nvPr/>
            </p:nvSpPr>
            <p:spPr>
              <a:xfrm>
                <a:off x="1561600" y="-1398675"/>
                <a:ext cx="1250250" cy="625150"/>
              </a:xfrm>
              <a:custGeom>
                <a:avLst/>
                <a:gdLst/>
                <a:ahLst/>
                <a:cxnLst/>
                <a:rect l="l" t="t" r="r" b="b"/>
                <a:pathLst>
                  <a:path w="50010" h="25006" extrusionOk="0">
                    <a:moveTo>
                      <a:pt x="1" y="1"/>
                    </a:moveTo>
                    <a:cubicBezTo>
                      <a:pt x="1" y="13789"/>
                      <a:pt x="11217" y="25005"/>
                      <a:pt x="25005" y="25005"/>
                    </a:cubicBezTo>
                    <a:cubicBezTo>
                      <a:pt x="38793" y="25005"/>
                      <a:pt x="50010" y="13789"/>
                      <a:pt x="50010" y="1"/>
                    </a:cubicBezTo>
                    <a:lnTo>
                      <a:pt x="49648" y="1"/>
                    </a:lnTo>
                    <a:cubicBezTo>
                      <a:pt x="49648" y="13587"/>
                      <a:pt x="38591" y="24643"/>
                      <a:pt x="25005" y="24643"/>
                    </a:cubicBezTo>
                    <a:cubicBezTo>
                      <a:pt x="11413" y="24643"/>
                      <a:pt x="363" y="13587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4"/>
              <p:cNvSpPr/>
              <p:nvPr/>
            </p:nvSpPr>
            <p:spPr>
              <a:xfrm>
                <a:off x="1654525" y="-1398825"/>
                <a:ext cx="1064250" cy="532225"/>
              </a:xfrm>
              <a:custGeom>
                <a:avLst/>
                <a:gdLst/>
                <a:ahLst/>
                <a:cxnLst/>
                <a:rect l="l" t="t" r="r" b="b"/>
                <a:pathLst>
                  <a:path w="42570" h="21289" extrusionOk="0">
                    <a:moveTo>
                      <a:pt x="1" y="1"/>
                    </a:moveTo>
                    <a:cubicBezTo>
                      <a:pt x="1" y="11740"/>
                      <a:pt x="9549" y="21288"/>
                      <a:pt x="21288" y="21288"/>
                    </a:cubicBezTo>
                    <a:cubicBezTo>
                      <a:pt x="33022" y="21288"/>
                      <a:pt x="42570" y="11740"/>
                      <a:pt x="42570" y="1"/>
                    </a:cubicBezTo>
                    <a:lnTo>
                      <a:pt x="42208" y="1"/>
                    </a:lnTo>
                    <a:cubicBezTo>
                      <a:pt x="42214" y="11544"/>
                      <a:pt x="32826" y="20926"/>
                      <a:pt x="21288" y="20926"/>
                    </a:cubicBezTo>
                    <a:cubicBezTo>
                      <a:pt x="9751" y="20926"/>
                      <a:pt x="363" y="115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4"/>
              <p:cNvSpPr/>
              <p:nvPr/>
            </p:nvSpPr>
            <p:spPr>
              <a:xfrm>
                <a:off x="1747600" y="-1398825"/>
                <a:ext cx="878250" cy="439150"/>
              </a:xfrm>
              <a:custGeom>
                <a:avLst/>
                <a:gdLst/>
                <a:ahLst/>
                <a:cxnLst/>
                <a:rect l="l" t="t" r="r" b="b"/>
                <a:pathLst>
                  <a:path w="35130" h="17566" extrusionOk="0">
                    <a:moveTo>
                      <a:pt x="1" y="1"/>
                    </a:moveTo>
                    <a:cubicBezTo>
                      <a:pt x="1" y="9685"/>
                      <a:pt x="7881" y="17565"/>
                      <a:pt x="17565" y="17565"/>
                    </a:cubicBezTo>
                    <a:cubicBezTo>
                      <a:pt x="27250" y="17565"/>
                      <a:pt x="35130" y="9685"/>
                      <a:pt x="35130" y="1"/>
                    </a:cubicBezTo>
                    <a:lnTo>
                      <a:pt x="34768" y="1"/>
                    </a:lnTo>
                    <a:cubicBezTo>
                      <a:pt x="34768" y="9490"/>
                      <a:pt x="27048" y="17209"/>
                      <a:pt x="17565" y="17209"/>
                    </a:cubicBezTo>
                    <a:cubicBezTo>
                      <a:pt x="8076" y="17209"/>
                      <a:pt x="357" y="9490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4"/>
              <p:cNvSpPr/>
              <p:nvPr/>
            </p:nvSpPr>
            <p:spPr>
              <a:xfrm>
                <a:off x="1840550" y="-1398825"/>
                <a:ext cx="692225" cy="346200"/>
              </a:xfrm>
              <a:custGeom>
                <a:avLst/>
                <a:gdLst/>
                <a:ahLst/>
                <a:cxnLst/>
                <a:rect l="l" t="t" r="r" b="b"/>
                <a:pathLst>
                  <a:path w="27689" h="13848" extrusionOk="0">
                    <a:moveTo>
                      <a:pt x="0" y="1"/>
                    </a:moveTo>
                    <a:cubicBezTo>
                      <a:pt x="0" y="7637"/>
                      <a:pt x="6211" y="13848"/>
                      <a:pt x="13847" y="13848"/>
                    </a:cubicBezTo>
                    <a:cubicBezTo>
                      <a:pt x="21478" y="13848"/>
                      <a:pt x="27689" y="7637"/>
                      <a:pt x="27689" y="1"/>
                    </a:cubicBezTo>
                    <a:lnTo>
                      <a:pt x="27332" y="1"/>
                    </a:lnTo>
                    <a:cubicBezTo>
                      <a:pt x="27332" y="7441"/>
                      <a:pt x="21282" y="13486"/>
                      <a:pt x="13847" y="13486"/>
                    </a:cubicBezTo>
                    <a:cubicBezTo>
                      <a:pt x="6413" y="13486"/>
                      <a:pt x="362" y="7441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4"/>
              <p:cNvSpPr/>
              <p:nvPr/>
            </p:nvSpPr>
            <p:spPr>
              <a:xfrm>
                <a:off x="1933625" y="-1398825"/>
                <a:ext cx="506225" cy="253275"/>
              </a:xfrm>
              <a:custGeom>
                <a:avLst/>
                <a:gdLst/>
                <a:ahLst/>
                <a:cxnLst/>
                <a:rect l="l" t="t" r="r" b="b"/>
                <a:pathLst>
                  <a:path w="20249" h="10131" extrusionOk="0">
                    <a:moveTo>
                      <a:pt x="0" y="1"/>
                    </a:moveTo>
                    <a:cubicBezTo>
                      <a:pt x="0" y="5588"/>
                      <a:pt x="4543" y="10131"/>
                      <a:pt x="10124" y="10131"/>
                    </a:cubicBezTo>
                    <a:cubicBezTo>
                      <a:pt x="15706" y="10131"/>
                      <a:pt x="20248" y="5588"/>
                      <a:pt x="20248" y="1"/>
                    </a:cubicBezTo>
                    <a:lnTo>
                      <a:pt x="19886" y="1"/>
                    </a:lnTo>
                    <a:cubicBezTo>
                      <a:pt x="19886" y="5386"/>
                      <a:pt x="15510" y="9769"/>
                      <a:pt x="10124" y="9769"/>
                    </a:cubicBezTo>
                    <a:cubicBezTo>
                      <a:pt x="4739" y="9769"/>
                      <a:pt x="356" y="5386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4"/>
              <p:cNvSpPr/>
              <p:nvPr/>
            </p:nvSpPr>
            <p:spPr>
              <a:xfrm>
                <a:off x="2025650" y="-1398825"/>
                <a:ext cx="322150" cy="161975"/>
              </a:xfrm>
              <a:custGeom>
                <a:avLst/>
                <a:gdLst/>
                <a:ahLst/>
                <a:cxnLst/>
                <a:rect l="l" t="t" r="r" b="b"/>
                <a:pathLst>
                  <a:path w="12886" h="6479" extrusionOk="0">
                    <a:moveTo>
                      <a:pt x="42" y="1"/>
                    </a:moveTo>
                    <a:cubicBezTo>
                      <a:pt x="1" y="3569"/>
                      <a:pt x="2881" y="6479"/>
                      <a:pt x="6443" y="6479"/>
                    </a:cubicBezTo>
                    <a:cubicBezTo>
                      <a:pt x="10006" y="6479"/>
                      <a:pt x="12886" y="3569"/>
                      <a:pt x="12850" y="1"/>
                    </a:cubicBezTo>
                    <a:lnTo>
                      <a:pt x="12488" y="1"/>
                    </a:lnTo>
                    <a:cubicBezTo>
                      <a:pt x="12482" y="3338"/>
                      <a:pt x="9780" y="6046"/>
                      <a:pt x="6443" y="6046"/>
                    </a:cubicBezTo>
                    <a:cubicBezTo>
                      <a:pt x="3106" y="6046"/>
                      <a:pt x="398" y="3338"/>
                      <a:pt x="3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14"/>
            <p:cNvGrpSpPr/>
            <p:nvPr/>
          </p:nvGrpSpPr>
          <p:grpSpPr>
            <a:xfrm flipH="1">
              <a:off x="-719702" y="1133845"/>
              <a:ext cx="1434124" cy="717122"/>
              <a:chOff x="1003575" y="-1398825"/>
              <a:chExt cx="2366150" cy="1183175"/>
            </a:xfrm>
          </p:grpSpPr>
          <p:sp>
            <p:nvSpPr>
              <p:cNvPr id="389" name="Google Shape;389;p14"/>
              <p:cNvSpPr/>
              <p:nvPr/>
            </p:nvSpPr>
            <p:spPr>
              <a:xfrm>
                <a:off x="1003575" y="-1398825"/>
                <a:ext cx="2366150" cy="1183175"/>
              </a:xfrm>
              <a:custGeom>
                <a:avLst/>
                <a:gdLst/>
                <a:ahLst/>
                <a:cxnLst/>
                <a:rect l="l" t="t" r="r" b="b"/>
                <a:pathLst>
                  <a:path w="94646" h="47327" extrusionOk="0">
                    <a:moveTo>
                      <a:pt x="1" y="1"/>
                    </a:moveTo>
                    <a:cubicBezTo>
                      <a:pt x="1" y="26098"/>
                      <a:pt x="21229" y="47326"/>
                      <a:pt x="47326" y="47326"/>
                    </a:cubicBezTo>
                    <a:cubicBezTo>
                      <a:pt x="73424" y="47326"/>
                      <a:pt x="94646" y="26098"/>
                      <a:pt x="94646" y="1"/>
                    </a:cubicBezTo>
                    <a:lnTo>
                      <a:pt x="94289" y="1"/>
                    </a:lnTo>
                    <a:cubicBezTo>
                      <a:pt x="94289" y="25902"/>
                      <a:pt x="73222" y="46970"/>
                      <a:pt x="47326" y="46970"/>
                    </a:cubicBezTo>
                    <a:cubicBezTo>
                      <a:pt x="21431" y="46970"/>
                      <a:pt x="363" y="25902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4"/>
              <p:cNvSpPr/>
              <p:nvPr/>
            </p:nvSpPr>
            <p:spPr>
              <a:xfrm>
                <a:off x="1096650" y="-1398825"/>
                <a:ext cx="2180150" cy="1090225"/>
              </a:xfrm>
              <a:custGeom>
                <a:avLst/>
                <a:gdLst/>
                <a:ahLst/>
                <a:cxnLst/>
                <a:rect l="l" t="t" r="r" b="b"/>
                <a:pathLst>
                  <a:path w="87206" h="43609" extrusionOk="0">
                    <a:moveTo>
                      <a:pt x="1" y="1"/>
                    </a:moveTo>
                    <a:cubicBezTo>
                      <a:pt x="1" y="24049"/>
                      <a:pt x="19561" y="43609"/>
                      <a:pt x="43603" y="43609"/>
                    </a:cubicBezTo>
                    <a:cubicBezTo>
                      <a:pt x="67646" y="43609"/>
                      <a:pt x="87206" y="24049"/>
                      <a:pt x="87206" y="1"/>
                    </a:cubicBezTo>
                    <a:lnTo>
                      <a:pt x="86843" y="1"/>
                    </a:lnTo>
                    <a:cubicBezTo>
                      <a:pt x="86843" y="23853"/>
                      <a:pt x="67444" y="43247"/>
                      <a:pt x="43603" y="43247"/>
                    </a:cubicBezTo>
                    <a:cubicBezTo>
                      <a:pt x="19757" y="43247"/>
                      <a:pt x="357" y="23847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4"/>
              <p:cNvSpPr/>
              <p:nvPr/>
            </p:nvSpPr>
            <p:spPr>
              <a:xfrm>
                <a:off x="1189600" y="-1398825"/>
                <a:ext cx="1994125" cy="997150"/>
              </a:xfrm>
              <a:custGeom>
                <a:avLst/>
                <a:gdLst/>
                <a:ahLst/>
                <a:cxnLst/>
                <a:rect l="l" t="t" r="r" b="b"/>
                <a:pathLst>
                  <a:path w="79765" h="39886" extrusionOk="0">
                    <a:moveTo>
                      <a:pt x="0" y="1"/>
                    </a:moveTo>
                    <a:cubicBezTo>
                      <a:pt x="0" y="21995"/>
                      <a:pt x="17891" y="39886"/>
                      <a:pt x="39885" y="39886"/>
                    </a:cubicBezTo>
                    <a:cubicBezTo>
                      <a:pt x="61879" y="39886"/>
                      <a:pt x="79765" y="21995"/>
                      <a:pt x="79765" y="1"/>
                    </a:cubicBezTo>
                    <a:lnTo>
                      <a:pt x="79408" y="1"/>
                    </a:lnTo>
                    <a:cubicBezTo>
                      <a:pt x="79408" y="21799"/>
                      <a:pt x="61678" y="39530"/>
                      <a:pt x="39885" y="39530"/>
                    </a:cubicBezTo>
                    <a:cubicBezTo>
                      <a:pt x="18093" y="39530"/>
                      <a:pt x="362" y="21799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4"/>
              <p:cNvSpPr/>
              <p:nvPr/>
            </p:nvSpPr>
            <p:spPr>
              <a:xfrm>
                <a:off x="1282525" y="-1398825"/>
                <a:ext cx="1808275" cy="904225"/>
              </a:xfrm>
              <a:custGeom>
                <a:avLst/>
                <a:gdLst/>
                <a:ahLst/>
                <a:cxnLst/>
                <a:rect l="l" t="t" r="r" b="b"/>
                <a:pathLst>
                  <a:path w="72331" h="36169" extrusionOk="0">
                    <a:moveTo>
                      <a:pt x="0" y="1"/>
                    </a:moveTo>
                    <a:cubicBezTo>
                      <a:pt x="0" y="19946"/>
                      <a:pt x="16223" y="36169"/>
                      <a:pt x="36162" y="36169"/>
                    </a:cubicBezTo>
                    <a:cubicBezTo>
                      <a:pt x="56108" y="36169"/>
                      <a:pt x="72330" y="19946"/>
                      <a:pt x="72330" y="1"/>
                    </a:cubicBezTo>
                    <a:lnTo>
                      <a:pt x="71968" y="1"/>
                    </a:lnTo>
                    <a:cubicBezTo>
                      <a:pt x="71968" y="19744"/>
                      <a:pt x="55912" y="35806"/>
                      <a:pt x="36168" y="35806"/>
                    </a:cubicBezTo>
                    <a:cubicBezTo>
                      <a:pt x="16425" y="35806"/>
                      <a:pt x="363" y="197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4"/>
              <p:cNvSpPr/>
              <p:nvPr/>
            </p:nvSpPr>
            <p:spPr>
              <a:xfrm>
                <a:off x="1375600" y="-1398675"/>
                <a:ext cx="1622275" cy="811150"/>
              </a:xfrm>
              <a:custGeom>
                <a:avLst/>
                <a:gdLst/>
                <a:ahLst/>
                <a:cxnLst/>
                <a:rect l="l" t="t" r="r" b="b"/>
                <a:pathLst>
                  <a:path w="64891" h="32446" extrusionOk="0">
                    <a:moveTo>
                      <a:pt x="0" y="1"/>
                    </a:moveTo>
                    <a:cubicBezTo>
                      <a:pt x="0" y="17886"/>
                      <a:pt x="14554" y="32446"/>
                      <a:pt x="32445" y="32446"/>
                    </a:cubicBezTo>
                    <a:cubicBezTo>
                      <a:pt x="50336" y="32446"/>
                      <a:pt x="64890" y="17886"/>
                      <a:pt x="64890" y="1"/>
                    </a:cubicBezTo>
                    <a:lnTo>
                      <a:pt x="64528" y="1"/>
                    </a:lnTo>
                    <a:cubicBezTo>
                      <a:pt x="64528" y="17690"/>
                      <a:pt x="50134" y="32083"/>
                      <a:pt x="32445" y="32083"/>
                    </a:cubicBezTo>
                    <a:cubicBezTo>
                      <a:pt x="14750" y="32083"/>
                      <a:pt x="363" y="17690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4"/>
              <p:cNvSpPr/>
              <p:nvPr/>
            </p:nvSpPr>
            <p:spPr>
              <a:xfrm>
                <a:off x="1468525" y="-1398825"/>
                <a:ext cx="1436275" cy="718225"/>
              </a:xfrm>
              <a:custGeom>
                <a:avLst/>
                <a:gdLst/>
                <a:ahLst/>
                <a:cxnLst/>
                <a:rect l="l" t="t" r="r" b="b"/>
                <a:pathLst>
                  <a:path w="57451" h="28729" extrusionOk="0">
                    <a:moveTo>
                      <a:pt x="1" y="1"/>
                    </a:moveTo>
                    <a:cubicBezTo>
                      <a:pt x="1" y="15843"/>
                      <a:pt x="12886" y="28728"/>
                      <a:pt x="28728" y="28728"/>
                    </a:cubicBezTo>
                    <a:cubicBezTo>
                      <a:pt x="44565" y="28728"/>
                      <a:pt x="57450" y="15843"/>
                      <a:pt x="57450" y="1"/>
                    </a:cubicBezTo>
                    <a:lnTo>
                      <a:pt x="57094" y="1"/>
                    </a:lnTo>
                    <a:cubicBezTo>
                      <a:pt x="57094" y="15641"/>
                      <a:pt x="44369" y="28366"/>
                      <a:pt x="28728" y="28366"/>
                    </a:cubicBezTo>
                    <a:cubicBezTo>
                      <a:pt x="13088" y="28366"/>
                      <a:pt x="363" y="15641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4"/>
              <p:cNvSpPr/>
              <p:nvPr/>
            </p:nvSpPr>
            <p:spPr>
              <a:xfrm>
                <a:off x="1561600" y="-1398675"/>
                <a:ext cx="1250250" cy="625150"/>
              </a:xfrm>
              <a:custGeom>
                <a:avLst/>
                <a:gdLst/>
                <a:ahLst/>
                <a:cxnLst/>
                <a:rect l="l" t="t" r="r" b="b"/>
                <a:pathLst>
                  <a:path w="50010" h="25006" extrusionOk="0">
                    <a:moveTo>
                      <a:pt x="1" y="1"/>
                    </a:moveTo>
                    <a:cubicBezTo>
                      <a:pt x="1" y="13789"/>
                      <a:pt x="11217" y="25005"/>
                      <a:pt x="25005" y="25005"/>
                    </a:cubicBezTo>
                    <a:cubicBezTo>
                      <a:pt x="38793" y="25005"/>
                      <a:pt x="50010" y="13789"/>
                      <a:pt x="50010" y="1"/>
                    </a:cubicBezTo>
                    <a:lnTo>
                      <a:pt x="49648" y="1"/>
                    </a:lnTo>
                    <a:cubicBezTo>
                      <a:pt x="49648" y="13587"/>
                      <a:pt x="38591" y="24643"/>
                      <a:pt x="25005" y="24643"/>
                    </a:cubicBezTo>
                    <a:cubicBezTo>
                      <a:pt x="11413" y="24643"/>
                      <a:pt x="363" y="13587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4"/>
              <p:cNvSpPr/>
              <p:nvPr/>
            </p:nvSpPr>
            <p:spPr>
              <a:xfrm>
                <a:off x="1654525" y="-1398825"/>
                <a:ext cx="1064250" cy="532225"/>
              </a:xfrm>
              <a:custGeom>
                <a:avLst/>
                <a:gdLst/>
                <a:ahLst/>
                <a:cxnLst/>
                <a:rect l="l" t="t" r="r" b="b"/>
                <a:pathLst>
                  <a:path w="42570" h="21289" extrusionOk="0">
                    <a:moveTo>
                      <a:pt x="1" y="1"/>
                    </a:moveTo>
                    <a:cubicBezTo>
                      <a:pt x="1" y="11740"/>
                      <a:pt x="9549" y="21288"/>
                      <a:pt x="21288" y="21288"/>
                    </a:cubicBezTo>
                    <a:cubicBezTo>
                      <a:pt x="33022" y="21288"/>
                      <a:pt x="42570" y="11740"/>
                      <a:pt x="42570" y="1"/>
                    </a:cubicBezTo>
                    <a:lnTo>
                      <a:pt x="42208" y="1"/>
                    </a:lnTo>
                    <a:cubicBezTo>
                      <a:pt x="42214" y="11544"/>
                      <a:pt x="32826" y="20926"/>
                      <a:pt x="21288" y="20926"/>
                    </a:cubicBezTo>
                    <a:cubicBezTo>
                      <a:pt x="9751" y="20926"/>
                      <a:pt x="363" y="11544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4"/>
              <p:cNvSpPr/>
              <p:nvPr/>
            </p:nvSpPr>
            <p:spPr>
              <a:xfrm>
                <a:off x="1747600" y="-1398825"/>
                <a:ext cx="878250" cy="439150"/>
              </a:xfrm>
              <a:custGeom>
                <a:avLst/>
                <a:gdLst/>
                <a:ahLst/>
                <a:cxnLst/>
                <a:rect l="l" t="t" r="r" b="b"/>
                <a:pathLst>
                  <a:path w="35130" h="17566" extrusionOk="0">
                    <a:moveTo>
                      <a:pt x="1" y="1"/>
                    </a:moveTo>
                    <a:cubicBezTo>
                      <a:pt x="1" y="9685"/>
                      <a:pt x="7881" y="17565"/>
                      <a:pt x="17565" y="17565"/>
                    </a:cubicBezTo>
                    <a:cubicBezTo>
                      <a:pt x="27250" y="17565"/>
                      <a:pt x="35130" y="9685"/>
                      <a:pt x="35130" y="1"/>
                    </a:cubicBezTo>
                    <a:lnTo>
                      <a:pt x="34768" y="1"/>
                    </a:lnTo>
                    <a:cubicBezTo>
                      <a:pt x="34768" y="9490"/>
                      <a:pt x="27048" y="17209"/>
                      <a:pt x="17565" y="17209"/>
                    </a:cubicBezTo>
                    <a:cubicBezTo>
                      <a:pt x="8076" y="17209"/>
                      <a:pt x="357" y="9490"/>
                      <a:pt x="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4"/>
              <p:cNvSpPr/>
              <p:nvPr/>
            </p:nvSpPr>
            <p:spPr>
              <a:xfrm>
                <a:off x="1840550" y="-1398825"/>
                <a:ext cx="692225" cy="346200"/>
              </a:xfrm>
              <a:custGeom>
                <a:avLst/>
                <a:gdLst/>
                <a:ahLst/>
                <a:cxnLst/>
                <a:rect l="l" t="t" r="r" b="b"/>
                <a:pathLst>
                  <a:path w="27689" h="13848" extrusionOk="0">
                    <a:moveTo>
                      <a:pt x="0" y="1"/>
                    </a:moveTo>
                    <a:cubicBezTo>
                      <a:pt x="0" y="7637"/>
                      <a:pt x="6211" y="13848"/>
                      <a:pt x="13847" y="13848"/>
                    </a:cubicBezTo>
                    <a:cubicBezTo>
                      <a:pt x="21478" y="13848"/>
                      <a:pt x="27689" y="7637"/>
                      <a:pt x="27689" y="1"/>
                    </a:cubicBezTo>
                    <a:lnTo>
                      <a:pt x="27332" y="1"/>
                    </a:lnTo>
                    <a:cubicBezTo>
                      <a:pt x="27332" y="7441"/>
                      <a:pt x="21282" y="13486"/>
                      <a:pt x="13847" y="13486"/>
                    </a:cubicBezTo>
                    <a:cubicBezTo>
                      <a:pt x="6413" y="13486"/>
                      <a:pt x="362" y="7441"/>
                      <a:pt x="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4"/>
              <p:cNvSpPr/>
              <p:nvPr/>
            </p:nvSpPr>
            <p:spPr>
              <a:xfrm>
                <a:off x="1933625" y="-1398825"/>
                <a:ext cx="506225" cy="253275"/>
              </a:xfrm>
              <a:custGeom>
                <a:avLst/>
                <a:gdLst/>
                <a:ahLst/>
                <a:cxnLst/>
                <a:rect l="l" t="t" r="r" b="b"/>
                <a:pathLst>
                  <a:path w="20249" h="10131" extrusionOk="0">
                    <a:moveTo>
                      <a:pt x="0" y="1"/>
                    </a:moveTo>
                    <a:cubicBezTo>
                      <a:pt x="0" y="5588"/>
                      <a:pt x="4543" y="10131"/>
                      <a:pt x="10124" y="10131"/>
                    </a:cubicBezTo>
                    <a:cubicBezTo>
                      <a:pt x="15706" y="10131"/>
                      <a:pt x="20248" y="5588"/>
                      <a:pt x="20248" y="1"/>
                    </a:cubicBezTo>
                    <a:lnTo>
                      <a:pt x="19886" y="1"/>
                    </a:lnTo>
                    <a:cubicBezTo>
                      <a:pt x="19886" y="5386"/>
                      <a:pt x="15510" y="9769"/>
                      <a:pt x="10124" y="9769"/>
                    </a:cubicBezTo>
                    <a:cubicBezTo>
                      <a:pt x="4739" y="9769"/>
                      <a:pt x="356" y="5386"/>
                      <a:pt x="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4"/>
              <p:cNvSpPr/>
              <p:nvPr/>
            </p:nvSpPr>
            <p:spPr>
              <a:xfrm>
                <a:off x="2025650" y="-1398825"/>
                <a:ext cx="322150" cy="161975"/>
              </a:xfrm>
              <a:custGeom>
                <a:avLst/>
                <a:gdLst/>
                <a:ahLst/>
                <a:cxnLst/>
                <a:rect l="l" t="t" r="r" b="b"/>
                <a:pathLst>
                  <a:path w="12886" h="6479" extrusionOk="0">
                    <a:moveTo>
                      <a:pt x="42" y="1"/>
                    </a:moveTo>
                    <a:cubicBezTo>
                      <a:pt x="1" y="3569"/>
                      <a:pt x="2881" y="6479"/>
                      <a:pt x="6443" y="6479"/>
                    </a:cubicBezTo>
                    <a:cubicBezTo>
                      <a:pt x="10006" y="6479"/>
                      <a:pt x="12886" y="3569"/>
                      <a:pt x="12850" y="1"/>
                    </a:cubicBezTo>
                    <a:lnTo>
                      <a:pt x="12488" y="1"/>
                    </a:lnTo>
                    <a:cubicBezTo>
                      <a:pt x="12482" y="3338"/>
                      <a:pt x="9780" y="6046"/>
                      <a:pt x="6443" y="6046"/>
                    </a:cubicBezTo>
                    <a:cubicBezTo>
                      <a:pt x="3106" y="6046"/>
                      <a:pt x="398" y="3338"/>
                      <a:pt x="3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TWO_COLUMNS_1_2_1_1_1"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Google Shape;72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2" cy="5144693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22"/>
          <p:cNvSpPr txBox="1">
            <a:spLocks noGrp="1"/>
          </p:cNvSpPr>
          <p:nvPr>
            <p:ph type="title"/>
          </p:nvPr>
        </p:nvSpPr>
        <p:spPr>
          <a:xfrm>
            <a:off x="715550" y="1178375"/>
            <a:ext cx="3787500" cy="20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22"/>
          <p:cNvSpPr txBox="1">
            <a:spLocks noGrp="1"/>
          </p:cNvSpPr>
          <p:nvPr>
            <p:ph type="subTitle" idx="1"/>
          </p:nvPr>
        </p:nvSpPr>
        <p:spPr>
          <a:xfrm>
            <a:off x="715550" y="3221975"/>
            <a:ext cx="37875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32" name="Google Shape;732;p22"/>
          <p:cNvGrpSpPr/>
          <p:nvPr/>
        </p:nvGrpSpPr>
        <p:grpSpPr>
          <a:xfrm>
            <a:off x="3854992" y="318838"/>
            <a:ext cx="1434124" cy="5720703"/>
            <a:chOff x="3854992" y="318838"/>
            <a:chExt cx="1434124" cy="5720703"/>
          </a:xfrm>
        </p:grpSpPr>
        <p:sp>
          <p:nvSpPr>
            <p:cNvPr id="733" name="Google Shape;733;p22"/>
            <p:cNvSpPr/>
            <p:nvPr/>
          </p:nvSpPr>
          <p:spPr>
            <a:xfrm>
              <a:off x="3911700" y="318838"/>
              <a:ext cx="1320600" cy="208472"/>
            </a:xfrm>
            <a:custGeom>
              <a:avLst/>
              <a:gdLst/>
              <a:ahLst/>
              <a:cxnLst/>
              <a:rect l="l" t="t" r="r" b="b"/>
              <a:pathLst>
                <a:path w="37951" h="5991" extrusionOk="0">
                  <a:moveTo>
                    <a:pt x="0" y="1"/>
                  </a:moveTo>
                  <a:lnTo>
                    <a:pt x="0" y="1190"/>
                  </a:lnTo>
                  <a:lnTo>
                    <a:pt x="5432" y="1190"/>
                  </a:lnTo>
                  <a:lnTo>
                    <a:pt x="5432" y="1"/>
                  </a:lnTo>
                  <a:close/>
                  <a:moveTo>
                    <a:pt x="10849" y="1"/>
                  </a:moveTo>
                  <a:lnTo>
                    <a:pt x="10849" y="1190"/>
                  </a:lnTo>
                  <a:lnTo>
                    <a:pt x="16267" y="1190"/>
                  </a:lnTo>
                  <a:lnTo>
                    <a:pt x="16267" y="1"/>
                  </a:lnTo>
                  <a:close/>
                  <a:moveTo>
                    <a:pt x="21684" y="1"/>
                  </a:moveTo>
                  <a:lnTo>
                    <a:pt x="21684" y="1190"/>
                  </a:lnTo>
                  <a:lnTo>
                    <a:pt x="27101" y="1190"/>
                  </a:lnTo>
                  <a:lnTo>
                    <a:pt x="27101" y="1"/>
                  </a:lnTo>
                  <a:close/>
                  <a:moveTo>
                    <a:pt x="5432" y="1190"/>
                  </a:moveTo>
                  <a:lnTo>
                    <a:pt x="5432" y="2394"/>
                  </a:lnTo>
                  <a:lnTo>
                    <a:pt x="10849" y="2394"/>
                  </a:lnTo>
                  <a:lnTo>
                    <a:pt x="10849" y="1190"/>
                  </a:lnTo>
                  <a:close/>
                  <a:moveTo>
                    <a:pt x="16267" y="1190"/>
                  </a:moveTo>
                  <a:lnTo>
                    <a:pt x="16267" y="2394"/>
                  </a:lnTo>
                  <a:lnTo>
                    <a:pt x="21684" y="2394"/>
                  </a:lnTo>
                  <a:lnTo>
                    <a:pt x="21684" y="1190"/>
                  </a:lnTo>
                  <a:close/>
                  <a:moveTo>
                    <a:pt x="0" y="2394"/>
                  </a:moveTo>
                  <a:lnTo>
                    <a:pt x="0" y="3583"/>
                  </a:lnTo>
                  <a:lnTo>
                    <a:pt x="5432" y="3583"/>
                  </a:lnTo>
                  <a:lnTo>
                    <a:pt x="5432" y="2394"/>
                  </a:lnTo>
                  <a:close/>
                  <a:moveTo>
                    <a:pt x="10849" y="2394"/>
                  </a:moveTo>
                  <a:lnTo>
                    <a:pt x="10849" y="3583"/>
                  </a:lnTo>
                  <a:lnTo>
                    <a:pt x="16267" y="3583"/>
                  </a:lnTo>
                  <a:lnTo>
                    <a:pt x="16267" y="2394"/>
                  </a:lnTo>
                  <a:close/>
                  <a:moveTo>
                    <a:pt x="21684" y="2394"/>
                  </a:moveTo>
                  <a:lnTo>
                    <a:pt x="21684" y="3583"/>
                  </a:lnTo>
                  <a:lnTo>
                    <a:pt x="27101" y="3583"/>
                  </a:lnTo>
                  <a:lnTo>
                    <a:pt x="27101" y="2394"/>
                  </a:lnTo>
                  <a:close/>
                  <a:moveTo>
                    <a:pt x="32519" y="1"/>
                  </a:moveTo>
                  <a:lnTo>
                    <a:pt x="32519" y="1190"/>
                  </a:lnTo>
                  <a:lnTo>
                    <a:pt x="27116" y="1190"/>
                  </a:lnTo>
                  <a:lnTo>
                    <a:pt x="27116" y="2394"/>
                  </a:lnTo>
                  <a:lnTo>
                    <a:pt x="32519" y="2394"/>
                  </a:lnTo>
                  <a:lnTo>
                    <a:pt x="32519" y="3583"/>
                  </a:lnTo>
                  <a:lnTo>
                    <a:pt x="37950" y="3583"/>
                  </a:lnTo>
                  <a:lnTo>
                    <a:pt x="37950" y="2394"/>
                  </a:lnTo>
                  <a:lnTo>
                    <a:pt x="32533" y="2394"/>
                  </a:lnTo>
                  <a:lnTo>
                    <a:pt x="32533" y="1190"/>
                  </a:lnTo>
                  <a:lnTo>
                    <a:pt x="37950" y="1190"/>
                  </a:lnTo>
                  <a:lnTo>
                    <a:pt x="37950" y="1"/>
                  </a:lnTo>
                  <a:close/>
                  <a:moveTo>
                    <a:pt x="5432" y="3583"/>
                  </a:moveTo>
                  <a:lnTo>
                    <a:pt x="5432" y="4787"/>
                  </a:lnTo>
                  <a:lnTo>
                    <a:pt x="10849" y="4787"/>
                  </a:lnTo>
                  <a:lnTo>
                    <a:pt x="10849" y="3583"/>
                  </a:lnTo>
                  <a:close/>
                  <a:moveTo>
                    <a:pt x="16267" y="3583"/>
                  </a:moveTo>
                  <a:lnTo>
                    <a:pt x="16267" y="4787"/>
                  </a:lnTo>
                  <a:lnTo>
                    <a:pt x="21684" y="4787"/>
                  </a:lnTo>
                  <a:lnTo>
                    <a:pt x="21684" y="3583"/>
                  </a:lnTo>
                  <a:close/>
                  <a:moveTo>
                    <a:pt x="27101" y="3583"/>
                  </a:moveTo>
                  <a:lnTo>
                    <a:pt x="27101" y="4787"/>
                  </a:lnTo>
                  <a:lnTo>
                    <a:pt x="32519" y="4787"/>
                  </a:lnTo>
                  <a:lnTo>
                    <a:pt x="32519" y="3583"/>
                  </a:lnTo>
                  <a:close/>
                  <a:moveTo>
                    <a:pt x="0" y="4787"/>
                  </a:moveTo>
                  <a:lnTo>
                    <a:pt x="0" y="5990"/>
                  </a:lnTo>
                  <a:lnTo>
                    <a:pt x="5432" y="5990"/>
                  </a:lnTo>
                  <a:lnTo>
                    <a:pt x="5432" y="4787"/>
                  </a:lnTo>
                  <a:close/>
                  <a:moveTo>
                    <a:pt x="10849" y="4787"/>
                  </a:moveTo>
                  <a:lnTo>
                    <a:pt x="10849" y="5990"/>
                  </a:lnTo>
                  <a:lnTo>
                    <a:pt x="16267" y="5990"/>
                  </a:lnTo>
                  <a:lnTo>
                    <a:pt x="16267" y="4787"/>
                  </a:lnTo>
                  <a:close/>
                  <a:moveTo>
                    <a:pt x="21684" y="4787"/>
                  </a:moveTo>
                  <a:lnTo>
                    <a:pt x="21684" y="5990"/>
                  </a:lnTo>
                  <a:lnTo>
                    <a:pt x="27101" y="5990"/>
                  </a:lnTo>
                  <a:lnTo>
                    <a:pt x="27101" y="4787"/>
                  </a:lnTo>
                  <a:close/>
                  <a:moveTo>
                    <a:pt x="32519" y="4787"/>
                  </a:moveTo>
                  <a:lnTo>
                    <a:pt x="32519" y="5990"/>
                  </a:lnTo>
                  <a:lnTo>
                    <a:pt x="37950" y="5990"/>
                  </a:lnTo>
                  <a:lnTo>
                    <a:pt x="37950" y="47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4" name="Google Shape;734;p22"/>
            <p:cNvGrpSpPr/>
            <p:nvPr/>
          </p:nvGrpSpPr>
          <p:grpSpPr>
            <a:xfrm>
              <a:off x="3854992" y="4605326"/>
              <a:ext cx="1434124" cy="1434214"/>
              <a:chOff x="-2585450" y="-2429500"/>
              <a:chExt cx="2366150" cy="2366300"/>
            </a:xfrm>
          </p:grpSpPr>
          <p:sp>
            <p:nvSpPr>
              <p:cNvPr id="735" name="Google Shape;735;p22"/>
              <p:cNvSpPr/>
              <p:nvPr/>
            </p:nvSpPr>
            <p:spPr>
              <a:xfrm>
                <a:off x="-2585450" y="-2429500"/>
                <a:ext cx="2366150" cy="2366300"/>
              </a:xfrm>
              <a:custGeom>
                <a:avLst/>
                <a:gdLst/>
                <a:ahLst/>
                <a:cxnLst/>
                <a:rect l="l" t="t" r="r" b="b"/>
                <a:pathLst>
                  <a:path w="94646" h="94652" extrusionOk="0">
                    <a:moveTo>
                      <a:pt x="47326" y="363"/>
                    </a:moveTo>
                    <a:cubicBezTo>
                      <a:pt x="73221" y="363"/>
                      <a:pt x="94289" y="21431"/>
                      <a:pt x="94289" y="47326"/>
                    </a:cubicBezTo>
                    <a:cubicBezTo>
                      <a:pt x="94289" y="73221"/>
                      <a:pt x="73221" y="94289"/>
                      <a:pt x="47326" y="94289"/>
                    </a:cubicBezTo>
                    <a:cubicBezTo>
                      <a:pt x="21430" y="94289"/>
                      <a:pt x="363" y="73221"/>
                      <a:pt x="363" y="47326"/>
                    </a:cubicBezTo>
                    <a:cubicBezTo>
                      <a:pt x="363" y="21431"/>
                      <a:pt x="21430" y="363"/>
                      <a:pt x="47326" y="363"/>
                    </a:cubicBezTo>
                    <a:close/>
                    <a:moveTo>
                      <a:pt x="47326" y="1"/>
                    </a:moveTo>
                    <a:cubicBezTo>
                      <a:pt x="21228" y="1"/>
                      <a:pt x="0" y="21235"/>
                      <a:pt x="0" y="47326"/>
                    </a:cubicBezTo>
                    <a:cubicBezTo>
                      <a:pt x="0" y="73423"/>
                      <a:pt x="21228" y="94651"/>
                      <a:pt x="47326" y="94651"/>
                    </a:cubicBezTo>
                    <a:cubicBezTo>
                      <a:pt x="73417" y="94651"/>
                      <a:pt x="94645" y="73423"/>
                      <a:pt x="94645" y="47326"/>
                    </a:cubicBezTo>
                    <a:cubicBezTo>
                      <a:pt x="94645" y="21229"/>
                      <a:pt x="73417" y="1"/>
                      <a:pt x="47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36" name="Google Shape;736;p22"/>
              <p:cNvSpPr/>
              <p:nvPr/>
            </p:nvSpPr>
            <p:spPr>
              <a:xfrm>
                <a:off x="-2492525" y="-2336425"/>
                <a:ext cx="2180275" cy="2180300"/>
              </a:xfrm>
              <a:custGeom>
                <a:avLst/>
                <a:gdLst/>
                <a:ahLst/>
                <a:cxnLst/>
                <a:rect l="l" t="t" r="r" b="b"/>
                <a:pathLst>
                  <a:path w="87211" h="87212" extrusionOk="0">
                    <a:moveTo>
                      <a:pt x="43609" y="363"/>
                    </a:moveTo>
                    <a:cubicBezTo>
                      <a:pt x="67450" y="363"/>
                      <a:pt x="86849" y="19762"/>
                      <a:pt x="86849" y="43603"/>
                    </a:cubicBezTo>
                    <a:cubicBezTo>
                      <a:pt x="86849" y="67450"/>
                      <a:pt x="67450" y="86849"/>
                      <a:pt x="43609" y="86849"/>
                    </a:cubicBezTo>
                    <a:cubicBezTo>
                      <a:pt x="19762" y="86849"/>
                      <a:pt x="363" y="67450"/>
                      <a:pt x="363" y="43603"/>
                    </a:cubicBezTo>
                    <a:cubicBezTo>
                      <a:pt x="363" y="19762"/>
                      <a:pt x="19762" y="363"/>
                      <a:pt x="43609" y="363"/>
                    </a:cubicBezTo>
                    <a:close/>
                    <a:moveTo>
                      <a:pt x="43609" y="1"/>
                    </a:moveTo>
                    <a:cubicBezTo>
                      <a:pt x="19566" y="1"/>
                      <a:pt x="0" y="19560"/>
                      <a:pt x="0" y="43603"/>
                    </a:cubicBezTo>
                    <a:cubicBezTo>
                      <a:pt x="0" y="67646"/>
                      <a:pt x="19566" y="87211"/>
                      <a:pt x="43609" y="87211"/>
                    </a:cubicBezTo>
                    <a:cubicBezTo>
                      <a:pt x="67651" y="87211"/>
                      <a:pt x="87211" y="67646"/>
                      <a:pt x="87211" y="43603"/>
                    </a:cubicBezTo>
                    <a:cubicBezTo>
                      <a:pt x="87211" y="19560"/>
                      <a:pt x="67651" y="1"/>
                      <a:pt x="436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37" name="Google Shape;737;p22"/>
              <p:cNvSpPr/>
              <p:nvPr/>
            </p:nvSpPr>
            <p:spPr>
              <a:xfrm>
                <a:off x="-2399450" y="-2243500"/>
                <a:ext cx="1994125" cy="1994300"/>
              </a:xfrm>
              <a:custGeom>
                <a:avLst/>
                <a:gdLst/>
                <a:ahLst/>
                <a:cxnLst/>
                <a:rect l="l" t="t" r="r" b="b"/>
                <a:pathLst>
                  <a:path w="79765" h="79772" extrusionOk="0">
                    <a:moveTo>
                      <a:pt x="39886" y="363"/>
                    </a:moveTo>
                    <a:cubicBezTo>
                      <a:pt x="61678" y="363"/>
                      <a:pt x="79409" y="18094"/>
                      <a:pt x="79409" y="39886"/>
                    </a:cubicBezTo>
                    <a:cubicBezTo>
                      <a:pt x="79409" y="61678"/>
                      <a:pt x="61678" y="79409"/>
                      <a:pt x="39886" y="79409"/>
                    </a:cubicBezTo>
                    <a:cubicBezTo>
                      <a:pt x="18087" y="79409"/>
                      <a:pt x="363" y="61678"/>
                      <a:pt x="363" y="39886"/>
                    </a:cubicBezTo>
                    <a:cubicBezTo>
                      <a:pt x="363" y="18094"/>
                      <a:pt x="18087" y="363"/>
                      <a:pt x="39886" y="363"/>
                    </a:cubicBezTo>
                    <a:close/>
                    <a:moveTo>
                      <a:pt x="39886" y="1"/>
                    </a:moveTo>
                    <a:cubicBezTo>
                      <a:pt x="17892" y="1"/>
                      <a:pt x="1" y="17892"/>
                      <a:pt x="1" y="39886"/>
                    </a:cubicBezTo>
                    <a:cubicBezTo>
                      <a:pt x="1" y="61880"/>
                      <a:pt x="17892" y="79771"/>
                      <a:pt x="39886" y="79771"/>
                    </a:cubicBezTo>
                    <a:cubicBezTo>
                      <a:pt x="61874" y="79771"/>
                      <a:pt x="79765" y="61880"/>
                      <a:pt x="79765" y="39886"/>
                    </a:cubicBezTo>
                    <a:cubicBezTo>
                      <a:pt x="79765" y="17892"/>
                      <a:pt x="61874" y="1"/>
                      <a:pt x="398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38" name="Google Shape;738;p22"/>
              <p:cNvSpPr/>
              <p:nvPr/>
            </p:nvSpPr>
            <p:spPr>
              <a:xfrm>
                <a:off x="-2306525" y="-2150425"/>
                <a:ext cx="1808275" cy="1808275"/>
              </a:xfrm>
              <a:custGeom>
                <a:avLst/>
                <a:gdLst/>
                <a:ahLst/>
                <a:cxnLst/>
                <a:rect l="l" t="t" r="r" b="b"/>
                <a:pathLst>
                  <a:path w="72331" h="72331" extrusionOk="0">
                    <a:moveTo>
                      <a:pt x="36169" y="363"/>
                    </a:moveTo>
                    <a:cubicBezTo>
                      <a:pt x="55912" y="363"/>
                      <a:pt x="71969" y="16425"/>
                      <a:pt x="71969" y="36163"/>
                    </a:cubicBezTo>
                    <a:cubicBezTo>
                      <a:pt x="71969" y="55907"/>
                      <a:pt x="55906" y="71969"/>
                      <a:pt x="36169" y="71969"/>
                    </a:cubicBezTo>
                    <a:cubicBezTo>
                      <a:pt x="16425" y="71969"/>
                      <a:pt x="363" y="55907"/>
                      <a:pt x="363" y="36163"/>
                    </a:cubicBezTo>
                    <a:cubicBezTo>
                      <a:pt x="363" y="16419"/>
                      <a:pt x="16425" y="363"/>
                      <a:pt x="36169" y="363"/>
                    </a:cubicBezTo>
                    <a:close/>
                    <a:moveTo>
                      <a:pt x="36169" y="1"/>
                    </a:moveTo>
                    <a:cubicBezTo>
                      <a:pt x="16229" y="1"/>
                      <a:pt x="1" y="16223"/>
                      <a:pt x="1" y="36163"/>
                    </a:cubicBezTo>
                    <a:cubicBezTo>
                      <a:pt x="1" y="56109"/>
                      <a:pt x="16229" y="72331"/>
                      <a:pt x="36169" y="72331"/>
                    </a:cubicBezTo>
                    <a:cubicBezTo>
                      <a:pt x="56108" y="72331"/>
                      <a:pt x="72331" y="56103"/>
                      <a:pt x="72331" y="36163"/>
                    </a:cubicBezTo>
                    <a:cubicBezTo>
                      <a:pt x="72331" y="16223"/>
                      <a:pt x="56108" y="1"/>
                      <a:pt x="36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39" name="Google Shape;739;p22"/>
              <p:cNvSpPr/>
              <p:nvPr/>
            </p:nvSpPr>
            <p:spPr>
              <a:xfrm>
                <a:off x="-2213450" y="-2057350"/>
                <a:ext cx="1622275" cy="1622275"/>
              </a:xfrm>
              <a:custGeom>
                <a:avLst/>
                <a:gdLst/>
                <a:ahLst/>
                <a:cxnLst/>
                <a:rect l="l" t="t" r="r" b="b"/>
                <a:pathLst>
                  <a:path w="64891" h="64891" extrusionOk="0">
                    <a:moveTo>
                      <a:pt x="32446" y="357"/>
                    </a:moveTo>
                    <a:cubicBezTo>
                      <a:pt x="50135" y="357"/>
                      <a:pt x="64528" y="14751"/>
                      <a:pt x="64528" y="32446"/>
                    </a:cubicBezTo>
                    <a:cubicBezTo>
                      <a:pt x="64528" y="50135"/>
                      <a:pt x="50135" y="64529"/>
                      <a:pt x="32446" y="64529"/>
                    </a:cubicBezTo>
                    <a:cubicBezTo>
                      <a:pt x="14751" y="64529"/>
                      <a:pt x="357" y="50135"/>
                      <a:pt x="357" y="32446"/>
                    </a:cubicBezTo>
                    <a:cubicBezTo>
                      <a:pt x="357" y="14751"/>
                      <a:pt x="14751" y="357"/>
                      <a:pt x="32446" y="357"/>
                    </a:cubicBezTo>
                    <a:close/>
                    <a:moveTo>
                      <a:pt x="32446" y="1"/>
                    </a:moveTo>
                    <a:cubicBezTo>
                      <a:pt x="14555" y="1"/>
                      <a:pt x="1" y="14555"/>
                      <a:pt x="1" y="32446"/>
                    </a:cubicBezTo>
                    <a:cubicBezTo>
                      <a:pt x="1" y="50331"/>
                      <a:pt x="14555" y="64891"/>
                      <a:pt x="32446" y="64891"/>
                    </a:cubicBezTo>
                    <a:cubicBezTo>
                      <a:pt x="50337" y="64891"/>
                      <a:pt x="64891" y="50331"/>
                      <a:pt x="64891" y="32446"/>
                    </a:cubicBezTo>
                    <a:cubicBezTo>
                      <a:pt x="64891" y="14555"/>
                      <a:pt x="50331" y="1"/>
                      <a:pt x="324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40" name="Google Shape;740;p22"/>
              <p:cNvSpPr/>
              <p:nvPr/>
            </p:nvSpPr>
            <p:spPr>
              <a:xfrm>
                <a:off x="-2120525" y="-1964400"/>
                <a:ext cx="1436275" cy="1436250"/>
              </a:xfrm>
              <a:custGeom>
                <a:avLst/>
                <a:gdLst/>
                <a:ahLst/>
                <a:cxnLst/>
                <a:rect l="l" t="t" r="r" b="b"/>
                <a:pathLst>
                  <a:path w="57451" h="57450" extrusionOk="0">
                    <a:moveTo>
                      <a:pt x="28729" y="356"/>
                    </a:moveTo>
                    <a:cubicBezTo>
                      <a:pt x="44369" y="362"/>
                      <a:pt x="57094" y="13081"/>
                      <a:pt x="57094" y="28722"/>
                    </a:cubicBezTo>
                    <a:cubicBezTo>
                      <a:pt x="57094" y="44363"/>
                      <a:pt x="44369" y="57088"/>
                      <a:pt x="28729" y="57088"/>
                    </a:cubicBezTo>
                    <a:cubicBezTo>
                      <a:pt x="13088" y="57088"/>
                      <a:pt x="363" y="44363"/>
                      <a:pt x="363" y="28722"/>
                    </a:cubicBezTo>
                    <a:cubicBezTo>
                      <a:pt x="363" y="13081"/>
                      <a:pt x="13088" y="356"/>
                      <a:pt x="28729" y="356"/>
                    </a:cubicBezTo>
                    <a:close/>
                    <a:moveTo>
                      <a:pt x="28729" y="0"/>
                    </a:moveTo>
                    <a:cubicBezTo>
                      <a:pt x="12886" y="0"/>
                      <a:pt x="1" y="12885"/>
                      <a:pt x="1" y="28722"/>
                    </a:cubicBezTo>
                    <a:cubicBezTo>
                      <a:pt x="1" y="44558"/>
                      <a:pt x="12886" y="57450"/>
                      <a:pt x="28729" y="57450"/>
                    </a:cubicBezTo>
                    <a:cubicBezTo>
                      <a:pt x="44565" y="57450"/>
                      <a:pt x="57451" y="44564"/>
                      <a:pt x="57451" y="28722"/>
                    </a:cubicBezTo>
                    <a:cubicBezTo>
                      <a:pt x="57451" y="12885"/>
                      <a:pt x="44565" y="0"/>
                      <a:pt x="287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41" name="Google Shape;741;p22"/>
              <p:cNvSpPr/>
              <p:nvPr/>
            </p:nvSpPr>
            <p:spPr>
              <a:xfrm>
                <a:off x="-2027425" y="-1871325"/>
                <a:ext cx="1250250" cy="1250100"/>
              </a:xfrm>
              <a:custGeom>
                <a:avLst/>
                <a:gdLst/>
                <a:ahLst/>
                <a:cxnLst/>
                <a:rect l="l" t="t" r="r" b="b"/>
                <a:pathLst>
                  <a:path w="50010" h="50004" extrusionOk="0">
                    <a:moveTo>
                      <a:pt x="25005" y="357"/>
                    </a:moveTo>
                    <a:cubicBezTo>
                      <a:pt x="38591" y="357"/>
                      <a:pt x="49647" y="11413"/>
                      <a:pt x="49647" y="24999"/>
                    </a:cubicBezTo>
                    <a:cubicBezTo>
                      <a:pt x="49647" y="38585"/>
                      <a:pt x="38591" y="49641"/>
                      <a:pt x="25005" y="49641"/>
                    </a:cubicBezTo>
                    <a:cubicBezTo>
                      <a:pt x="11413" y="49641"/>
                      <a:pt x="362" y="38579"/>
                      <a:pt x="362" y="24999"/>
                    </a:cubicBezTo>
                    <a:cubicBezTo>
                      <a:pt x="362" y="11413"/>
                      <a:pt x="11413" y="357"/>
                      <a:pt x="25005" y="357"/>
                    </a:cubicBezTo>
                    <a:close/>
                    <a:moveTo>
                      <a:pt x="25005" y="0"/>
                    </a:moveTo>
                    <a:cubicBezTo>
                      <a:pt x="11217" y="0"/>
                      <a:pt x="0" y="11211"/>
                      <a:pt x="0" y="24999"/>
                    </a:cubicBezTo>
                    <a:cubicBezTo>
                      <a:pt x="0" y="38787"/>
                      <a:pt x="11217" y="50004"/>
                      <a:pt x="25005" y="50004"/>
                    </a:cubicBezTo>
                    <a:cubicBezTo>
                      <a:pt x="38793" y="50004"/>
                      <a:pt x="50009" y="38787"/>
                      <a:pt x="50009" y="24999"/>
                    </a:cubicBezTo>
                    <a:cubicBezTo>
                      <a:pt x="50009" y="11211"/>
                      <a:pt x="38793" y="0"/>
                      <a:pt x="250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42" name="Google Shape;742;p22"/>
              <p:cNvSpPr/>
              <p:nvPr/>
            </p:nvSpPr>
            <p:spPr>
              <a:xfrm>
                <a:off x="-1934500" y="-1778400"/>
                <a:ext cx="1064250" cy="1064250"/>
              </a:xfrm>
              <a:custGeom>
                <a:avLst/>
                <a:gdLst/>
                <a:ahLst/>
                <a:cxnLst/>
                <a:rect l="l" t="t" r="r" b="b"/>
                <a:pathLst>
                  <a:path w="42570" h="42570" extrusionOk="0">
                    <a:moveTo>
                      <a:pt x="21288" y="357"/>
                    </a:moveTo>
                    <a:lnTo>
                      <a:pt x="21288" y="363"/>
                    </a:lnTo>
                    <a:cubicBezTo>
                      <a:pt x="32825" y="363"/>
                      <a:pt x="42213" y="9745"/>
                      <a:pt x="42213" y="21282"/>
                    </a:cubicBezTo>
                    <a:cubicBezTo>
                      <a:pt x="42213" y="32819"/>
                      <a:pt x="32825" y="42207"/>
                      <a:pt x="21288" y="42207"/>
                    </a:cubicBezTo>
                    <a:cubicBezTo>
                      <a:pt x="9750" y="42207"/>
                      <a:pt x="362" y="32819"/>
                      <a:pt x="362" y="21282"/>
                    </a:cubicBezTo>
                    <a:cubicBezTo>
                      <a:pt x="362" y="9745"/>
                      <a:pt x="9750" y="357"/>
                      <a:pt x="21288" y="357"/>
                    </a:cubicBezTo>
                    <a:close/>
                    <a:moveTo>
                      <a:pt x="21288" y="0"/>
                    </a:moveTo>
                    <a:cubicBezTo>
                      <a:pt x="9554" y="0"/>
                      <a:pt x="0" y="9549"/>
                      <a:pt x="0" y="21282"/>
                    </a:cubicBezTo>
                    <a:cubicBezTo>
                      <a:pt x="0" y="33021"/>
                      <a:pt x="9548" y="42569"/>
                      <a:pt x="21288" y="42569"/>
                    </a:cubicBezTo>
                    <a:cubicBezTo>
                      <a:pt x="33021" y="42569"/>
                      <a:pt x="42569" y="33021"/>
                      <a:pt x="42569" y="21282"/>
                    </a:cubicBezTo>
                    <a:cubicBezTo>
                      <a:pt x="42569" y="9549"/>
                      <a:pt x="33021" y="0"/>
                      <a:pt x="212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43" name="Google Shape;743;p22"/>
              <p:cNvSpPr/>
              <p:nvPr/>
            </p:nvSpPr>
            <p:spPr>
              <a:xfrm>
                <a:off x="-1841425" y="-1685475"/>
                <a:ext cx="878250" cy="878250"/>
              </a:xfrm>
              <a:custGeom>
                <a:avLst/>
                <a:gdLst/>
                <a:ahLst/>
                <a:cxnLst/>
                <a:rect l="l" t="t" r="r" b="b"/>
                <a:pathLst>
                  <a:path w="35130" h="35130" extrusionOk="0">
                    <a:moveTo>
                      <a:pt x="17565" y="363"/>
                    </a:moveTo>
                    <a:cubicBezTo>
                      <a:pt x="27048" y="363"/>
                      <a:pt x="34767" y="8082"/>
                      <a:pt x="34767" y="17565"/>
                    </a:cubicBezTo>
                    <a:cubicBezTo>
                      <a:pt x="34767" y="27054"/>
                      <a:pt x="27048" y="34773"/>
                      <a:pt x="17565" y="34773"/>
                    </a:cubicBezTo>
                    <a:cubicBezTo>
                      <a:pt x="8076" y="34773"/>
                      <a:pt x="357" y="27054"/>
                      <a:pt x="357" y="17565"/>
                    </a:cubicBezTo>
                    <a:cubicBezTo>
                      <a:pt x="357" y="8082"/>
                      <a:pt x="8076" y="363"/>
                      <a:pt x="17565" y="363"/>
                    </a:cubicBezTo>
                    <a:close/>
                    <a:moveTo>
                      <a:pt x="17565" y="1"/>
                    </a:moveTo>
                    <a:cubicBezTo>
                      <a:pt x="7880" y="1"/>
                      <a:pt x="0" y="7880"/>
                      <a:pt x="0" y="17565"/>
                    </a:cubicBezTo>
                    <a:cubicBezTo>
                      <a:pt x="0" y="27250"/>
                      <a:pt x="7880" y="35129"/>
                      <a:pt x="17565" y="35129"/>
                    </a:cubicBezTo>
                    <a:cubicBezTo>
                      <a:pt x="27249" y="35129"/>
                      <a:pt x="35129" y="27250"/>
                      <a:pt x="35129" y="17565"/>
                    </a:cubicBezTo>
                    <a:cubicBezTo>
                      <a:pt x="35129" y="7880"/>
                      <a:pt x="27249" y="1"/>
                      <a:pt x="175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44" name="Google Shape;744;p22"/>
              <p:cNvSpPr/>
              <p:nvPr/>
            </p:nvSpPr>
            <p:spPr>
              <a:xfrm>
                <a:off x="-1748500" y="-1592400"/>
                <a:ext cx="692250" cy="692250"/>
              </a:xfrm>
              <a:custGeom>
                <a:avLst/>
                <a:gdLst/>
                <a:ahLst/>
                <a:cxnLst/>
                <a:rect l="l" t="t" r="r" b="b"/>
                <a:pathLst>
                  <a:path w="27690" h="27690" extrusionOk="0">
                    <a:moveTo>
                      <a:pt x="13848" y="357"/>
                    </a:moveTo>
                    <a:cubicBezTo>
                      <a:pt x="21282" y="357"/>
                      <a:pt x="27333" y="6408"/>
                      <a:pt x="27333" y="13842"/>
                    </a:cubicBezTo>
                    <a:cubicBezTo>
                      <a:pt x="27333" y="21276"/>
                      <a:pt x="21282" y="27327"/>
                      <a:pt x="13848" y="27327"/>
                    </a:cubicBezTo>
                    <a:cubicBezTo>
                      <a:pt x="6413" y="27327"/>
                      <a:pt x="363" y="21282"/>
                      <a:pt x="363" y="13842"/>
                    </a:cubicBezTo>
                    <a:cubicBezTo>
                      <a:pt x="363" y="6408"/>
                      <a:pt x="6413" y="357"/>
                      <a:pt x="13848" y="357"/>
                    </a:cubicBezTo>
                    <a:close/>
                    <a:moveTo>
                      <a:pt x="13848" y="1"/>
                    </a:moveTo>
                    <a:cubicBezTo>
                      <a:pt x="6211" y="1"/>
                      <a:pt x="0" y="6212"/>
                      <a:pt x="0" y="13842"/>
                    </a:cubicBezTo>
                    <a:cubicBezTo>
                      <a:pt x="0" y="21478"/>
                      <a:pt x="6211" y="27689"/>
                      <a:pt x="13848" y="27689"/>
                    </a:cubicBezTo>
                    <a:cubicBezTo>
                      <a:pt x="21478" y="27689"/>
                      <a:pt x="27689" y="21478"/>
                      <a:pt x="27689" y="13842"/>
                    </a:cubicBezTo>
                    <a:cubicBezTo>
                      <a:pt x="27689" y="6212"/>
                      <a:pt x="21478" y="1"/>
                      <a:pt x="138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45" name="Google Shape;745;p22"/>
              <p:cNvSpPr/>
              <p:nvPr/>
            </p:nvSpPr>
            <p:spPr>
              <a:xfrm>
                <a:off x="-1655425" y="-1499475"/>
                <a:ext cx="506225" cy="506250"/>
              </a:xfrm>
              <a:custGeom>
                <a:avLst/>
                <a:gdLst/>
                <a:ahLst/>
                <a:cxnLst/>
                <a:rect l="l" t="t" r="r" b="b"/>
                <a:pathLst>
                  <a:path w="20249" h="20250" extrusionOk="0">
                    <a:moveTo>
                      <a:pt x="10125" y="357"/>
                    </a:moveTo>
                    <a:lnTo>
                      <a:pt x="10125" y="363"/>
                    </a:lnTo>
                    <a:cubicBezTo>
                      <a:pt x="15504" y="363"/>
                      <a:pt x="19887" y="4739"/>
                      <a:pt x="19887" y="10125"/>
                    </a:cubicBezTo>
                    <a:cubicBezTo>
                      <a:pt x="19887" y="15511"/>
                      <a:pt x="15510" y="19887"/>
                      <a:pt x="10125" y="19887"/>
                    </a:cubicBezTo>
                    <a:cubicBezTo>
                      <a:pt x="4739" y="19887"/>
                      <a:pt x="357" y="15511"/>
                      <a:pt x="357" y="10125"/>
                    </a:cubicBezTo>
                    <a:cubicBezTo>
                      <a:pt x="357" y="4739"/>
                      <a:pt x="4739" y="357"/>
                      <a:pt x="10125" y="357"/>
                    </a:cubicBezTo>
                    <a:close/>
                    <a:moveTo>
                      <a:pt x="10125" y="1"/>
                    </a:moveTo>
                    <a:cubicBezTo>
                      <a:pt x="4543" y="1"/>
                      <a:pt x="0" y="4543"/>
                      <a:pt x="0" y="10125"/>
                    </a:cubicBezTo>
                    <a:cubicBezTo>
                      <a:pt x="0" y="15707"/>
                      <a:pt x="4543" y="20249"/>
                      <a:pt x="10125" y="20249"/>
                    </a:cubicBezTo>
                    <a:cubicBezTo>
                      <a:pt x="15706" y="20249"/>
                      <a:pt x="20249" y="15707"/>
                      <a:pt x="20249" y="10125"/>
                    </a:cubicBezTo>
                    <a:cubicBezTo>
                      <a:pt x="20249" y="4543"/>
                      <a:pt x="15706" y="1"/>
                      <a:pt x="10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746" name="Google Shape;746;p22"/>
              <p:cNvSpPr/>
              <p:nvPr/>
            </p:nvSpPr>
            <p:spPr>
              <a:xfrm>
                <a:off x="-1575125" y="-1406425"/>
                <a:ext cx="332850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3314" h="12810" extrusionOk="0">
                    <a:moveTo>
                      <a:pt x="6913" y="358"/>
                    </a:moveTo>
                    <a:cubicBezTo>
                      <a:pt x="10250" y="364"/>
                      <a:pt x="12952" y="3066"/>
                      <a:pt x="12958" y="6403"/>
                    </a:cubicBezTo>
                    <a:cubicBezTo>
                      <a:pt x="12958" y="8849"/>
                      <a:pt x="11485" y="11052"/>
                      <a:pt x="9223" y="11991"/>
                    </a:cubicBezTo>
                    <a:cubicBezTo>
                      <a:pt x="8476" y="12299"/>
                      <a:pt x="7693" y="12449"/>
                      <a:pt x="6915" y="12449"/>
                    </a:cubicBezTo>
                    <a:cubicBezTo>
                      <a:pt x="5341" y="12449"/>
                      <a:pt x="3794" y="11835"/>
                      <a:pt x="2637" y="10678"/>
                    </a:cubicBezTo>
                    <a:cubicBezTo>
                      <a:pt x="909" y="8950"/>
                      <a:pt x="393" y="6350"/>
                      <a:pt x="1325" y="4093"/>
                    </a:cubicBezTo>
                    <a:cubicBezTo>
                      <a:pt x="2263" y="1831"/>
                      <a:pt x="4466" y="358"/>
                      <a:pt x="6913" y="358"/>
                    </a:cubicBezTo>
                    <a:close/>
                    <a:moveTo>
                      <a:pt x="6908" y="0"/>
                    </a:moveTo>
                    <a:cubicBezTo>
                      <a:pt x="5244" y="0"/>
                      <a:pt x="3609" y="650"/>
                      <a:pt x="2382" y="1872"/>
                    </a:cubicBezTo>
                    <a:cubicBezTo>
                      <a:pt x="547" y="3707"/>
                      <a:pt x="1" y="6462"/>
                      <a:pt x="993" y="8855"/>
                    </a:cubicBezTo>
                    <a:cubicBezTo>
                      <a:pt x="1984" y="11248"/>
                      <a:pt x="4318" y="12810"/>
                      <a:pt x="6913" y="12810"/>
                    </a:cubicBezTo>
                    <a:cubicBezTo>
                      <a:pt x="10446" y="12804"/>
                      <a:pt x="13314" y="9942"/>
                      <a:pt x="13314" y="6403"/>
                    </a:cubicBezTo>
                    <a:cubicBezTo>
                      <a:pt x="13314" y="3814"/>
                      <a:pt x="11758" y="1480"/>
                      <a:pt x="9359" y="489"/>
                    </a:cubicBezTo>
                    <a:cubicBezTo>
                      <a:pt x="8566" y="160"/>
                      <a:pt x="7733" y="0"/>
                      <a:pt x="69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</p:grpSp>
      </p:grpSp>
      <p:sp>
        <p:nvSpPr>
          <p:cNvPr id="747" name="Google Shape;747;p22"/>
          <p:cNvSpPr>
            <a:spLocks noGrp="1"/>
          </p:cNvSpPr>
          <p:nvPr>
            <p:ph type="pic" idx="2"/>
          </p:nvPr>
        </p:nvSpPr>
        <p:spPr>
          <a:xfrm>
            <a:off x="5281200" y="1268412"/>
            <a:ext cx="2606700" cy="26067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50" y="456721"/>
            <a:ext cx="7713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Exa"/>
              <a:buNone/>
              <a:defRPr sz="30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Exa"/>
              <a:buNone/>
              <a:defRPr sz="30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Exa"/>
              <a:buNone/>
              <a:defRPr sz="30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Exa"/>
              <a:buNone/>
              <a:defRPr sz="30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Exa"/>
              <a:buNone/>
              <a:defRPr sz="30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Exa"/>
              <a:buNone/>
              <a:defRPr sz="30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Exa"/>
              <a:buNone/>
              <a:defRPr sz="30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Exa"/>
              <a:buNone/>
              <a:defRPr sz="30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Exa"/>
              <a:buNone/>
              <a:defRPr sz="30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8715"/>
            <a:ext cx="7713000" cy="3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8" r:id="rId6"/>
    <p:sldLayoutId id="2147483659" r:id="rId7"/>
    <p:sldLayoutId id="2147483660" r:id="rId8"/>
    <p:sldLayoutId id="2147483668" r:id="rId9"/>
    <p:sldLayoutId id="2147483669" r:id="rId10"/>
    <p:sldLayoutId id="2147483670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9" name="Google Shape;1129;p37"/>
          <p:cNvGrpSpPr/>
          <p:nvPr/>
        </p:nvGrpSpPr>
        <p:grpSpPr>
          <a:xfrm>
            <a:off x="1324779" y="4192651"/>
            <a:ext cx="1434124" cy="1434214"/>
            <a:chOff x="-2585450" y="-2429500"/>
            <a:chExt cx="2366150" cy="2366300"/>
          </a:xfrm>
        </p:grpSpPr>
        <p:sp>
          <p:nvSpPr>
            <p:cNvPr id="1130" name="Google Shape;1130;p37"/>
            <p:cNvSpPr/>
            <p:nvPr/>
          </p:nvSpPr>
          <p:spPr>
            <a:xfrm>
              <a:off x="-2585450" y="-2429500"/>
              <a:ext cx="2366150" cy="2366300"/>
            </a:xfrm>
            <a:custGeom>
              <a:avLst/>
              <a:gdLst/>
              <a:ahLst/>
              <a:cxnLst/>
              <a:rect l="l" t="t" r="r" b="b"/>
              <a:pathLst>
                <a:path w="94646" h="94652" extrusionOk="0">
                  <a:moveTo>
                    <a:pt x="47326" y="363"/>
                  </a:moveTo>
                  <a:cubicBezTo>
                    <a:pt x="73221" y="363"/>
                    <a:pt x="94289" y="21431"/>
                    <a:pt x="94289" y="47326"/>
                  </a:cubicBezTo>
                  <a:cubicBezTo>
                    <a:pt x="94289" y="73221"/>
                    <a:pt x="73221" y="94289"/>
                    <a:pt x="47326" y="94289"/>
                  </a:cubicBezTo>
                  <a:cubicBezTo>
                    <a:pt x="21430" y="94289"/>
                    <a:pt x="363" y="73221"/>
                    <a:pt x="363" y="47326"/>
                  </a:cubicBezTo>
                  <a:cubicBezTo>
                    <a:pt x="363" y="21431"/>
                    <a:pt x="21430" y="363"/>
                    <a:pt x="47326" y="363"/>
                  </a:cubicBezTo>
                  <a:close/>
                  <a:moveTo>
                    <a:pt x="47326" y="1"/>
                  </a:moveTo>
                  <a:cubicBezTo>
                    <a:pt x="21228" y="1"/>
                    <a:pt x="0" y="21235"/>
                    <a:pt x="0" y="47326"/>
                  </a:cubicBezTo>
                  <a:cubicBezTo>
                    <a:pt x="0" y="73423"/>
                    <a:pt x="21228" y="94651"/>
                    <a:pt x="47326" y="94651"/>
                  </a:cubicBezTo>
                  <a:cubicBezTo>
                    <a:pt x="73417" y="94651"/>
                    <a:pt x="94645" y="73423"/>
                    <a:pt x="94645" y="47326"/>
                  </a:cubicBezTo>
                  <a:cubicBezTo>
                    <a:pt x="94645" y="21229"/>
                    <a:pt x="73417" y="1"/>
                    <a:pt x="4732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131" name="Google Shape;1131;p37"/>
            <p:cNvSpPr/>
            <p:nvPr/>
          </p:nvSpPr>
          <p:spPr>
            <a:xfrm>
              <a:off x="-2492525" y="-2336425"/>
              <a:ext cx="2180275" cy="2180300"/>
            </a:xfrm>
            <a:custGeom>
              <a:avLst/>
              <a:gdLst/>
              <a:ahLst/>
              <a:cxnLst/>
              <a:rect l="l" t="t" r="r" b="b"/>
              <a:pathLst>
                <a:path w="87211" h="87212" extrusionOk="0">
                  <a:moveTo>
                    <a:pt x="43609" y="363"/>
                  </a:moveTo>
                  <a:cubicBezTo>
                    <a:pt x="67450" y="363"/>
                    <a:pt x="86849" y="19762"/>
                    <a:pt x="86849" y="43603"/>
                  </a:cubicBezTo>
                  <a:cubicBezTo>
                    <a:pt x="86849" y="67450"/>
                    <a:pt x="67450" y="86849"/>
                    <a:pt x="43609" y="86849"/>
                  </a:cubicBezTo>
                  <a:cubicBezTo>
                    <a:pt x="19762" y="86849"/>
                    <a:pt x="363" y="67450"/>
                    <a:pt x="363" y="43603"/>
                  </a:cubicBezTo>
                  <a:cubicBezTo>
                    <a:pt x="363" y="19762"/>
                    <a:pt x="19762" y="363"/>
                    <a:pt x="43609" y="363"/>
                  </a:cubicBezTo>
                  <a:close/>
                  <a:moveTo>
                    <a:pt x="43609" y="1"/>
                  </a:moveTo>
                  <a:cubicBezTo>
                    <a:pt x="19566" y="1"/>
                    <a:pt x="0" y="19560"/>
                    <a:pt x="0" y="43603"/>
                  </a:cubicBezTo>
                  <a:cubicBezTo>
                    <a:pt x="0" y="67646"/>
                    <a:pt x="19566" y="87211"/>
                    <a:pt x="43609" y="87211"/>
                  </a:cubicBezTo>
                  <a:cubicBezTo>
                    <a:pt x="67651" y="87211"/>
                    <a:pt x="87211" y="67646"/>
                    <a:pt x="87211" y="43603"/>
                  </a:cubicBezTo>
                  <a:cubicBezTo>
                    <a:pt x="87211" y="19560"/>
                    <a:pt x="67651" y="1"/>
                    <a:pt x="4360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-2399450" y="-2243500"/>
              <a:ext cx="1994125" cy="1994300"/>
            </a:xfrm>
            <a:custGeom>
              <a:avLst/>
              <a:gdLst/>
              <a:ahLst/>
              <a:cxnLst/>
              <a:rect l="l" t="t" r="r" b="b"/>
              <a:pathLst>
                <a:path w="79765" h="79772" extrusionOk="0">
                  <a:moveTo>
                    <a:pt x="39886" y="363"/>
                  </a:moveTo>
                  <a:cubicBezTo>
                    <a:pt x="61678" y="363"/>
                    <a:pt x="79409" y="18094"/>
                    <a:pt x="79409" y="39886"/>
                  </a:cubicBezTo>
                  <a:cubicBezTo>
                    <a:pt x="79409" y="61678"/>
                    <a:pt x="61678" y="79409"/>
                    <a:pt x="39886" y="79409"/>
                  </a:cubicBezTo>
                  <a:cubicBezTo>
                    <a:pt x="18087" y="79409"/>
                    <a:pt x="363" y="61678"/>
                    <a:pt x="363" y="39886"/>
                  </a:cubicBezTo>
                  <a:cubicBezTo>
                    <a:pt x="363" y="18094"/>
                    <a:pt x="18087" y="363"/>
                    <a:pt x="39886" y="363"/>
                  </a:cubicBezTo>
                  <a:close/>
                  <a:moveTo>
                    <a:pt x="39886" y="1"/>
                  </a:moveTo>
                  <a:cubicBezTo>
                    <a:pt x="17892" y="1"/>
                    <a:pt x="1" y="17892"/>
                    <a:pt x="1" y="39886"/>
                  </a:cubicBezTo>
                  <a:cubicBezTo>
                    <a:pt x="1" y="61880"/>
                    <a:pt x="17892" y="79771"/>
                    <a:pt x="39886" y="79771"/>
                  </a:cubicBezTo>
                  <a:cubicBezTo>
                    <a:pt x="61874" y="79771"/>
                    <a:pt x="79765" y="61880"/>
                    <a:pt x="79765" y="39886"/>
                  </a:cubicBezTo>
                  <a:cubicBezTo>
                    <a:pt x="79765" y="17892"/>
                    <a:pt x="61874" y="1"/>
                    <a:pt x="3988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133" name="Google Shape;1133;p37"/>
            <p:cNvSpPr/>
            <p:nvPr/>
          </p:nvSpPr>
          <p:spPr>
            <a:xfrm>
              <a:off x="-2306525" y="-2150425"/>
              <a:ext cx="1808275" cy="1808275"/>
            </a:xfrm>
            <a:custGeom>
              <a:avLst/>
              <a:gdLst/>
              <a:ahLst/>
              <a:cxnLst/>
              <a:rect l="l" t="t" r="r" b="b"/>
              <a:pathLst>
                <a:path w="72331" h="72331" extrusionOk="0">
                  <a:moveTo>
                    <a:pt x="36169" y="363"/>
                  </a:moveTo>
                  <a:cubicBezTo>
                    <a:pt x="55912" y="363"/>
                    <a:pt x="71969" y="16425"/>
                    <a:pt x="71969" y="36163"/>
                  </a:cubicBezTo>
                  <a:cubicBezTo>
                    <a:pt x="71969" y="55907"/>
                    <a:pt x="55906" y="71969"/>
                    <a:pt x="36169" y="71969"/>
                  </a:cubicBezTo>
                  <a:cubicBezTo>
                    <a:pt x="16425" y="71969"/>
                    <a:pt x="363" y="55907"/>
                    <a:pt x="363" y="36163"/>
                  </a:cubicBezTo>
                  <a:cubicBezTo>
                    <a:pt x="363" y="16419"/>
                    <a:pt x="16425" y="363"/>
                    <a:pt x="36169" y="363"/>
                  </a:cubicBezTo>
                  <a:close/>
                  <a:moveTo>
                    <a:pt x="36169" y="1"/>
                  </a:moveTo>
                  <a:cubicBezTo>
                    <a:pt x="16229" y="1"/>
                    <a:pt x="1" y="16223"/>
                    <a:pt x="1" y="36163"/>
                  </a:cubicBezTo>
                  <a:cubicBezTo>
                    <a:pt x="1" y="56109"/>
                    <a:pt x="16229" y="72331"/>
                    <a:pt x="36169" y="72331"/>
                  </a:cubicBezTo>
                  <a:cubicBezTo>
                    <a:pt x="56108" y="72331"/>
                    <a:pt x="72331" y="56103"/>
                    <a:pt x="72331" y="36163"/>
                  </a:cubicBezTo>
                  <a:cubicBezTo>
                    <a:pt x="72331" y="16223"/>
                    <a:pt x="56108" y="1"/>
                    <a:pt x="361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134" name="Google Shape;1134;p37"/>
            <p:cNvSpPr/>
            <p:nvPr/>
          </p:nvSpPr>
          <p:spPr>
            <a:xfrm>
              <a:off x="-2213450" y="-2057350"/>
              <a:ext cx="1622275" cy="1622275"/>
            </a:xfrm>
            <a:custGeom>
              <a:avLst/>
              <a:gdLst/>
              <a:ahLst/>
              <a:cxnLst/>
              <a:rect l="l" t="t" r="r" b="b"/>
              <a:pathLst>
                <a:path w="64891" h="64891" extrusionOk="0">
                  <a:moveTo>
                    <a:pt x="32446" y="357"/>
                  </a:moveTo>
                  <a:cubicBezTo>
                    <a:pt x="50135" y="357"/>
                    <a:pt x="64528" y="14751"/>
                    <a:pt x="64528" y="32446"/>
                  </a:cubicBezTo>
                  <a:cubicBezTo>
                    <a:pt x="64528" y="50135"/>
                    <a:pt x="50135" y="64529"/>
                    <a:pt x="32446" y="64529"/>
                  </a:cubicBezTo>
                  <a:cubicBezTo>
                    <a:pt x="14751" y="64529"/>
                    <a:pt x="357" y="50135"/>
                    <a:pt x="357" y="32446"/>
                  </a:cubicBezTo>
                  <a:cubicBezTo>
                    <a:pt x="357" y="14751"/>
                    <a:pt x="14751" y="357"/>
                    <a:pt x="32446" y="357"/>
                  </a:cubicBezTo>
                  <a:close/>
                  <a:moveTo>
                    <a:pt x="32446" y="1"/>
                  </a:moveTo>
                  <a:cubicBezTo>
                    <a:pt x="14555" y="1"/>
                    <a:pt x="1" y="14555"/>
                    <a:pt x="1" y="32446"/>
                  </a:cubicBezTo>
                  <a:cubicBezTo>
                    <a:pt x="1" y="50331"/>
                    <a:pt x="14555" y="64891"/>
                    <a:pt x="32446" y="64891"/>
                  </a:cubicBezTo>
                  <a:cubicBezTo>
                    <a:pt x="50337" y="64891"/>
                    <a:pt x="64891" y="50331"/>
                    <a:pt x="64891" y="32446"/>
                  </a:cubicBezTo>
                  <a:cubicBezTo>
                    <a:pt x="64891" y="14555"/>
                    <a:pt x="50331" y="1"/>
                    <a:pt x="3244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-2120525" y="-1964400"/>
              <a:ext cx="1436275" cy="1436250"/>
            </a:xfrm>
            <a:custGeom>
              <a:avLst/>
              <a:gdLst/>
              <a:ahLst/>
              <a:cxnLst/>
              <a:rect l="l" t="t" r="r" b="b"/>
              <a:pathLst>
                <a:path w="57451" h="57450" extrusionOk="0">
                  <a:moveTo>
                    <a:pt x="28729" y="356"/>
                  </a:moveTo>
                  <a:cubicBezTo>
                    <a:pt x="44369" y="362"/>
                    <a:pt x="57094" y="13081"/>
                    <a:pt x="57094" y="28722"/>
                  </a:cubicBezTo>
                  <a:cubicBezTo>
                    <a:pt x="57094" y="44363"/>
                    <a:pt x="44369" y="57088"/>
                    <a:pt x="28729" y="57088"/>
                  </a:cubicBezTo>
                  <a:cubicBezTo>
                    <a:pt x="13088" y="57088"/>
                    <a:pt x="363" y="44363"/>
                    <a:pt x="363" y="28722"/>
                  </a:cubicBezTo>
                  <a:cubicBezTo>
                    <a:pt x="363" y="13081"/>
                    <a:pt x="13088" y="356"/>
                    <a:pt x="28729" y="356"/>
                  </a:cubicBezTo>
                  <a:close/>
                  <a:moveTo>
                    <a:pt x="28729" y="0"/>
                  </a:moveTo>
                  <a:cubicBezTo>
                    <a:pt x="12886" y="0"/>
                    <a:pt x="1" y="12885"/>
                    <a:pt x="1" y="28722"/>
                  </a:cubicBezTo>
                  <a:cubicBezTo>
                    <a:pt x="1" y="44558"/>
                    <a:pt x="12886" y="57450"/>
                    <a:pt x="28729" y="57450"/>
                  </a:cubicBezTo>
                  <a:cubicBezTo>
                    <a:pt x="44565" y="57450"/>
                    <a:pt x="57451" y="44564"/>
                    <a:pt x="57451" y="28722"/>
                  </a:cubicBezTo>
                  <a:cubicBezTo>
                    <a:pt x="57451" y="12885"/>
                    <a:pt x="44565" y="0"/>
                    <a:pt x="2872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-2027425" y="-1871325"/>
              <a:ext cx="1250250" cy="1250100"/>
            </a:xfrm>
            <a:custGeom>
              <a:avLst/>
              <a:gdLst/>
              <a:ahLst/>
              <a:cxnLst/>
              <a:rect l="l" t="t" r="r" b="b"/>
              <a:pathLst>
                <a:path w="50010" h="50004" extrusionOk="0">
                  <a:moveTo>
                    <a:pt x="25005" y="357"/>
                  </a:moveTo>
                  <a:cubicBezTo>
                    <a:pt x="38591" y="357"/>
                    <a:pt x="49647" y="11413"/>
                    <a:pt x="49647" y="24999"/>
                  </a:cubicBezTo>
                  <a:cubicBezTo>
                    <a:pt x="49647" y="38585"/>
                    <a:pt x="38591" y="49641"/>
                    <a:pt x="25005" y="49641"/>
                  </a:cubicBezTo>
                  <a:cubicBezTo>
                    <a:pt x="11413" y="49641"/>
                    <a:pt x="362" y="38579"/>
                    <a:pt x="362" y="24999"/>
                  </a:cubicBezTo>
                  <a:cubicBezTo>
                    <a:pt x="362" y="11413"/>
                    <a:pt x="11413" y="357"/>
                    <a:pt x="25005" y="357"/>
                  </a:cubicBezTo>
                  <a:close/>
                  <a:moveTo>
                    <a:pt x="25005" y="0"/>
                  </a:moveTo>
                  <a:cubicBezTo>
                    <a:pt x="11217" y="0"/>
                    <a:pt x="0" y="11211"/>
                    <a:pt x="0" y="24999"/>
                  </a:cubicBezTo>
                  <a:cubicBezTo>
                    <a:pt x="0" y="38787"/>
                    <a:pt x="11217" y="50004"/>
                    <a:pt x="25005" y="50004"/>
                  </a:cubicBezTo>
                  <a:cubicBezTo>
                    <a:pt x="38793" y="50004"/>
                    <a:pt x="50009" y="38787"/>
                    <a:pt x="50009" y="24999"/>
                  </a:cubicBezTo>
                  <a:cubicBezTo>
                    <a:pt x="50009" y="11211"/>
                    <a:pt x="38793" y="0"/>
                    <a:pt x="2500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-1934500" y="-1778400"/>
              <a:ext cx="1064250" cy="1064250"/>
            </a:xfrm>
            <a:custGeom>
              <a:avLst/>
              <a:gdLst/>
              <a:ahLst/>
              <a:cxnLst/>
              <a:rect l="l" t="t" r="r" b="b"/>
              <a:pathLst>
                <a:path w="42570" h="42570" extrusionOk="0">
                  <a:moveTo>
                    <a:pt x="21288" y="357"/>
                  </a:moveTo>
                  <a:lnTo>
                    <a:pt x="21288" y="363"/>
                  </a:lnTo>
                  <a:cubicBezTo>
                    <a:pt x="32825" y="363"/>
                    <a:pt x="42213" y="9745"/>
                    <a:pt x="42213" y="21282"/>
                  </a:cubicBezTo>
                  <a:cubicBezTo>
                    <a:pt x="42213" y="32819"/>
                    <a:pt x="32825" y="42207"/>
                    <a:pt x="21288" y="42207"/>
                  </a:cubicBezTo>
                  <a:cubicBezTo>
                    <a:pt x="9750" y="42207"/>
                    <a:pt x="362" y="32819"/>
                    <a:pt x="362" y="21282"/>
                  </a:cubicBezTo>
                  <a:cubicBezTo>
                    <a:pt x="362" y="9745"/>
                    <a:pt x="9750" y="357"/>
                    <a:pt x="21288" y="357"/>
                  </a:cubicBezTo>
                  <a:close/>
                  <a:moveTo>
                    <a:pt x="21288" y="0"/>
                  </a:moveTo>
                  <a:cubicBezTo>
                    <a:pt x="9554" y="0"/>
                    <a:pt x="0" y="9549"/>
                    <a:pt x="0" y="21282"/>
                  </a:cubicBezTo>
                  <a:cubicBezTo>
                    <a:pt x="0" y="33021"/>
                    <a:pt x="9548" y="42569"/>
                    <a:pt x="21288" y="42569"/>
                  </a:cubicBezTo>
                  <a:cubicBezTo>
                    <a:pt x="33021" y="42569"/>
                    <a:pt x="42569" y="33021"/>
                    <a:pt x="42569" y="21282"/>
                  </a:cubicBezTo>
                  <a:cubicBezTo>
                    <a:pt x="42569" y="9549"/>
                    <a:pt x="33021" y="0"/>
                    <a:pt x="2128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-1841425" y="-1685475"/>
              <a:ext cx="878250" cy="878250"/>
            </a:xfrm>
            <a:custGeom>
              <a:avLst/>
              <a:gdLst/>
              <a:ahLst/>
              <a:cxnLst/>
              <a:rect l="l" t="t" r="r" b="b"/>
              <a:pathLst>
                <a:path w="35130" h="35130" extrusionOk="0">
                  <a:moveTo>
                    <a:pt x="17565" y="363"/>
                  </a:moveTo>
                  <a:cubicBezTo>
                    <a:pt x="27048" y="363"/>
                    <a:pt x="34767" y="8082"/>
                    <a:pt x="34767" y="17565"/>
                  </a:cubicBezTo>
                  <a:cubicBezTo>
                    <a:pt x="34767" y="27054"/>
                    <a:pt x="27048" y="34773"/>
                    <a:pt x="17565" y="34773"/>
                  </a:cubicBezTo>
                  <a:cubicBezTo>
                    <a:pt x="8076" y="34773"/>
                    <a:pt x="357" y="27054"/>
                    <a:pt x="357" y="17565"/>
                  </a:cubicBezTo>
                  <a:cubicBezTo>
                    <a:pt x="357" y="8082"/>
                    <a:pt x="8076" y="363"/>
                    <a:pt x="17565" y="363"/>
                  </a:cubicBezTo>
                  <a:close/>
                  <a:moveTo>
                    <a:pt x="17565" y="1"/>
                  </a:moveTo>
                  <a:cubicBezTo>
                    <a:pt x="7880" y="1"/>
                    <a:pt x="0" y="7880"/>
                    <a:pt x="0" y="17565"/>
                  </a:cubicBezTo>
                  <a:cubicBezTo>
                    <a:pt x="0" y="27250"/>
                    <a:pt x="7880" y="35129"/>
                    <a:pt x="17565" y="35129"/>
                  </a:cubicBezTo>
                  <a:cubicBezTo>
                    <a:pt x="27249" y="35129"/>
                    <a:pt x="35129" y="27250"/>
                    <a:pt x="35129" y="17565"/>
                  </a:cubicBezTo>
                  <a:cubicBezTo>
                    <a:pt x="35129" y="7880"/>
                    <a:pt x="27249" y="1"/>
                    <a:pt x="1756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139" name="Google Shape;1139;p37"/>
            <p:cNvSpPr/>
            <p:nvPr/>
          </p:nvSpPr>
          <p:spPr>
            <a:xfrm>
              <a:off x="-1748500" y="-1592400"/>
              <a:ext cx="692250" cy="692250"/>
            </a:xfrm>
            <a:custGeom>
              <a:avLst/>
              <a:gdLst/>
              <a:ahLst/>
              <a:cxnLst/>
              <a:rect l="l" t="t" r="r" b="b"/>
              <a:pathLst>
                <a:path w="27690" h="27690" extrusionOk="0">
                  <a:moveTo>
                    <a:pt x="13848" y="357"/>
                  </a:moveTo>
                  <a:cubicBezTo>
                    <a:pt x="21282" y="357"/>
                    <a:pt x="27333" y="6408"/>
                    <a:pt x="27333" y="13842"/>
                  </a:cubicBezTo>
                  <a:cubicBezTo>
                    <a:pt x="27333" y="21276"/>
                    <a:pt x="21282" y="27327"/>
                    <a:pt x="13848" y="27327"/>
                  </a:cubicBezTo>
                  <a:cubicBezTo>
                    <a:pt x="6413" y="27327"/>
                    <a:pt x="363" y="21282"/>
                    <a:pt x="363" y="13842"/>
                  </a:cubicBezTo>
                  <a:cubicBezTo>
                    <a:pt x="363" y="6408"/>
                    <a:pt x="6413" y="357"/>
                    <a:pt x="13848" y="357"/>
                  </a:cubicBezTo>
                  <a:close/>
                  <a:moveTo>
                    <a:pt x="13848" y="1"/>
                  </a:moveTo>
                  <a:cubicBezTo>
                    <a:pt x="6211" y="1"/>
                    <a:pt x="0" y="6212"/>
                    <a:pt x="0" y="13842"/>
                  </a:cubicBezTo>
                  <a:cubicBezTo>
                    <a:pt x="0" y="21478"/>
                    <a:pt x="6211" y="27689"/>
                    <a:pt x="13848" y="27689"/>
                  </a:cubicBezTo>
                  <a:cubicBezTo>
                    <a:pt x="21478" y="27689"/>
                    <a:pt x="27689" y="21478"/>
                    <a:pt x="27689" y="13842"/>
                  </a:cubicBezTo>
                  <a:cubicBezTo>
                    <a:pt x="27689" y="6212"/>
                    <a:pt x="21478" y="1"/>
                    <a:pt x="1384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140" name="Google Shape;1140;p37"/>
            <p:cNvSpPr/>
            <p:nvPr/>
          </p:nvSpPr>
          <p:spPr>
            <a:xfrm>
              <a:off x="-1655425" y="-1499475"/>
              <a:ext cx="506225" cy="506250"/>
            </a:xfrm>
            <a:custGeom>
              <a:avLst/>
              <a:gdLst/>
              <a:ahLst/>
              <a:cxnLst/>
              <a:rect l="l" t="t" r="r" b="b"/>
              <a:pathLst>
                <a:path w="20249" h="20250" extrusionOk="0">
                  <a:moveTo>
                    <a:pt x="10125" y="357"/>
                  </a:moveTo>
                  <a:lnTo>
                    <a:pt x="10125" y="363"/>
                  </a:lnTo>
                  <a:cubicBezTo>
                    <a:pt x="15504" y="363"/>
                    <a:pt x="19887" y="4739"/>
                    <a:pt x="19887" y="10125"/>
                  </a:cubicBezTo>
                  <a:cubicBezTo>
                    <a:pt x="19887" y="15511"/>
                    <a:pt x="15510" y="19887"/>
                    <a:pt x="10125" y="19887"/>
                  </a:cubicBezTo>
                  <a:cubicBezTo>
                    <a:pt x="4739" y="19887"/>
                    <a:pt x="357" y="15511"/>
                    <a:pt x="357" y="10125"/>
                  </a:cubicBezTo>
                  <a:cubicBezTo>
                    <a:pt x="357" y="4739"/>
                    <a:pt x="4739" y="357"/>
                    <a:pt x="10125" y="357"/>
                  </a:cubicBezTo>
                  <a:close/>
                  <a:moveTo>
                    <a:pt x="10125" y="1"/>
                  </a:moveTo>
                  <a:cubicBezTo>
                    <a:pt x="4543" y="1"/>
                    <a:pt x="0" y="4543"/>
                    <a:pt x="0" y="10125"/>
                  </a:cubicBezTo>
                  <a:cubicBezTo>
                    <a:pt x="0" y="15707"/>
                    <a:pt x="4543" y="20249"/>
                    <a:pt x="10125" y="20249"/>
                  </a:cubicBezTo>
                  <a:cubicBezTo>
                    <a:pt x="15706" y="20249"/>
                    <a:pt x="20249" y="15707"/>
                    <a:pt x="20249" y="10125"/>
                  </a:cubicBezTo>
                  <a:cubicBezTo>
                    <a:pt x="20249" y="4543"/>
                    <a:pt x="15706" y="1"/>
                    <a:pt x="1012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141" name="Google Shape;1141;p37"/>
            <p:cNvSpPr/>
            <p:nvPr/>
          </p:nvSpPr>
          <p:spPr>
            <a:xfrm>
              <a:off x="-1575125" y="-1406425"/>
              <a:ext cx="332850" cy="320250"/>
            </a:xfrm>
            <a:custGeom>
              <a:avLst/>
              <a:gdLst/>
              <a:ahLst/>
              <a:cxnLst/>
              <a:rect l="l" t="t" r="r" b="b"/>
              <a:pathLst>
                <a:path w="13314" h="12810" extrusionOk="0">
                  <a:moveTo>
                    <a:pt x="6913" y="358"/>
                  </a:moveTo>
                  <a:cubicBezTo>
                    <a:pt x="10250" y="364"/>
                    <a:pt x="12952" y="3066"/>
                    <a:pt x="12958" y="6403"/>
                  </a:cubicBezTo>
                  <a:cubicBezTo>
                    <a:pt x="12958" y="8849"/>
                    <a:pt x="11485" y="11052"/>
                    <a:pt x="9223" y="11991"/>
                  </a:cubicBezTo>
                  <a:cubicBezTo>
                    <a:pt x="8476" y="12299"/>
                    <a:pt x="7693" y="12449"/>
                    <a:pt x="6915" y="12449"/>
                  </a:cubicBezTo>
                  <a:cubicBezTo>
                    <a:pt x="5341" y="12449"/>
                    <a:pt x="3794" y="11835"/>
                    <a:pt x="2637" y="10678"/>
                  </a:cubicBezTo>
                  <a:cubicBezTo>
                    <a:pt x="909" y="8950"/>
                    <a:pt x="393" y="6350"/>
                    <a:pt x="1325" y="4093"/>
                  </a:cubicBezTo>
                  <a:cubicBezTo>
                    <a:pt x="2263" y="1831"/>
                    <a:pt x="4466" y="358"/>
                    <a:pt x="6913" y="358"/>
                  </a:cubicBezTo>
                  <a:close/>
                  <a:moveTo>
                    <a:pt x="6908" y="0"/>
                  </a:moveTo>
                  <a:cubicBezTo>
                    <a:pt x="5244" y="0"/>
                    <a:pt x="3609" y="650"/>
                    <a:pt x="2382" y="1872"/>
                  </a:cubicBezTo>
                  <a:cubicBezTo>
                    <a:pt x="547" y="3707"/>
                    <a:pt x="1" y="6462"/>
                    <a:pt x="993" y="8855"/>
                  </a:cubicBezTo>
                  <a:cubicBezTo>
                    <a:pt x="1984" y="11248"/>
                    <a:pt x="4318" y="12810"/>
                    <a:pt x="6913" y="12810"/>
                  </a:cubicBezTo>
                  <a:cubicBezTo>
                    <a:pt x="10446" y="12804"/>
                    <a:pt x="13314" y="9942"/>
                    <a:pt x="13314" y="6403"/>
                  </a:cubicBezTo>
                  <a:cubicBezTo>
                    <a:pt x="13314" y="3814"/>
                    <a:pt x="11758" y="1480"/>
                    <a:pt x="9359" y="489"/>
                  </a:cubicBezTo>
                  <a:cubicBezTo>
                    <a:pt x="8566" y="160"/>
                    <a:pt x="7733" y="0"/>
                    <a:pt x="690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1142" name="Google Shape;1142;p37"/>
          <p:cNvGrpSpPr/>
          <p:nvPr/>
        </p:nvGrpSpPr>
        <p:grpSpPr>
          <a:xfrm>
            <a:off x="6994322" y="3888202"/>
            <a:ext cx="1434124" cy="717122"/>
            <a:chOff x="1003575" y="-1398825"/>
            <a:chExt cx="2366150" cy="1183175"/>
          </a:xfrm>
        </p:grpSpPr>
        <p:sp>
          <p:nvSpPr>
            <p:cNvPr id="1143" name="Google Shape;1143;p37"/>
            <p:cNvSpPr/>
            <p:nvPr/>
          </p:nvSpPr>
          <p:spPr>
            <a:xfrm>
              <a:off x="1003575" y="-1398825"/>
              <a:ext cx="2366150" cy="1183175"/>
            </a:xfrm>
            <a:custGeom>
              <a:avLst/>
              <a:gdLst/>
              <a:ahLst/>
              <a:cxnLst/>
              <a:rect l="l" t="t" r="r" b="b"/>
              <a:pathLst>
                <a:path w="94646" h="47327" extrusionOk="0">
                  <a:moveTo>
                    <a:pt x="1" y="1"/>
                  </a:moveTo>
                  <a:cubicBezTo>
                    <a:pt x="1" y="26098"/>
                    <a:pt x="21229" y="47326"/>
                    <a:pt x="47326" y="47326"/>
                  </a:cubicBezTo>
                  <a:cubicBezTo>
                    <a:pt x="73424" y="47326"/>
                    <a:pt x="94646" y="26098"/>
                    <a:pt x="94646" y="1"/>
                  </a:cubicBezTo>
                  <a:lnTo>
                    <a:pt x="94289" y="1"/>
                  </a:lnTo>
                  <a:cubicBezTo>
                    <a:pt x="94289" y="25902"/>
                    <a:pt x="73222" y="46970"/>
                    <a:pt x="47326" y="46970"/>
                  </a:cubicBezTo>
                  <a:cubicBezTo>
                    <a:pt x="21431" y="46970"/>
                    <a:pt x="363" y="25902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1096650" y="-1398825"/>
              <a:ext cx="2180150" cy="1090225"/>
            </a:xfrm>
            <a:custGeom>
              <a:avLst/>
              <a:gdLst/>
              <a:ahLst/>
              <a:cxnLst/>
              <a:rect l="l" t="t" r="r" b="b"/>
              <a:pathLst>
                <a:path w="87206" h="43609" extrusionOk="0">
                  <a:moveTo>
                    <a:pt x="1" y="1"/>
                  </a:moveTo>
                  <a:cubicBezTo>
                    <a:pt x="1" y="24049"/>
                    <a:pt x="19561" y="43609"/>
                    <a:pt x="43603" y="43609"/>
                  </a:cubicBezTo>
                  <a:cubicBezTo>
                    <a:pt x="67646" y="43609"/>
                    <a:pt x="87206" y="24049"/>
                    <a:pt x="87206" y="1"/>
                  </a:cubicBezTo>
                  <a:lnTo>
                    <a:pt x="86843" y="1"/>
                  </a:lnTo>
                  <a:cubicBezTo>
                    <a:pt x="86843" y="23853"/>
                    <a:pt x="67444" y="43247"/>
                    <a:pt x="43603" y="43247"/>
                  </a:cubicBezTo>
                  <a:cubicBezTo>
                    <a:pt x="19757" y="43247"/>
                    <a:pt x="357" y="23847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7"/>
            <p:cNvSpPr/>
            <p:nvPr/>
          </p:nvSpPr>
          <p:spPr>
            <a:xfrm>
              <a:off x="1189600" y="-1398825"/>
              <a:ext cx="1994125" cy="997150"/>
            </a:xfrm>
            <a:custGeom>
              <a:avLst/>
              <a:gdLst/>
              <a:ahLst/>
              <a:cxnLst/>
              <a:rect l="l" t="t" r="r" b="b"/>
              <a:pathLst>
                <a:path w="79765" h="39886" extrusionOk="0">
                  <a:moveTo>
                    <a:pt x="0" y="1"/>
                  </a:moveTo>
                  <a:cubicBezTo>
                    <a:pt x="0" y="21995"/>
                    <a:pt x="17891" y="39886"/>
                    <a:pt x="39885" y="39886"/>
                  </a:cubicBezTo>
                  <a:cubicBezTo>
                    <a:pt x="61879" y="39886"/>
                    <a:pt x="79765" y="21995"/>
                    <a:pt x="79765" y="1"/>
                  </a:cubicBezTo>
                  <a:lnTo>
                    <a:pt x="79408" y="1"/>
                  </a:lnTo>
                  <a:cubicBezTo>
                    <a:pt x="79408" y="21799"/>
                    <a:pt x="61678" y="39530"/>
                    <a:pt x="39885" y="39530"/>
                  </a:cubicBezTo>
                  <a:cubicBezTo>
                    <a:pt x="18093" y="39530"/>
                    <a:pt x="362" y="21799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1282525" y="-1398825"/>
              <a:ext cx="1808275" cy="904225"/>
            </a:xfrm>
            <a:custGeom>
              <a:avLst/>
              <a:gdLst/>
              <a:ahLst/>
              <a:cxnLst/>
              <a:rect l="l" t="t" r="r" b="b"/>
              <a:pathLst>
                <a:path w="72331" h="36169" extrusionOk="0">
                  <a:moveTo>
                    <a:pt x="0" y="1"/>
                  </a:moveTo>
                  <a:cubicBezTo>
                    <a:pt x="0" y="19946"/>
                    <a:pt x="16223" y="36169"/>
                    <a:pt x="36162" y="36169"/>
                  </a:cubicBezTo>
                  <a:cubicBezTo>
                    <a:pt x="56108" y="36169"/>
                    <a:pt x="72330" y="19946"/>
                    <a:pt x="72330" y="1"/>
                  </a:cubicBezTo>
                  <a:lnTo>
                    <a:pt x="71968" y="1"/>
                  </a:lnTo>
                  <a:cubicBezTo>
                    <a:pt x="71968" y="19744"/>
                    <a:pt x="55912" y="35806"/>
                    <a:pt x="36168" y="35806"/>
                  </a:cubicBezTo>
                  <a:cubicBezTo>
                    <a:pt x="16425" y="35806"/>
                    <a:pt x="363" y="197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1375600" y="-1398675"/>
              <a:ext cx="1622275" cy="811150"/>
            </a:xfrm>
            <a:custGeom>
              <a:avLst/>
              <a:gdLst/>
              <a:ahLst/>
              <a:cxnLst/>
              <a:rect l="l" t="t" r="r" b="b"/>
              <a:pathLst>
                <a:path w="64891" h="32446" extrusionOk="0">
                  <a:moveTo>
                    <a:pt x="0" y="1"/>
                  </a:moveTo>
                  <a:cubicBezTo>
                    <a:pt x="0" y="17886"/>
                    <a:pt x="14554" y="32446"/>
                    <a:pt x="32445" y="32446"/>
                  </a:cubicBezTo>
                  <a:cubicBezTo>
                    <a:pt x="50336" y="32446"/>
                    <a:pt x="64890" y="17886"/>
                    <a:pt x="64890" y="1"/>
                  </a:cubicBezTo>
                  <a:lnTo>
                    <a:pt x="64528" y="1"/>
                  </a:lnTo>
                  <a:cubicBezTo>
                    <a:pt x="64528" y="17690"/>
                    <a:pt x="50134" y="32083"/>
                    <a:pt x="32445" y="32083"/>
                  </a:cubicBezTo>
                  <a:cubicBezTo>
                    <a:pt x="14750" y="32083"/>
                    <a:pt x="363" y="17690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1468525" y="-1398825"/>
              <a:ext cx="1436275" cy="718225"/>
            </a:xfrm>
            <a:custGeom>
              <a:avLst/>
              <a:gdLst/>
              <a:ahLst/>
              <a:cxnLst/>
              <a:rect l="l" t="t" r="r" b="b"/>
              <a:pathLst>
                <a:path w="57451" h="28729" extrusionOk="0">
                  <a:moveTo>
                    <a:pt x="1" y="1"/>
                  </a:moveTo>
                  <a:cubicBezTo>
                    <a:pt x="1" y="15843"/>
                    <a:pt x="12886" y="28728"/>
                    <a:pt x="28728" y="28728"/>
                  </a:cubicBezTo>
                  <a:cubicBezTo>
                    <a:pt x="44565" y="28728"/>
                    <a:pt x="57450" y="15843"/>
                    <a:pt x="57450" y="1"/>
                  </a:cubicBezTo>
                  <a:lnTo>
                    <a:pt x="57094" y="1"/>
                  </a:lnTo>
                  <a:cubicBezTo>
                    <a:pt x="57094" y="15641"/>
                    <a:pt x="44369" y="28366"/>
                    <a:pt x="28728" y="28366"/>
                  </a:cubicBezTo>
                  <a:cubicBezTo>
                    <a:pt x="13088" y="28366"/>
                    <a:pt x="363" y="1564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7"/>
            <p:cNvSpPr/>
            <p:nvPr/>
          </p:nvSpPr>
          <p:spPr>
            <a:xfrm>
              <a:off x="1561600" y="-1398675"/>
              <a:ext cx="1250250" cy="625150"/>
            </a:xfrm>
            <a:custGeom>
              <a:avLst/>
              <a:gdLst/>
              <a:ahLst/>
              <a:cxnLst/>
              <a:rect l="l" t="t" r="r" b="b"/>
              <a:pathLst>
                <a:path w="50010" h="25006" extrusionOk="0">
                  <a:moveTo>
                    <a:pt x="1" y="1"/>
                  </a:moveTo>
                  <a:cubicBezTo>
                    <a:pt x="1" y="13789"/>
                    <a:pt x="11217" y="25005"/>
                    <a:pt x="25005" y="25005"/>
                  </a:cubicBezTo>
                  <a:cubicBezTo>
                    <a:pt x="38793" y="25005"/>
                    <a:pt x="50010" y="13789"/>
                    <a:pt x="50010" y="1"/>
                  </a:cubicBezTo>
                  <a:lnTo>
                    <a:pt x="49648" y="1"/>
                  </a:lnTo>
                  <a:cubicBezTo>
                    <a:pt x="49648" y="13587"/>
                    <a:pt x="38591" y="24643"/>
                    <a:pt x="25005" y="24643"/>
                  </a:cubicBezTo>
                  <a:cubicBezTo>
                    <a:pt x="11413" y="24643"/>
                    <a:pt x="363" y="13587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7"/>
            <p:cNvSpPr/>
            <p:nvPr/>
          </p:nvSpPr>
          <p:spPr>
            <a:xfrm>
              <a:off x="1654525" y="-1398825"/>
              <a:ext cx="1064250" cy="532225"/>
            </a:xfrm>
            <a:custGeom>
              <a:avLst/>
              <a:gdLst/>
              <a:ahLst/>
              <a:cxnLst/>
              <a:rect l="l" t="t" r="r" b="b"/>
              <a:pathLst>
                <a:path w="42570" h="21289" extrusionOk="0">
                  <a:moveTo>
                    <a:pt x="1" y="1"/>
                  </a:moveTo>
                  <a:cubicBezTo>
                    <a:pt x="1" y="11740"/>
                    <a:pt x="9549" y="21288"/>
                    <a:pt x="21288" y="21288"/>
                  </a:cubicBezTo>
                  <a:cubicBezTo>
                    <a:pt x="33022" y="21288"/>
                    <a:pt x="42570" y="11740"/>
                    <a:pt x="42570" y="1"/>
                  </a:cubicBezTo>
                  <a:lnTo>
                    <a:pt x="42208" y="1"/>
                  </a:lnTo>
                  <a:cubicBezTo>
                    <a:pt x="42214" y="11544"/>
                    <a:pt x="32826" y="20926"/>
                    <a:pt x="21288" y="20926"/>
                  </a:cubicBezTo>
                  <a:cubicBezTo>
                    <a:pt x="9751" y="20926"/>
                    <a:pt x="363" y="115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7"/>
            <p:cNvSpPr/>
            <p:nvPr/>
          </p:nvSpPr>
          <p:spPr>
            <a:xfrm>
              <a:off x="1747600" y="-1398825"/>
              <a:ext cx="878250" cy="439150"/>
            </a:xfrm>
            <a:custGeom>
              <a:avLst/>
              <a:gdLst/>
              <a:ahLst/>
              <a:cxnLst/>
              <a:rect l="l" t="t" r="r" b="b"/>
              <a:pathLst>
                <a:path w="35130" h="17566" extrusionOk="0">
                  <a:moveTo>
                    <a:pt x="1" y="1"/>
                  </a:moveTo>
                  <a:cubicBezTo>
                    <a:pt x="1" y="9685"/>
                    <a:pt x="7881" y="17565"/>
                    <a:pt x="17565" y="17565"/>
                  </a:cubicBezTo>
                  <a:cubicBezTo>
                    <a:pt x="27250" y="17565"/>
                    <a:pt x="35130" y="9685"/>
                    <a:pt x="35130" y="1"/>
                  </a:cubicBezTo>
                  <a:lnTo>
                    <a:pt x="34768" y="1"/>
                  </a:lnTo>
                  <a:cubicBezTo>
                    <a:pt x="34768" y="9490"/>
                    <a:pt x="27048" y="17209"/>
                    <a:pt x="17565" y="17209"/>
                  </a:cubicBezTo>
                  <a:cubicBezTo>
                    <a:pt x="8076" y="17209"/>
                    <a:pt x="357" y="9490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7"/>
            <p:cNvSpPr/>
            <p:nvPr/>
          </p:nvSpPr>
          <p:spPr>
            <a:xfrm>
              <a:off x="1840550" y="-1398825"/>
              <a:ext cx="692225" cy="346200"/>
            </a:xfrm>
            <a:custGeom>
              <a:avLst/>
              <a:gdLst/>
              <a:ahLst/>
              <a:cxnLst/>
              <a:rect l="l" t="t" r="r" b="b"/>
              <a:pathLst>
                <a:path w="27689" h="13848" extrusionOk="0">
                  <a:moveTo>
                    <a:pt x="0" y="1"/>
                  </a:moveTo>
                  <a:cubicBezTo>
                    <a:pt x="0" y="7637"/>
                    <a:pt x="6211" y="13848"/>
                    <a:pt x="13847" y="13848"/>
                  </a:cubicBezTo>
                  <a:cubicBezTo>
                    <a:pt x="21478" y="13848"/>
                    <a:pt x="27689" y="7637"/>
                    <a:pt x="27689" y="1"/>
                  </a:cubicBezTo>
                  <a:lnTo>
                    <a:pt x="27332" y="1"/>
                  </a:lnTo>
                  <a:cubicBezTo>
                    <a:pt x="27332" y="7441"/>
                    <a:pt x="21282" y="13486"/>
                    <a:pt x="13847" y="13486"/>
                  </a:cubicBezTo>
                  <a:cubicBezTo>
                    <a:pt x="6413" y="13486"/>
                    <a:pt x="362" y="744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7"/>
            <p:cNvSpPr/>
            <p:nvPr/>
          </p:nvSpPr>
          <p:spPr>
            <a:xfrm>
              <a:off x="1933625" y="-1398825"/>
              <a:ext cx="506225" cy="253275"/>
            </a:xfrm>
            <a:custGeom>
              <a:avLst/>
              <a:gdLst/>
              <a:ahLst/>
              <a:cxnLst/>
              <a:rect l="l" t="t" r="r" b="b"/>
              <a:pathLst>
                <a:path w="20249" h="10131" extrusionOk="0">
                  <a:moveTo>
                    <a:pt x="0" y="1"/>
                  </a:moveTo>
                  <a:cubicBezTo>
                    <a:pt x="0" y="5588"/>
                    <a:pt x="4543" y="10131"/>
                    <a:pt x="10124" y="10131"/>
                  </a:cubicBezTo>
                  <a:cubicBezTo>
                    <a:pt x="15706" y="10131"/>
                    <a:pt x="20248" y="5588"/>
                    <a:pt x="20248" y="1"/>
                  </a:cubicBezTo>
                  <a:lnTo>
                    <a:pt x="19886" y="1"/>
                  </a:lnTo>
                  <a:cubicBezTo>
                    <a:pt x="19886" y="5386"/>
                    <a:pt x="15510" y="9769"/>
                    <a:pt x="10124" y="9769"/>
                  </a:cubicBezTo>
                  <a:cubicBezTo>
                    <a:pt x="4739" y="9769"/>
                    <a:pt x="356" y="5386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2025650" y="-1398825"/>
              <a:ext cx="322150" cy="161975"/>
            </a:xfrm>
            <a:custGeom>
              <a:avLst/>
              <a:gdLst/>
              <a:ahLst/>
              <a:cxnLst/>
              <a:rect l="l" t="t" r="r" b="b"/>
              <a:pathLst>
                <a:path w="12886" h="6479" extrusionOk="0">
                  <a:moveTo>
                    <a:pt x="42" y="1"/>
                  </a:moveTo>
                  <a:cubicBezTo>
                    <a:pt x="1" y="3569"/>
                    <a:pt x="2881" y="6479"/>
                    <a:pt x="6443" y="6479"/>
                  </a:cubicBezTo>
                  <a:cubicBezTo>
                    <a:pt x="10006" y="6479"/>
                    <a:pt x="12886" y="3569"/>
                    <a:pt x="12850" y="1"/>
                  </a:cubicBezTo>
                  <a:lnTo>
                    <a:pt x="12488" y="1"/>
                  </a:lnTo>
                  <a:cubicBezTo>
                    <a:pt x="12482" y="3338"/>
                    <a:pt x="9780" y="6046"/>
                    <a:pt x="6443" y="6046"/>
                  </a:cubicBezTo>
                  <a:cubicBezTo>
                    <a:pt x="3106" y="6046"/>
                    <a:pt x="398" y="3338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5" name="Google Shape;1155;p37"/>
          <p:cNvGrpSpPr/>
          <p:nvPr/>
        </p:nvGrpSpPr>
        <p:grpSpPr>
          <a:xfrm>
            <a:off x="715550" y="802138"/>
            <a:ext cx="7713000" cy="113150"/>
            <a:chOff x="715550" y="802138"/>
            <a:chExt cx="7713000" cy="113150"/>
          </a:xfrm>
        </p:grpSpPr>
        <p:cxnSp>
          <p:nvCxnSpPr>
            <p:cNvPr id="1156" name="Google Shape;1156;p37"/>
            <p:cNvCxnSpPr/>
            <p:nvPr/>
          </p:nvCxnSpPr>
          <p:spPr>
            <a:xfrm>
              <a:off x="715550" y="859888"/>
              <a:ext cx="7713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57" name="Google Shape;1157;p37"/>
            <p:cNvSpPr/>
            <p:nvPr/>
          </p:nvSpPr>
          <p:spPr>
            <a:xfrm>
              <a:off x="8371350" y="802138"/>
              <a:ext cx="571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ne" extrusionOk="0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5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7"/>
            <p:cNvSpPr/>
            <p:nvPr/>
          </p:nvSpPr>
          <p:spPr>
            <a:xfrm rot="10800000" flipH="1">
              <a:off x="8371350" y="858713"/>
              <a:ext cx="571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ne" extrusionOk="0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5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37"/>
          <p:cNvGrpSpPr/>
          <p:nvPr/>
        </p:nvGrpSpPr>
        <p:grpSpPr>
          <a:xfrm>
            <a:off x="6994322" y="3171077"/>
            <a:ext cx="1434124" cy="717122"/>
            <a:chOff x="1003575" y="-1398825"/>
            <a:chExt cx="2366150" cy="1183175"/>
          </a:xfrm>
        </p:grpSpPr>
        <p:sp>
          <p:nvSpPr>
            <p:cNvPr id="1160" name="Google Shape;1160;p37"/>
            <p:cNvSpPr/>
            <p:nvPr/>
          </p:nvSpPr>
          <p:spPr>
            <a:xfrm>
              <a:off x="1003575" y="-1398825"/>
              <a:ext cx="2366150" cy="1183175"/>
            </a:xfrm>
            <a:custGeom>
              <a:avLst/>
              <a:gdLst/>
              <a:ahLst/>
              <a:cxnLst/>
              <a:rect l="l" t="t" r="r" b="b"/>
              <a:pathLst>
                <a:path w="94646" h="47327" extrusionOk="0">
                  <a:moveTo>
                    <a:pt x="1" y="1"/>
                  </a:moveTo>
                  <a:cubicBezTo>
                    <a:pt x="1" y="26098"/>
                    <a:pt x="21229" y="47326"/>
                    <a:pt x="47326" y="47326"/>
                  </a:cubicBezTo>
                  <a:cubicBezTo>
                    <a:pt x="73424" y="47326"/>
                    <a:pt x="94646" y="26098"/>
                    <a:pt x="94646" y="1"/>
                  </a:cubicBezTo>
                  <a:lnTo>
                    <a:pt x="94289" y="1"/>
                  </a:lnTo>
                  <a:cubicBezTo>
                    <a:pt x="94289" y="25902"/>
                    <a:pt x="73222" y="46970"/>
                    <a:pt x="47326" y="46970"/>
                  </a:cubicBezTo>
                  <a:cubicBezTo>
                    <a:pt x="21431" y="46970"/>
                    <a:pt x="363" y="25902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1096650" y="-1398825"/>
              <a:ext cx="2180150" cy="1090225"/>
            </a:xfrm>
            <a:custGeom>
              <a:avLst/>
              <a:gdLst/>
              <a:ahLst/>
              <a:cxnLst/>
              <a:rect l="l" t="t" r="r" b="b"/>
              <a:pathLst>
                <a:path w="87206" h="43609" extrusionOk="0">
                  <a:moveTo>
                    <a:pt x="1" y="1"/>
                  </a:moveTo>
                  <a:cubicBezTo>
                    <a:pt x="1" y="24049"/>
                    <a:pt x="19561" y="43609"/>
                    <a:pt x="43603" y="43609"/>
                  </a:cubicBezTo>
                  <a:cubicBezTo>
                    <a:pt x="67646" y="43609"/>
                    <a:pt x="87206" y="24049"/>
                    <a:pt x="87206" y="1"/>
                  </a:cubicBezTo>
                  <a:lnTo>
                    <a:pt x="86843" y="1"/>
                  </a:lnTo>
                  <a:cubicBezTo>
                    <a:pt x="86843" y="23853"/>
                    <a:pt x="67444" y="43247"/>
                    <a:pt x="43603" y="43247"/>
                  </a:cubicBezTo>
                  <a:cubicBezTo>
                    <a:pt x="19757" y="43247"/>
                    <a:pt x="357" y="23847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1189600" y="-1398825"/>
              <a:ext cx="1994125" cy="997150"/>
            </a:xfrm>
            <a:custGeom>
              <a:avLst/>
              <a:gdLst/>
              <a:ahLst/>
              <a:cxnLst/>
              <a:rect l="l" t="t" r="r" b="b"/>
              <a:pathLst>
                <a:path w="79765" h="39886" extrusionOk="0">
                  <a:moveTo>
                    <a:pt x="0" y="1"/>
                  </a:moveTo>
                  <a:cubicBezTo>
                    <a:pt x="0" y="21995"/>
                    <a:pt x="17891" y="39886"/>
                    <a:pt x="39885" y="39886"/>
                  </a:cubicBezTo>
                  <a:cubicBezTo>
                    <a:pt x="61879" y="39886"/>
                    <a:pt x="79765" y="21995"/>
                    <a:pt x="79765" y="1"/>
                  </a:cubicBezTo>
                  <a:lnTo>
                    <a:pt x="79408" y="1"/>
                  </a:lnTo>
                  <a:cubicBezTo>
                    <a:pt x="79408" y="21799"/>
                    <a:pt x="61678" y="39530"/>
                    <a:pt x="39885" y="39530"/>
                  </a:cubicBezTo>
                  <a:cubicBezTo>
                    <a:pt x="18093" y="39530"/>
                    <a:pt x="362" y="21799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1282525" y="-1398825"/>
              <a:ext cx="1808275" cy="904225"/>
            </a:xfrm>
            <a:custGeom>
              <a:avLst/>
              <a:gdLst/>
              <a:ahLst/>
              <a:cxnLst/>
              <a:rect l="l" t="t" r="r" b="b"/>
              <a:pathLst>
                <a:path w="72331" h="36169" extrusionOk="0">
                  <a:moveTo>
                    <a:pt x="0" y="1"/>
                  </a:moveTo>
                  <a:cubicBezTo>
                    <a:pt x="0" y="19946"/>
                    <a:pt x="16223" y="36169"/>
                    <a:pt x="36162" y="36169"/>
                  </a:cubicBezTo>
                  <a:cubicBezTo>
                    <a:pt x="56108" y="36169"/>
                    <a:pt x="72330" y="19946"/>
                    <a:pt x="72330" y="1"/>
                  </a:cubicBezTo>
                  <a:lnTo>
                    <a:pt x="71968" y="1"/>
                  </a:lnTo>
                  <a:cubicBezTo>
                    <a:pt x="71968" y="19744"/>
                    <a:pt x="55912" y="35806"/>
                    <a:pt x="36168" y="35806"/>
                  </a:cubicBezTo>
                  <a:cubicBezTo>
                    <a:pt x="16425" y="35806"/>
                    <a:pt x="363" y="197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1375600" y="-1398675"/>
              <a:ext cx="1622275" cy="811150"/>
            </a:xfrm>
            <a:custGeom>
              <a:avLst/>
              <a:gdLst/>
              <a:ahLst/>
              <a:cxnLst/>
              <a:rect l="l" t="t" r="r" b="b"/>
              <a:pathLst>
                <a:path w="64891" h="32446" extrusionOk="0">
                  <a:moveTo>
                    <a:pt x="0" y="1"/>
                  </a:moveTo>
                  <a:cubicBezTo>
                    <a:pt x="0" y="17886"/>
                    <a:pt x="14554" y="32446"/>
                    <a:pt x="32445" y="32446"/>
                  </a:cubicBezTo>
                  <a:cubicBezTo>
                    <a:pt x="50336" y="32446"/>
                    <a:pt x="64890" y="17886"/>
                    <a:pt x="64890" y="1"/>
                  </a:cubicBezTo>
                  <a:lnTo>
                    <a:pt x="64528" y="1"/>
                  </a:lnTo>
                  <a:cubicBezTo>
                    <a:pt x="64528" y="17690"/>
                    <a:pt x="50134" y="32083"/>
                    <a:pt x="32445" y="32083"/>
                  </a:cubicBezTo>
                  <a:cubicBezTo>
                    <a:pt x="14750" y="32083"/>
                    <a:pt x="363" y="17690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7"/>
            <p:cNvSpPr/>
            <p:nvPr/>
          </p:nvSpPr>
          <p:spPr>
            <a:xfrm>
              <a:off x="1468525" y="-1398825"/>
              <a:ext cx="1436275" cy="718225"/>
            </a:xfrm>
            <a:custGeom>
              <a:avLst/>
              <a:gdLst/>
              <a:ahLst/>
              <a:cxnLst/>
              <a:rect l="l" t="t" r="r" b="b"/>
              <a:pathLst>
                <a:path w="57451" h="28729" extrusionOk="0">
                  <a:moveTo>
                    <a:pt x="1" y="1"/>
                  </a:moveTo>
                  <a:cubicBezTo>
                    <a:pt x="1" y="15843"/>
                    <a:pt x="12886" y="28728"/>
                    <a:pt x="28728" y="28728"/>
                  </a:cubicBezTo>
                  <a:cubicBezTo>
                    <a:pt x="44565" y="28728"/>
                    <a:pt x="57450" y="15843"/>
                    <a:pt x="57450" y="1"/>
                  </a:cubicBezTo>
                  <a:lnTo>
                    <a:pt x="57094" y="1"/>
                  </a:lnTo>
                  <a:cubicBezTo>
                    <a:pt x="57094" y="15641"/>
                    <a:pt x="44369" y="28366"/>
                    <a:pt x="28728" y="28366"/>
                  </a:cubicBezTo>
                  <a:cubicBezTo>
                    <a:pt x="13088" y="28366"/>
                    <a:pt x="363" y="1564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1561600" y="-1398675"/>
              <a:ext cx="1250250" cy="625150"/>
            </a:xfrm>
            <a:custGeom>
              <a:avLst/>
              <a:gdLst/>
              <a:ahLst/>
              <a:cxnLst/>
              <a:rect l="l" t="t" r="r" b="b"/>
              <a:pathLst>
                <a:path w="50010" h="25006" extrusionOk="0">
                  <a:moveTo>
                    <a:pt x="1" y="1"/>
                  </a:moveTo>
                  <a:cubicBezTo>
                    <a:pt x="1" y="13789"/>
                    <a:pt x="11217" y="25005"/>
                    <a:pt x="25005" y="25005"/>
                  </a:cubicBezTo>
                  <a:cubicBezTo>
                    <a:pt x="38793" y="25005"/>
                    <a:pt x="50010" y="13789"/>
                    <a:pt x="50010" y="1"/>
                  </a:cubicBezTo>
                  <a:lnTo>
                    <a:pt x="49648" y="1"/>
                  </a:lnTo>
                  <a:cubicBezTo>
                    <a:pt x="49648" y="13587"/>
                    <a:pt x="38591" y="24643"/>
                    <a:pt x="25005" y="24643"/>
                  </a:cubicBezTo>
                  <a:cubicBezTo>
                    <a:pt x="11413" y="24643"/>
                    <a:pt x="363" y="13587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7"/>
            <p:cNvSpPr/>
            <p:nvPr/>
          </p:nvSpPr>
          <p:spPr>
            <a:xfrm>
              <a:off x="1654525" y="-1398825"/>
              <a:ext cx="1064250" cy="532225"/>
            </a:xfrm>
            <a:custGeom>
              <a:avLst/>
              <a:gdLst/>
              <a:ahLst/>
              <a:cxnLst/>
              <a:rect l="l" t="t" r="r" b="b"/>
              <a:pathLst>
                <a:path w="42570" h="21289" extrusionOk="0">
                  <a:moveTo>
                    <a:pt x="1" y="1"/>
                  </a:moveTo>
                  <a:cubicBezTo>
                    <a:pt x="1" y="11740"/>
                    <a:pt x="9549" y="21288"/>
                    <a:pt x="21288" y="21288"/>
                  </a:cubicBezTo>
                  <a:cubicBezTo>
                    <a:pt x="33022" y="21288"/>
                    <a:pt x="42570" y="11740"/>
                    <a:pt x="42570" y="1"/>
                  </a:cubicBezTo>
                  <a:lnTo>
                    <a:pt x="42208" y="1"/>
                  </a:lnTo>
                  <a:cubicBezTo>
                    <a:pt x="42214" y="11544"/>
                    <a:pt x="32826" y="20926"/>
                    <a:pt x="21288" y="20926"/>
                  </a:cubicBezTo>
                  <a:cubicBezTo>
                    <a:pt x="9751" y="20926"/>
                    <a:pt x="363" y="115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1747600" y="-1398825"/>
              <a:ext cx="878250" cy="439150"/>
            </a:xfrm>
            <a:custGeom>
              <a:avLst/>
              <a:gdLst/>
              <a:ahLst/>
              <a:cxnLst/>
              <a:rect l="l" t="t" r="r" b="b"/>
              <a:pathLst>
                <a:path w="35130" h="17566" extrusionOk="0">
                  <a:moveTo>
                    <a:pt x="1" y="1"/>
                  </a:moveTo>
                  <a:cubicBezTo>
                    <a:pt x="1" y="9685"/>
                    <a:pt x="7881" y="17565"/>
                    <a:pt x="17565" y="17565"/>
                  </a:cubicBezTo>
                  <a:cubicBezTo>
                    <a:pt x="27250" y="17565"/>
                    <a:pt x="35130" y="9685"/>
                    <a:pt x="35130" y="1"/>
                  </a:cubicBezTo>
                  <a:lnTo>
                    <a:pt x="34768" y="1"/>
                  </a:lnTo>
                  <a:cubicBezTo>
                    <a:pt x="34768" y="9490"/>
                    <a:pt x="27048" y="17209"/>
                    <a:pt x="17565" y="17209"/>
                  </a:cubicBezTo>
                  <a:cubicBezTo>
                    <a:pt x="8076" y="17209"/>
                    <a:pt x="357" y="9490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7"/>
            <p:cNvSpPr/>
            <p:nvPr/>
          </p:nvSpPr>
          <p:spPr>
            <a:xfrm>
              <a:off x="1840550" y="-1398825"/>
              <a:ext cx="692225" cy="346200"/>
            </a:xfrm>
            <a:custGeom>
              <a:avLst/>
              <a:gdLst/>
              <a:ahLst/>
              <a:cxnLst/>
              <a:rect l="l" t="t" r="r" b="b"/>
              <a:pathLst>
                <a:path w="27689" h="13848" extrusionOk="0">
                  <a:moveTo>
                    <a:pt x="0" y="1"/>
                  </a:moveTo>
                  <a:cubicBezTo>
                    <a:pt x="0" y="7637"/>
                    <a:pt x="6211" y="13848"/>
                    <a:pt x="13847" y="13848"/>
                  </a:cubicBezTo>
                  <a:cubicBezTo>
                    <a:pt x="21478" y="13848"/>
                    <a:pt x="27689" y="7637"/>
                    <a:pt x="27689" y="1"/>
                  </a:cubicBezTo>
                  <a:lnTo>
                    <a:pt x="27332" y="1"/>
                  </a:lnTo>
                  <a:cubicBezTo>
                    <a:pt x="27332" y="7441"/>
                    <a:pt x="21282" y="13486"/>
                    <a:pt x="13847" y="13486"/>
                  </a:cubicBezTo>
                  <a:cubicBezTo>
                    <a:pt x="6413" y="13486"/>
                    <a:pt x="362" y="744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7"/>
            <p:cNvSpPr/>
            <p:nvPr/>
          </p:nvSpPr>
          <p:spPr>
            <a:xfrm>
              <a:off x="1933625" y="-1398825"/>
              <a:ext cx="506225" cy="253275"/>
            </a:xfrm>
            <a:custGeom>
              <a:avLst/>
              <a:gdLst/>
              <a:ahLst/>
              <a:cxnLst/>
              <a:rect l="l" t="t" r="r" b="b"/>
              <a:pathLst>
                <a:path w="20249" h="10131" extrusionOk="0">
                  <a:moveTo>
                    <a:pt x="0" y="1"/>
                  </a:moveTo>
                  <a:cubicBezTo>
                    <a:pt x="0" y="5588"/>
                    <a:pt x="4543" y="10131"/>
                    <a:pt x="10124" y="10131"/>
                  </a:cubicBezTo>
                  <a:cubicBezTo>
                    <a:pt x="15706" y="10131"/>
                    <a:pt x="20248" y="5588"/>
                    <a:pt x="20248" y="1"/>
                  </a:cubicBezTo>
                  <a:lnTo>
                    <a:pt x="19886" y="1"/>
                  </a:lnTo>
                  <a:cubicBezTo>
                    <a:pt x="19886" y="5386"/>
                    <a:pt x="15510" y="9769"/>
                    <a:pt x="10124" y="9769"/>
                  </a:cubicBezTo>
                  <a:cubicBezTo>
                    <a:pt x="4739" y="9769"/>
                    <a:pt x="356" y="5386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7"/>
            <p:cNvSpPr/>
            <p:nvPr/>
          </p:nvSpPr>
          <p:spPr>
            <a:xfrm>
              <a:off x="2025650" y="-1398825"/>
              <a:ext cx="322150" cy="161975"/>
            </a:xfrm>
            <a:custGeom>
              <a:avLst/>
              <a:gdLst/>
              <a:ahLst/>
              <a:cxnLst/>
              <a:rect l="l" t="t" r="r" b="b"/>
              <a:pathLst>
                <a:path w="12886" h="6479" extrusionOk="0">
                  <a:moveTo>
                    <a:pt x="42" y="1"/>
                  </a:moveTo>
                  <a:cubicBezTo>
                    <a:pt x="1" y="3569"/>
                    <a:pt x="2881" y="6479"/>
                    <a:pt x="6443" y="6479"/>
                  </a:cubicBezTo>
                  <a:cubicBezTo>
                    <a:pt x="10006" y="6479"/>
                    <a:pt x="12886" y="3569"/>
                    <a:pt x="12850" y="1"/>
                  </a:cubicBezTo>
                  <a:lnTo>
                    <a:pt x="12488" y="1"/>
                  </a:lnTo>
                  <a:cubicBezTo>
                    <a:pt x="12482" y="3338"/>
                    <a:pt x="9780" y="6046"/>
                    <a:pt x="6443" y="6046"/>
                  </a:cubicBezTo>
                  <a:cubicBezTo>
                    <a:pt x="3106" y="6046"/>
                    <a:pt x="398" y="3338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2" name="Google Shape;1172;p37"/>
          <p:cNvGrpSpPr/>
          <p:nvPr/>
        </p:nvGrpSpPr>
        <p:grpSpPr>
          <a:xfrm>
            <a:off x="715550" y="3112197"/>
            <a:ext cx="3329476" cy="113150"/>
            <a:chOff x="955200" y="3285608"/>
            <a:chExt cx="3329476" cy="113150"/>
          </a:xfrm>
        </p:grpSpPr>
        <p:cxnSp>
          <p:nvCxnSpPr>
            <p:cNvPr id="1173" name="Google Shape;1173;p37"/>
            <p:cNvCxnSpPr/>
            <p:nvPr/>
          </p:nvCxnSpPr>
          <p:spPr>
            <a:xfrm>
              <a:off x="955200" y="3343811"/>
              <a:ext cx="3303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74" name="Google Shape;1174;p37"/>
            <p:cNvGrpSpPr/>
            <p:nvPr/>
          </p:nvGrpSpPr>
          <p:grpSpPr>
            <a:xfrm>
              <a:off x="4227502" y="3285608"/>
              <a:ext cx="57175" cy="113150"/>
              <a:chOff x="8523750" y="954538"/>
              <a:chExt cx="57175" cy="113150"/>
            </a:xfrm>
          </p:grpSpPr>
          <p:sp>
            <p:nvSpPr>
              <p:cNvPr id="1175" name="Google Shape;1175;p37"/>
              <p:cNvSpPr/>
              <p:nvPr/>
            </p:nvSpPr>
            <p:spPr>
              <a:xfrm>
                <a:off x="8523750" y="954538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7"/>
              <p:cNvSpPr/>
              <p:nvPr/>
            </p:nvSpPr>
            <p:spPr>
              <a:xfrm rot="10800000" flipH="1">
                <a:off x="8523750" y="1011113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77" name="Google Shape;1177;p37"/>
          <p:cNvSpPr txBox="1">
            <a:spLocks noGrp="1"/>
          </p:cNvSpPr>
          <p:nvPr>
            <p:ph type="ctrTitle"/>
          </p:nvPr>
        </p:nvSpPr>
        <p:spPr>
          <a:xfrm>
            <a:off x="715550" y="1309869"/>
            <a:ext cx="7713000" cy="1434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Crash Data Analysis</a:t>
            </a:r>
            <a:endParaRPr sz="3800">
              <a:solidFill>
                <a:schemeClr val="dk1"/>
              </a:solidFill>
            </a:endParaRPr>
          </a:p>
        </p:txBody>
      </p:sp>
      <p:sp>
        <p:nvSpPr>
          <p:cNvPr id="1178" name="Google Shape;1178;p37"/>
          <p:cNvSpPr txBox="1">
            <a:spLocks noGrp="1"/>
          </p:cNvSpPr>
          <p:nvPr>
            <p:ph type="subTitle" idx="1"/>
          </p:nvPr>
        </p:nvSpPr>
        <p:spPr>
          <a:xfrm>
            <a:off x="715550" y="3299626"/>
            <a:ext cx="4299300" cy="3921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 Anasya Miftakus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46"/>
          <p:cNvSpPr txBox="1">
            <a:spLocks noGrp="1"/>
          </p:cNvSpPr>
          <p:nvPr>
            <p:ph type="title"/>
          </p:nvPr>
        </p:nvSpPr>
        <p:spPr>
          <a:xfrm>
            <a:off x="715550" y="304321"/>
            <a:ext cx="7713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Number of Accidents by Month during 2015-2024</a:t>
            </a:r>
            <a:endParaRPr sz="2300"/>
          </a:p>
        </p:txBody>
      </p:sp>
      <p:sp>
        <p:nvSpPr>
          <p:cNvPr id="1326" name="Google Shape;1326;p46"/>
          <p:cNvSpPr txBox="1">
            <a:spLocks noGrp="1"/>
          </p:cNvSpPr>
          <p:nvPr>
            <p:ph type="subTitle" idx="2"/>
          </p:nvPr>
        </p:nvSpPr>
        <p:spPr>
          <a:xfrm>
            <a:off x="762600" y="2585950"/>
            <a:ext cx="30207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October, November, and December have the highest number of accidents.</a:t>
            </a:r>
            <a:endParaRPr/>
          </a:p>
        </p:txBody>
      </p:sp>
      <p:pic>
        <p:nvPicPr>
          <p:cNvPr id="1327" name="Google Shape;132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700" y="1435525"/>
            <a:ext cx="4757901" cy="29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47"/>
          <p:cNvSpPr txBox="1">
            <a:spLocks noGrp="1"/>
          </p:cNvSpPr>
          <p:nvPr>
            <p:ph type="title"/>
          </p:nvPr>
        </p:nvSpPr>
        <p:spPr>
          <a:xfrm>
            <a:off x="626750" y="456725"/>
            <a:ext cx="7801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Accident frequency by hour and day of week</a:t>
            </a:r>
            <a:endParaRPr sz="2200"/>
          </a:p>
        </p:txBody>
      </p:sp>
      <p:sp>
        <p:nvSpPr>
          <p:cNvPr id="1333" name="Google Shape;1333;p47"/>
          <p:cNvSpPr txBox="1">
            <a:spLocks noGrp="1"/>
          </p:cNvSpPr>
          <p:nvPr>
            <p:ph type="body" idx="1"/>
          </p:nvPr>
        </p:nvSpPr>
        <p:spPr>
          <a:xfrm>
            <a:off x="5627750" y="2430113"/>
            <a:ext cx="2800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Mostly accidents happen in monday-friday,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around 7am-9am and 3pm-6pm.</a:t>
            </a:r>
            <a:endParaRPr/>
          </a:p>
        </p:txBody>
      </p:sp>
      <p:pic>
        <p:nvPicPr>
          <p:cNvPr id="1334" name="Google Shape;133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825" y="1125850"/>
            <a:ext cx="4714701" cy="355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8"/>
          <p:cNvSpPr txBox="1">
            <a:spLocks noGrp="1"/>
          </p:cNvSpPr>
          <p:nvPr>
            <p:ph type="title"/>
          </p:nvPr>
        </p:nvSpPr>
        <p:spPr>
          <a:xfrm>
            <a:off x="449550" y="228125"/>
            <a:ext cx="8466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Number of Accidents Based on Weather and Surface Condition</a:t>
            </a:r>
            <a:endParaRPr sz="1700"/>
          </a:p>
        </p:txBody>
      </p:sp>
      <p:sp>
        <p:nvSpPr>
          <p:cNvPr id="1340" name="Google Shape;1340;p48"/>
          <p:cNvSpPr txBox="1">
            <a:spLocks noGrp="1"/>
          </p:cNvSpPr>
          <p:nvPr>
            <p:ph type="subTitle" idx="2"/>
          </p:nvPr>
        </p:nvSpPr>
        <p:spPr>
          <a:xfrm>
            <a:off x="1635011" y="3486000"/>
            <a:ext cx="27354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most accident happens when the weather is clear, followed by raining and cloudy.</a:t>
            </a:r>
            <a:endParaRPr/>
          </a:p>
        </p:txBody>
      </p:sp>
      <p:sp>
        <p:nvSpPr>
          <p:cNvPr id="1341" name="Google Shape;1341;p48"/>
          <p:cNvSpPr txBox="1">
            <a:spLocks noGrp="1"/>
          </p:cNvSpPr>
          <p:nvPr>
            <p:ph type="subTitle" idx="4"/>
          </p:nvPr>
        </p:nvSpPr>
        <p:spPr>
          <a:xfrm>
            <a:off x="5120300" y="3486000"/>
            <a:ext cx="27354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Dry and wet have the highest number of accidents.</a:t>
            </a:r>
            <a:endParaRPr/>
          </a:p>
        </p:txBody>
      </p:sp>
      <p:grpSp>
        <p:nvGrpSpPr>
          <p:cNvPr id="1342" name="Google Shape;1342;p48"/>
          <p:cNvGrpSpPr/>
          <p:nvPr/>
        </p:nvGrpSpPr>
        <p:grpSpPr>
          <a:xfrm>
            <a:off x="1723757" y="3410859"/>
            <a:ext cx="2457844" cy="113150"/>
            <a:chOff x="1743350" y="2371834"/>
            <a:chExt cx="2457844" cy="113150"/>
          </a:xfrm>
        </p:grpSpPr>
        <p:cxnSp>
          <p:nvCxnSpPr>
            <p:cNvPr id="1343" name="Google Shape;1343;p48"/>
            <p:cNvCxnSpPr/>
            <p:nvPr/>
          </p:nvCxnSpPr>
          <p:spPr>
            <a:xfrm>
              <a:off x="1743350" y="2427059"/>
              <a:ext cx="243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44" name="Google Shape;1344;p48"/>
            <p:cNvGrpSpPr/>
            <p:nvPr/>
          </p:nvGrpSpPr>
          <p:grpSpPr>
            <a:xfrm>
              <a:off x="4149148" y="2371834"/>
              <a:ext cx="52046" cy="113150"/>
              <a:chOff x="8523750" y="954538"/>
              <a:chExt cx="57175" cy="113150"/>
            </a:xfrm>
          </p:grpSpPr>
          <p:sp>
            <p:nvSpPr>
              <p:cNvPr id="1345" name="Google Shape;1345;p48"/>
              <p:cNvSpPr/>
              <p:nvPr/>
            </p:nvSpPr>
            <p:spPr>
              <a:xfrm>
                <a:off x="8523750" y="954538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8"/>
              <p:cNvSpPr/>
              <p:nvPr/>
            </p:nvSpPr>
            <p:spPr>
              <a:xfrm rot="10800000" flipH="1">
                <a:off x="8523750" y="1011113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7" name="Google Shape;1347;p48"/>
          <p:cNvGrpSpPr/>
          <p:nvPr/>
        </p:nvGrpSpPr>
        <p:grpSpPr>
          <a:xfrm>
            <a:off x="5221987" y="3410859"/>
            <a:ext cx="2457844" cy="113150"/>
            <a:chOff x="1743350" y="2371834"/>
            <a:chExt cx="2457844" cy="113150"/>
          </a:xfrm>
        </p:grpSpPr>
        <p:cxnSp>
          <p:nvCxnSpPr>
            <p:cNvPr id="1348" name="Google Shape;1348;p48"/>
            <p:cNvCxnSpPr/>
            <p:nvPr/>
          </p:nvCxnSpPr>
          <p:spPr>
            <a:xfrm>
              <a:off x="1743350" y="2427059"/>
              <a:ext cx="243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49" name="Google Shape;1349;p48"/>
            <p:cNvGrpSpPr/>
            <p:nvPr/>
          </p:nvGrpSpPr>
          <p:grpSpPr>
            <a:xfrm>
              <a:off x="4149148" y="2371834"/>
              <a:ext cx="52046" cy="113150"/>
              <a:chOff x="8523750" y="954538"/>
              <a:chExt cx="57175" cy="113150"/>
            </a:xfrm>
          </p:grpSpPr>
          <p:sp>
            <p:nvSpPr>
              <p:cNvPr id="1350" name="Google Shape;1350;p48"/>
              <p:cNvSpPr/>
              <p:nvPr/>
            </p:nvSpPr>
            <p:spPr>
              <a:xfrm>
                <a:off x="8523750" y="954538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8"/>
              <p:cNvSpPr/>
              <p:nvPr/>
            </p:nvSpPr>
            <p:spPr>
              <a:xfrm rot="10800000" flipH="1">
                <a:off x="8523750" y="1011113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352" name="Google Shape;135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900" y="776814"/>
            <a:ext cx="3849726" cy="2557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3" name="Google Shape;135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025" y="776800"/>
            <a:ext cx="3849726" cy="25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49"/>
          <p:cNvSpPr txBox="1">
            <a:spLocks noGrp="1"/>
          </p:cNvSpPr>
          <p:nvPr>
            <p:ph type="title"/>
          </p:nvPr>
        </p:nvSpPr>
        <p:spPr>
          <a:xfrm>
            <a:off x="1300650" y="2012250"/>
            <a:ext cx="5413800" cy="11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300"/>
              <a:t>Road Conditions and Infrastructure</a:t>
            </a:r>
            <a:endParaRPr sz="3300"/>
          </a:p>
        </p:txBody>
      </p:sp>
      <p:sp>
        <p:nvSpPr>
          <p:cNvPr id="1359" name="Google Shape;1359;p49"/>
          <p:cNvSpPr txBox="1">
            <a:spLocks noGrp="1"/>
          </p:cNvSpPr>
          <p:nvPr>
            <p:ph type="title" idx="2"/>
          </p:nvPr>
        </p:nvSpPr>
        <p:spPr>
          <a:xfrm>
            <a:off x="6790654" y="2149181"/>
            <a:ext cx="1052700" cy="7581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360" name="Google Shape;1360;p49"/>
          <p:cNvGrpSpPr/>
          <p:nvPr/>
        </p:nvGrpSpPr>
        <p:grpSpPr>
          <a:xfrm rot="10800000" flipH="1">
            <a:off x="1421650" y="1717156"/>
            <a:ext cx="6360060" cy="113150"/>
            <a:chOff x="1270015" y="2512150"/>
            <a:chExt cx="6360060" cy="113150"/>
          </a:xfrm>
        </p:grpSpPr>
        <p:cxnSp>
          <p:nvCxnSpPr>
            <p:cNvPr id="1361" name="Google Shape;1361;p49"/>
            <p:cNvCxnSpPr/>
            <p:nvPr/>
          </p:nvCxnSpPr>
          <p:spPr>
            <a:xfrm>
              <a:off x="1270015" y="2569956"/>
              <a:ext cx="636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62" name="Google Shape;1362;p49"/>
            <p:cNvSpPr/>
            <p:nvPr/>
          </p:nvSpPr>
          <p:spPr>
            <a:xfrm>
              <a:off x="7573500" y="25121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ne" extrusionOk="0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5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9"/>
            <p:cNvSpPr/>
            <p:nvPr/>
          </p:nvSpPr>
          <p:spPr>
            <a:xfrm rot="10800000" flipH="1">
              <a:off x="7573500" y="2568725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ne" extrusionOk="0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5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49"/>
          <p:cNvGrpSpPr/>
          <p:nvPr/>
        </p:nvGrpSpPr>
        <p:grpSpPr>
          <a:xfrm>
            <a:off x="715179" y="4192651"/>
            <a:ext cx="1434124" cy="1434214"/>
            <a:chOff x="-2585450" y="-2429500"/>
            <a:chExt cx="2366150" cy="2366300"/>
          </a:xfrm>
        </p:grpSpPr>
        <p:sp>
          <p:nvSpPr>
            <p:cNvPr id="1365" name="Google Shape;1365;p49"/>
            <p:cNvSpPr/>
            <p:nvPr/>
          </p:nvSpPr>
          <p:spPr>
            <a:xfrm>
              <a:off x="-2585450" y="-2429500"/>
              <a:ext cx="2366150" cy="2366300"/>
            </a:xfrm>
            <a:custGeom>
              <a:avLst/>
              <a:gdLst/>
              <a:ahLst/>
              <a:cxnLst/>
              <a:rect l="l" t="t" r="r" b="b"/>
              <a:pathLst>
                <a:path w="94646" h="94652" extrusionOk="0">
                  <a:moveTo>
                    <a:pt x="47326" y="363"/>
                  </a:moveTo>
                  <a:cubicBezTo>
                    <a:pt x="73221" y="363"/>
                    <a:pt x="94289" y="21431"/>
                    <a:pt x="94289" y="47326"/>
                  </a:cubicBezTo>
                  <a:cubicBezTo>
                    <a:pt x="94289" y="73221"/>
                    <a:pt x="73221" y="94289"/>
                    <a:pt x="47326" y="94289"/>
                  </a:cubicBezTo>
                  <a:cubicBezTo>
                    <a:pt x="21430" y="94289"/>
                    <a:pt x="363" y="73221"/>
                    <a:pt x="363" y="47326"/>
                  </a:cubicBezTo>
                  <a:cubicBezTo>
                    <a:pt x="363" y="21431"/>
                    <a:pt x="21430" y="363"/>
                    <a:pt x="47326" y="363"/>
                  </a:cubicBezTo>
                  <a:close/>
                  <a:moveTo>
                    <a:pt x="47326" y="1"/>
                  </a:moveTo>
                  <a:cubicBezTo>
                    <a:pt x="21228" y="1"/>
                    <a:pt x="0" y="21235"/>
                    <a:pt x="0" y="47326"/>
                  </a:cubicBezTo>
                  <a:cubicBezTo>
                    <a:pt x="0" y="73423"/>
                    <a:pt x="21228" y="94651"/>
                    <a:pt x="47326" y="94651"/>
                  </a:cubicBezTo>
                  <a:cubicBezTo>
                    <a:pt x="73417" y="94651"/>
                    <a:pt x="94645" y="73423"/>
                    <a:pt x="94645" y="47326"/>
                  </a:cubicBezTo>
                  <a:cubicBezTo>
                    <a:pt x="94645" y="21229"/>
                    <a:pt x="73417" y="1"/>
                    <a:pt x="4732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66" name="Google Shape;1366;p49"/>
            <p:cNvSpPr/>
            <p:nvPr/>
          </p:nvSpPr>
          <p:spPr>
            <a:xfrm>
              <a:off x="-2492525" y="-2336425"/>
              <a:ext cx="2180275" cy="2180300"/>
            </a:xfrm>
            <a:custGeom>
              <a:avLst/>
              <a:gdLst/>
              <a:ahLst/>
              <a:cxnLst/>
              <a:rect l="l" t="t" r="r" b="b"/>
              <a:pathLst>
                <a:path w="87211" h="87212" extrusionOk="0">
                  <a:moveTo>
                    <a:pt x="43609" y="363"/>
                  </a:moveTo>
                  <a:cubicBezTo>
                    <a:pt x="67450" y="363"/>
                    <a:pt x="86849" y="19762"/>
                    <a:pt x="86849" y="43603"/>
                  </a:cubicBezTo>
                  <a:cubicBezTo>
                    <a:pt x="86849" y="67450"/>
                    <a:pt x="67450" y="86849"/>
                    <a:pt x="43609" y="86849"/>
                  </a:cubicBezTo>
                  <a:cubicBezTo>
                    <a:pt x="19762" y="86849"/>
                    <a:pt x="363" y="67450"/>
                    <a:pt x="363" y="43603"/>
                  </a:cubicBezTo>
                  <a:cubicBezTo>
                    <a:pt x="363" y="19762"/>
                    <a:pt x="19762" y="363"/>
                    <a:pt x="43609" y="363"/>
                  </a:cubicBezTo>
                  <a:close/>
                  <a:moveTo>
                    <a:pt x="43609" y="1"/>
                  </a:moveTo>
                  <a:cubicBezTo>
                    <a:pt x="19566" y="1"/>
                    <a:pt x="0" y="19560"/>
                    <a:pt x="0" y="43603"/>
                  </a:cubicBezTo>
                  <a:cubicBezTo>
                    <a:pt x="0" y="67646"/>
                    <a:pt x="19566" y="87211"/>
                    <a:pt x="43609" y="87211"/>
                  </a:cubicBezTo>
                  <a:cubicBezTo>
                    <a:pt x="67651" y="87211"/>
                    <a:pt x="87211" y="67646"/>
                    <a:pt x="87211" y="43603"/>
                  </a:cubicBezTo>
                  <a:cubicBezTo>
                    <a:pt x="87211" y="19560"/>
                    <a:pt x="67651" y="1"/>
                    <a:pt x="4360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-2399450" y="-2243500"/>
              <a:ext cx="1994125" cy="1994300"/>
            </a:xfrm>
            <a:custGeom>
              <a:avLst/>
              <a:gdLst/>
              <a:ahLst/>
              <a:cxnLst/>
              <a:rect l="l" t="t" r="r" b="b"/>
              <a:pathLst>
                <a:path w="79765" h="79772" extrusionOk="0">
                  <a:moveTo>
                    <a:pt x="39886" y="363"/>
                  </a:moveTo>
                  <a:cubicBezTo>
                    <a:pt x="61678" y="363"/>
                    <a:pt x="79409" y="18094"/>
                    <a:pt x="79409" y="39886"/>
                  </a:cubicBezTo>
                  <a:cubicBezTo>
                    <a:pt x="79409" y="61678"/>
                    <a:pt x="61678" y="79409"/>
                    <a:pt x="39886" y="79409"/>
                  </a:cubicBezTo>
                  <a:cubicBezTo>
                    <a:pt x="18087" y="79409"/>
                    <a:pt x="363" y="61678"/>
                    <a:pt x="363" y="39886"/>
                  </a:cubicBezTo>
                  <a:cubicBezTo>
                    <a:pt x="363" y="18094"/>
                    <a:pt x="18087" y="363"/>
                    <a:pt x="39886" y="363"/>
                  </a:cubicBezTo>
                  <a:close/>
                  <a:moveTo>
                    <a:pt x="39886" y="1"/>
                  </a:moveTo>
                  <a:cubicBezTo>
                    <a:pt x="17892" y="1"/>
                    <a:pt x="1" y="17892"/>
                    <a:pt x="1" y="39886"/>
                  </a:cubicBezTo>
                  <a:cubicBezTo>
                    <a:pt x="1" y="61880"/>
                    <a:pt x="17892" y="79771"/>
                    <a:pt x="39886" y="79771"/>
                  </a:cubicBezTo>
                  <a:cubicBezTo>
                    <a:pt x="61874" y="79771"/>
                    <a:pt x="79765" y="61880"/>
                    <a:pt x="79765" y="39886"/>
                  </a:cubicBezTo>
                  <a:cubicBezTo>
                    <a:pt x="79765" y="17892"/>
                    <a:pt x="61874" y="1"/>
                    <a:pt x="3988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-2306525" y="-2150425"/>
              <a:ext cx="1808275" cy="1808275"/>
            </a:xfrm>
            <a:custGeom>
              <a:avLst/>
              <a:gdLst/>
              <a:ahLst/>
              <a:cxnLst/>
              <a:rect l="l" t="t" r="r" b="b"/>
              <a:pathLst>
                <a:path w="72331" h="72331" extrusionOk="0">
                  <a:moveTo>
                    <a:pt x="36169" y="363"/>
                  </a:moveTo>
                  <a:cubicBezTo>
                    <a:pt x="55912" y="363"/>
                    <a:pt x="71969" y="16425"/>
                    <a:pt x="71969" y="36163"/>
                  </a:cubicBezTo>
                  <a:cubicBezTo>
                    <a:pt x="71969" y="55907"/>
                    <a:pt x="55906" y="71969"/>
                    <a:pt x="36169" y="71969"/>
                  </a:cubicBezTo>
                  <a:cubicBezTo>
                    <a:pt x="16425" y="71969"/>
                    <a:pt x="363" y="55907"/>
                    <a:pt x="363" y="36163"/>
                  </a:cubicBezTo>
                  <a:cubicBezTo>
                    <a:pt x="363" y="16419"/>
                    <a:pt x="16425" y="363"/>
                    <a:pt x="36169" y="363"/>
                  </a:cubicBezTo>
                  <a:close/>
                  <a:moveTo>
                    <a:pt x="36169" y="1"/>
                  </a:moveTo>
                  <a:cubicBezTo>
                    <a:pt x="16229" y="1"/>
                    <a:pt x="1" y="16223"/>
                    <a:pt x="1" y="36163"/>
                  </a:cubicBezTo>
                  <a:cubicBezTo>
                    <a:pt x="1" y="56109"/>
                    <a:pt x="16229" y="72331"/>
                    <a:pt x="36169" y="72331"/>
                  </a:cubicBezTo>
                  <a:cubicBezTo>
                    <a:pt x="56108" y="72331"/>
                    <a:pt x="72331" y="56103"/>
                    <a:pt x="72331" y="36163"/>
                  </a:cubicBezTo>
                  <a:cubicBezTo>
                    <a:pt x="72331" y="16223"/>
                    <a:pt x="56108" y="1"/>
                    <a:pt x="361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-2213450" y="-2057350"/>
              <a:ext cx="1622275" cy="1622275"/>
            </a:xfrm>
            <a:custGeom>
              <a:avLst/>
              <a:gdLst/>
              <a:ahLst/>
              <a:cxnLst/>
              <a:rect l="l" t="t" r="r" b="b"/>
              <a:pathLst>
                <a:path w="64891" h="64891" extrusionOk="0">
                  <a:moveTo>
                    <a:pt x="32446" y="357"/>
                  </a:moveTo>
                  <a:cubicBezTo>
                    <a:pt x="50135" y="357"/>
                    <a:pt x="64528" y="14751"/>
                    <a:pt x="64528" y="32446"/>
                  </a:cubicBezTo>
                  <a:cubicBezTo>
                    <a:pt x="64528" y="50135"/>
                    <a:pt x="50135" y="64529"/>
                    <a:pt x="32446" y="64529"/>
                  </a:cubicBezTo>
                  <a:cubicBezTo>
                    <a:pt x="14751" y="64529"/>
                    <a:pt x="357" y="50135"/>
                    <a:pt x="357" y="32446"/>
                  </a:cubicBezTo>
                  <a:cubicBezTo>
                    <a:pt x="357" y="14751"/>
                    <a:pt x="14751" y="357"/>
                    <a:pt x="32446" y="357"/>
                  </a:cubicBezTo>
                  <a:close/>
                  <a:moveTo>
                    <a:pt x="32446" y="1"/>
                  </a:moveTo>
                  <a:cubicBezTo>
                    <a:pt x="14555" y="1"/>
                    <a:pt x="1" y="14555"/>
                    <a:pt x="1" y="32446"/>
                  </a:cubicBezTo>
                  <a:cubicBezTo>
                    <a:pt x="1" y="50331"/>
                    <a:pt x="14555" y="64891"/>
                    <a:pt x="32446" y="64891"/>
                  </a:cubicBezTo>
                  <a:cubicBezTo>
                    <a:pt x="50337" y="64891"/>
                    <a:pt x="64891" y="50331"/>
                    <a:pt x="64891" y="32446"/>
                  </a:cubicBezTo>
                  <a:cubicBezTo>
                    <a:pt x="64891" y="14555"/>
                    <a:pt x="50331" y="1"/>
                    <a:pt x="3244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-2120525" y="-1964400"/>
              <a:ext cx="1436275" cy="1436250"/>
            </a:xfrm>
            <a:custGeom>
              <a:avLst/>
              <a:gdLst/>
              <a:ahLst/>
              <a:cxnLst/>
              <a:rect l="l" t="t" r="r" b="b"/>
              <a:pathLst>
                <a:path w="57451" h="57450" extrusionOk="0">
                  <a:moveTo>
                    <a:pt x="28729" y="356"/>
                  </a:moveTo>
                  <a:cubicBezTo>
                    <a:pt x="44369" y="362"/>
                    <a:pt x="57094" y="13081"/>
                    <a:pt x="57094" y="28722"/>
                  </a:cubicBezTo>
                  <a:cubicBezTo>
                    <a:pt x="57094" y="44363"/>
                    <a:pt x="44369" y="57088"/>
                    <a:pt x="28729" y="57088"/>
                  </a:cubicBezTo>
                  <a:cubicBezTo>
                    <a:pt x="13088" y="57088"/>
                    <a:pt x="363" y="44363"/>
                    <a:pt x="363" y="28722"/>
                  </a:cubicBezTo>
                  <a:cubicBezTo>
                    <a:pt x="363" y="13081"/>
                    <a:pt x="13088" y="356"/>
                    <a:pt x="28729" y="356"/>
                  </a:cubicBezTo>
                  <a:close/>
                  <a:moveTo>
                    <a:pt x="28729" y="0"/>
                  </a:moveTo>
                  <a:cubicBezTo>
                    <a:pt x="12886" y="0"/>
                    <a:pt x="1" y="12885"/>
                    <a:pt x="1" y="28722"/>
                  </a:cubicBezTo>
                  <a:cubicBezTo>
                    <a:pt x="1" y="44558"/>
                    <a:pt x="12886" y="57450"/>
                    <a:pt x="28729" y="57450"/>
                  </a:cubicBezTo>
                  <a:cubicBezTo>
                    <a:pt x="44565" y="57450"/>
                    <a:pt x="57451" y="44564"/>
                    <a:pt x="57451" y="28722"/>
                  </a:cubicBezTo>
                  <a:cubicBezTo>
                    <a:pt x="57451" y="12885"/>
                    <a:pt x="44565" y="0"/>
                    <a:pt x="2872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-2027425" y="-1871325"/>
              <a:ext cx="1250250" cy="1250100"/>
            </a:xfrm>
            <a:custGeom>
              <a:avLst/>
              <a:gdLst/>
              <a:ahLst/>
              <a:cxnLst/>
              <a:rect l="l" t="t" r="r" b="b"/>
              <a:pathLst>
                <a:path w="50010" h="50004" extrusionOk="0">
                  <a:moveTo>
                    <a:pt x="25005" y="357"/>
                  </a:moveTo>
                  <a:cubicBezTo>
                    <a:pt x="38591" y="357"/>
                    <a:pt x="49647" y="11413"/>
                    <a:pt x="49647" y="24999"/>
                  </a:cubicBezTo>
                  <a:cubicBezTo>
                    <a:pt x="49647" y="38585"/>
                    <a:pt x="38591" y="49641"/>
                    <a:pt x="25005" y="49641"/>
                  </a:cubicBezTo>
                  <a:cubicBezTo>
                    <a:pt x="11413" y="49641"/>
                    <a:pt x="362" y="38579"/>
                    <a:pt x="362" y="24999"/>
                  </a:cubicBezTo>
                  <a:cubicBezTo>
                    <a:pt x="362" y="11413"/>
                    <a:pt x="11413" y="357"/>
                    <a:pt x="25005" y="357"/>
                  </a:cubicBezTo>
                  <a:close/>
                  <a:moveTo>
                    <a:pt x="25005" y="0"/>
                  </a:moveTo>
                  <a:cubicBezTo>
                    <a:pt x="11217" y="0"/>
                    <a:pt x="0" y="11211"/>
                    <a:pt x="0" y="24999"/>
                  </a:cubicBezTo>
                  <a:cubicBezTo>
                    <a:pt x="0" y="38787"/>
                    <a:pt x="11217" y="50004"/>
                    <a:pt x="25005" y="50004"/>
                  </a:cubicBezTo>
                  <a:cubicBezTo>
                    <a:pt x="38793" y="50004"/>
                    <a:pt x="50009" y="38787"/>
                    <a:pt x="50009" y="24999"/>
                  </a:cubicBezTo>
                  <a:cubicBezTo>
                    <a:pt x="50009" y="11211"/>
                    <a:pt x="38793" y="0"/>
                    <a:pt x="2500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-1934500" y="-1778400"/>
              <a:ext cx="1064250" cy="1064250"/>
            </a:xfrm>
            <a:custGeom>
              <a:avLst/>
              <a:gdLst/>
              <a:ahLst/>
              <a:cxnLst/>
              <a:rect l="l" t="t" r="r" b="b"/>
              <a:pathLst>
                <a:path w="42570" h="42570" extrusionOk="0">
                  <a:moveTo>
                    <a:pt x="21288" y="357"/>
                  </a:moveTo>
                  <a:lnTo>
                    <a:pt x="21288" y="363"/>
                  </a:lnTo>
                  <a:cubicBezTo>
                    <a:pt x="32825" y="363"/>
                    <a:pt x="42213" y="9745"/>
                    <a:pt x="42213" y="21282"/>
                  </a:cubicBezTo>
                  <a:cubicBezTo>
                    <a:pt x="42213" y="32819"/>
                    <a:pt x="32825" y="42207"/>
                    <a:pt x="21288" y="42207"/>
                  </a:cubicBezTo>
                  <a:cubicBezTo>
                    <a:pt x="9750" y="42207"/>
                    <a:pt x="362" y="32819"/>
                    <a:pt x="362" y="21282"/>
                  </a:cubicBezTo>
                  <a:cubicBezTo>
                    <a:pt x="362" y="9745"/>
                    <a:pt x="9750" y="357"/>
                    <a:pt x="21288" y="357"/>
                  </a:cubicBezTo>
                  <a:close/>
                  <a:moveTo>
                    <a:pt x="21288" y="0"/>
                  </a:moveTo>
                  <a:cubicBezTo>
                    <a:pt x="9554" y="0"/>
                    <a:pt x="0" y="9549"/>
                    <a:pt x="0" y="21282"/>
                  </a:cubicBezTo>
                  <a:cubicBezTo>
                    <a:pt x="0" y="33021"/>
                    <a:pt x="9548" y="42569"/>
                    <a:pt x="21288" y="42569"/>
                  </a:cubicBezTo>
                  <a:cubicBezTo>
                    <a:pt x="33021" y="42569"/>
                    <a:pt x="42569" y="33021"/>
                    <a:pt x="42569" y="21282"/>
                  </a:cubicBezTo>
                  <a:cubicBezTo>
                    <a:pt x="42569" y="9549"/>
                    <a:pt x="33021" y="0"/>
                    <a:pt x="2128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-1841425" y="-1685475"/>
              <a:ext cx="878250" cy="878250"/>
            </a:xfrm>
            <a:custGeom>
              <a:avLst/>
              <a:gdLst/>
              <a:ahLst/>
              <a:cxnLst/>
              <a:rect l="l" t="t" r="r" b="b"/>
              <a:pathLst>
                <a:path w="35130" h="35130" extrusionOk="0">
                  <a:moveTo>
                    <a:pt x="17565" y="363"/>
                  </a:moveTo>
                  <a:cubicBezTo>
                    <a:pt x="27048" y="363"/>
                    <a:pt x="34767" y="8082"/>
                    <a:pt x="34767" y="17565"/>
                  </a:cubicBezTo>
                  <a:cubicBezTo>
                    <a:pt x="34767" y="27054"/>
                    <a:pt x="27048" y="34773"/>
                    <a:pt x="17565" y="34773"/>
                  </a:cubicBezTo>
                  <a:cubicBezTo>
                    <a:pt x="8076" y="34773"/>
                    <a:pt x="357" y="27054"/>
                    <a:pt x="357" y="17565"/>
                  </a:cubicBezTo>
                  <a:cubicBezTo>
                    <a:pt x="357" y="8082"/>
                    <a:pt x="8076" y="363"/>
                    <a:pt x="17565" y="363"/>
                  </a:cubicBezTo>
                  <a:close/>
                  <a:moveTo>
                    <a:pt x="17565" y="1"/>
                  </a:moveTo>
                  <a:cubicBezTo>
                    <a:pt x="7880" y="1"/>
                    <a:pt x="0" y="7880"/>
                    <a:pt x="0" y="17565"/>
                  </a:cubicBezTo>
                  <a:cubicBezTo>
                    <a:pt x="0" y="27250"/>
                    <a:pt x="7880" y="35129"/>
                    <a:pt x="17565" y="35129"/>
                  </a:cubicBezTo>
                  <a:cubicBezTo>
                    <a:pt x="27249" y="35129"/>
                    <a:pt x="35129" y="27250"/>
                    <a:pt x="35129" y="17565"/>
                  </a:cubicBezTo>
                  <a:cubicBezTo>
                    <a:pt x="35129" y="7880"/>
                    <a:pt x="27249" y="1"/>
                    <a:pt x="1756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-1748500" y="-1592400"/>
              <a:ext cx="692250" cy="692250"/>
            </a:xfrm>
            <a:custGeom>
              <a:avLst/>
              <a:gdLst/>
              <a:ahLst/>
              <a:cxnLst/>
              <a:rect l="l" t="t" r="r" b="b"/>
              <a:pathLst>
                <a:path w="27690" h="27690" extrusionOk="0">
                  <a:moveTo>
                    <a:pt x="13848" y="357"/>
                  </a:moveTo>
                  <a:cubicBezTo>
                    <a:pt x="21282" y="357"/>
                    <a:pt x="27333" y="6408"/>
                    <a:pt x="27333" y="13842"/>
                  </a:cubicBezTo>
                  <a:cubicBezTo>
                    <a:pt x="27333" y="21276"/>
                    <a:pt x="21282" y="27327"/>
                    <a:pt x="13848" y="27327"/>
                  </a:cubicBezTo>
                  <a:cubicBezTo>
                    <a:pt x="6413" y="27327"/>
                    <a:pt x="363" y="21282"/>
                    <a:pt x="363" y="13842"/>
                  </a:cubicBezTo>
                  <a:cubicBezTo>
                    <a:pt x="363" y="6408"/>
                    <a:pt x="6413" y="357"/>
                    <a:pt x="13848" y="357"/>
                  </a:cubicBezTo>
                  <a:close/>
                  <a:moveTo>
                    <a:pt x="13848" y="1"/>
                  </a:moveTo>
                  <a:cubicBezTo>
                    <a:pt x="6211" y="1"/>
                    <a:pt x="0" y="6212"/>
                    <a:pt x="0" y="13842"/>
                  </a:cubicBezTo>
                  <a:cubicBezTo>
                    <a:pt x="0" y="21478"/>
                    <a:pt x="6211" y="27689"/>
                    <a:pt x="13848" y="27689"/>
                  </a:cubicBezTo>
                  <a:cubicBezTo>
                    <a:pt x="21478" y="27689"/>
                    <a:pt x="27689" y="21478"/>
                    <a:pt x="27689" y="13842"/>
                  </a:cubicBezTo>
                  <a:cubicBezTo>
                    <a:pt x="27689" y="6212"/>
                    <a:pt x="21478" y="1"/>
                    <a:pt x="1384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-1655425" y="-1499475"/>
              <a:ext cx="506225" cy="506250"/>
            </a:xfrm>
            <a:custGeom>
              <a:avLst/>
              <a:gdLst/>
              <a:ahLst/>
              <a:cxnLst/>
              <a:rect l="l" t="t" r="r" b="b"/>
              <a:pathLst>
                <a:path w="20249" h="20250" extrusionOk="0">
                  <a:moveTo>
                    <a:pt x="10125" y="357"/>
                  </a:moveTo>
                  <a:lnTo>
                    <a:pt x="10125" y="363"/>
                  </a:lnTo>
                  <a:cubicBezTo>
                    <a:pt x="15504" y="363"/>
                    <a:pt x="19887" y="4739"/>
                    <a:pt x="19887" y="10125"/>
                  </a:cubicBezTo>
                  <a:cubicBezTo>
                    <a:pt x="19887" y="15511"/>
                    <a:pt x="15510" y="19887"/>
                    <a:pt x="10125" y="19887"/>
                  </a:cubicBezTo>
                  <a:cubicBezTo>
                    <a:pt x="4739" y="19887"/>
                    <a:pt x="357" y="15511"/>
                    <a:pt x="357" y="10125"/>
                  </a:cubicBezTo>
                  <a:cubicBezTo>
                    <a:pt x="357" y="4739"/>
                    <a:pt x="4739" y="357"/>
                    <a:pt x="10125" y="357"/>
                  </a:cubicBezTo>
                  <a:close/>
                  <a:moveTo>
                    <a:pt x="10125" y="1"/>
                  </a:moveTo>
                  <a:cubicBezTo>
                    <a:pt x="4543" y="1"/>
                    <a:pt x="0" y="4543"/>
                    <a:pt x="0" y="10125"/>
                  </a:cubicBezTo>
                  <a:cubicBezTo>
                    <a:pt x="0" y="15707"/>
                    <a:pt x="4543" y="20249"/>
                    <a:pt x="10125" y="20249"/>
                  </a:cubicBezTo>
                  <a:cubicBezTo>
                    <a:pt x="15706" y="20249"/>
                    <a:pt x="20249" y="15707"/>
                    <a:pt x="20249" y="10125"/>
                  </a:cubicBezTo>
                  <a:cubicBezTo>
                    <a:pt x="20249" y="4543"/>
                    <a:pt x="15706" y="1"/>
                    <a:pt x="1012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-1575125" y="-1406425"/>
              <a:ext cx="332850" cy="320250"/>
            </a:xfrm>
            <a:custGeom>
              <a:avLst/>
              <a:gdLst/>
              <a:ahLst/>
              <a:cxnLst/>
              <a:rect l="l" t="t" r="r" b="b"/>
              <a:pathLst>
                <a:path w="13314" h="12810" extrusionOk="0">
                  <a:moveTo>
                    <a:pt x="6913" y="358"/>
                  </a:moveTo>
                  <a:cubicBezTo>
                    <a:pt x="10250" y="364"/>
                    <a:pt x="12952" y="3066"/>
                    <a:pt x="12958" y="6403"/>
                  </a:cubicBezTo>
                  <a:cubicBezTo>
                    <a:pt x="12958" y="8849"/>
                    <a:pt x="11485" y="11052"/>
                    <a:pt x="9223" y="11991"/>
                  </a:cubicBezTo>
                  <a:cubicBezTo>
                    <a:pt x="8476" y="12299"/>
                    <a:pt x="7693" y="12449"/>
                    <a:pt x="6915" y="12449"/>
                  </a:cubicBezTo>
                  <a:cubicBezTo>
                    <a:pt x="5341" y="12449"/>
                    <a:pt x="3794" y="11835"/>
                    <a:pt x="2637" y="10678"/>
                  </a:cubicBezTo>
                  <a:cubicBezTo>
                    <a:pt x="909" y="8950"/>
                    <a:pt x="393" y="6350"/>
                    <a:pt x="1325" y="4093"/>
                  </a:cubicBezTo>
                  <a:cubicBezTo>
                    <a:pt x="2263" y="1831"/>
                    <a:pt x="4466" y="358"/>
                    <a:pt x="6913" y="358"/>
                  </a:cubicBezTo>
                  <a:close/>
                  <a:moveTo>
                    <a:pt x="6908" y="0"/>
                  </a:moveTo>
                  <a:cubicBezTo>
                    <a:pt x="5244" y="0"/>
                    <a:pt x="3609" y="650"/>
                    <a:pt x="2382" y="1872"/>
                  </a:cubicBezTo>
                  <a:cubicBezTo>
                    <a:pt x="547" y="3707"/>
                    <a:pt x="1" y="6462"/>
                    <a:pt x="993" y="8855"/>
                  </a:cubicBezTo>
                  <a:cubicBezTo>
                    <a:pt x="1984" y="11248"/>
                    <a:pt x="4318" y="12810"/>
                    <a:pt x="6913" y="12810"/>
                  </a:cubicBezTo>
                  <a:cubicBezTo>
                    <a:pt x="10446" y="12804"/>
                    <a:pt x="13314" y="9942"/>
                    <a:pt x="13314" y="6403"/>
                  </a:cubicBezTo>
                  <a:cubicBezTo>
                    <a:pt x="13314" y="3814"/>
                    <a:pt x="11758" y="1480"/>
                    <a:pt x="9359" y="489"/>
                  </a:cubicBezTo>
                  <a:cubicBezTo>
                    <a:pt x="8566" y="160"/>
                    <a:pt x="7733" y="0"/>
                    <a:pt x="690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50"/>
          <p:cNvSpPr txBox="1">
            <a:spLocks noGrp="1"/>
          </p:cNvSpPr>
          <p:nvPr>
            <p:ph type="title"/>
          </p:nvPr>
        </p:nvSpPr>
        <p:spPr>
          <a:xfrm>
            <a:off x="715550" y="1178375"/>
            <a:ext cx="3787500" cy="20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Traffic Control on accidents</a:t>
            </a:r>
            <a:endParaRPr/>
          </a:p>
        </p:txBody>
      </p:sp>
      <p:sp>
        <p:nvSpPr>
          <p:cNvPr id="1382" name="Google Shape;1382;p50"/>
          <p:cNvSpPr txBox="1">
            <a:spLocks noGrp="1"/>
          </p:cNvSpPr>
          <p:nvPr>
            <p:ph type="subTitle" idx="1"/>
          </p:nvPr>
        </p:nvSpPr>
        <p:spPr>
          <a:xfrm>
            <a:off x="715550" y="3221975"/>
            <a:ext cx="37875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accidents happen because of no controls, traffic signal, and stop sign. </a:t>
            </a:r>
            <a:endParaRPr/>
          </a:p>
        </p:txBody>
      </p:sp>
      <p:pic>
        <p:nvPicPr>
          <p:cNvPr id="1383" name="Google Shape;138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0650" y="1178375"/>
            <a:ext cx="4512279" cy="299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51"/>
          <p:cNvSpPr txBox="1">
            <a:spLocks noGrp="1"/>
          </p:cNvSpPr>
          <p:nvPr>
            <p:ph type="title"/>
          </p:nvPr>
        </p:nvSpPr>
        <p:spPr>
          <a:xfrm>
            <a:off x="5058950" y="1559790"/>
            <a:ext cx="3361800" cy="11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Impact of Lighting Condition on accidents</a:t>
            </a:r>
            <a:endParaRPr sz="1900"/>
          </a:p>
        </p:txBody>
      </p:sp>
      <p:sp>
        <p:nvSpPr>
          <p:cNvPr id="1389" name="Google Shape;1389;p51"/>
          <p:cNvSpPr txBox="1">
            <a:spLocks noGrp="1"/>
          </p:cNvSpPr>
          <p:nvPr>
            <p:ph type="subTitle" idx="1"/>
          </p:nvPr>
        </p:nvSpPr>
        <p:spPr>
          <a:xfrm>
            <a:off x="5058950" y="2660315"/>
            <a:ext cx="33618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accidents happen when the daylight, dark with lights on, and dark without lights.</a:t>
            </a:r>
            <a:endParaRPr/>
          </a:p>
        </p:txBody>
      </p:sp>
      <p:pic>
        <p:nvPicPr>
          <p:cNvPr id="1390" name="Google Shape;139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66800"/>
            <a:ext cx="4754151" cy="315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5" name="Google Shape;1395;p52"/>
          <p:cNvGrpSpPr/>
          <p:nvPr/>
        </p:nvGrpSpPr>
        <p:grpSpPr>
          <a:xfrm>
            <a:off x="908122" y="2571751"/>
            <a:ext cx="1434124" cy="717122"/>
            <a:chOff x="1003575" y="-1398825"/>
            <a:chExt cx="2366150" cy="1183175"/>
          </a:xfrm>
        </p:grpSpPr>
        <p:sp>
          <p:nvSpPr>
            <p:cNvPr id="1396" name="Google Shape;1396;p52"/>
            <p:cNvSpPr/>
            <p:nvPr/>
          </p:nvSpPr>
          <p:spPr>
            <a:xfrm>
              <a:off x="1003575" y="-1398825"/>
              <a:ext cx="2366150" cy="1183175"/>
            </a:xfrm>
            <a:custGeom>
              <a:avLst/>
              <a:gdLst/>
              <a:ahLst/>
              <a:cxnLst/>
              <a:rect l="l" t="t" r="r" b="b"/>
              <a:pathLst>
                <a:path w="94646" h="47327" extrusionOk="0">
                  <a:moveTo>
                    <a:pt x="1" y="1"/>
                  </a:moveTo>
                  <a:cubicBezTo>
                    <a:pt x="1" y="26098"/>
                    <a:pt x="21229" y="47326"/>
                    <a:pt x="47326" y="47326"/>
                  </a:cubicBezTo>
                  <a:cubicBezTo>
                    <a:pt x="73424" y="47326"/>
                    <a:pt x="94646" y="26098"/>
                    <a:pt x="94646" y="1"/>
                  </a:cubicBezTo>
                  <a:lnTo>
                    <a:pt x="94289" y="1"/>
                  </a:lnTo>
                  <a:cubicBezTo>
                    <a:pt x="94289" y="25902"/>
                    <a:pt x="73222" y="46970"/>
                    <a:pt x="47326" y="46970"/>
                  </a:cubicBezTo>
                  <a:cubicBezTo>
                    <a:pt x="21431" y="46970"/>
                    <a:pt x="363" y="25902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2"/>
            <p:cNvSpPr/>
            <p:nvPr/>
          </p:nvSpPr>
          <p:spPr>
            <a:xfrm>
              <a:off x="1096650" y="-1398825"/>
              <a:ext cx="2180150" cy="1090225"/>
            </a:xfrm>
            <a:custGeom>
              <a:avLst/>
              <a:gdLst/>
              <a:ahLst/>
              <a:cxnLst/>
              <a:rect l="l" t="t" r="r" b="b"/>
              <a:pathLst>
                <a:path w="87206" h="43609" extrusionOk="0">
                  <a:moveTo>
                    <a:pt x="1" y="1"/>
                  </a:moveTo>
                  <a:cubicBezTo>
                    <a:pt x="1" y="24049"/>
                    <a:pt x="19561" y="43609"/>
                    <a:pt x="43603" y="43609"/>
                  </a:cubicBezTo>
                  <a:cubicBezTo>
                    <a:pt x="67646" y="43609"/>
                    <a:pt x="87206" y="24049"/>
                    <a:pt x="87206" y="1"/>
                  </a:cubicBezTo>
                  <a:lnTo>
                    <a:pt x="86843" y="1"/>
                  </a:lnTo>
                  <a:cubicBezTo>
                    <a:pt x="86843" y="23853"/>
                    <a:pt x="67444" y="43247"/>
                    <a:pt x="43603" y="43247"/>
                  </a:cubicBezTo>
                  <a:cubicBezTo>
                    <a:pt x="19757" y="43247"/>
                    <a:pt x="357" y="23847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2"/>
            <p:cNvSpPr/>
            <p:nvPr/>
          </p:nvSpPr>
          <p:spPr>
            <a:xfrm>
              <a:off x="1189600" y="-1398825"/>
              <a:ext cx="1994125" cy="997150"/>
            </a:xfrm>
            <a:custGeom>
              <a:avLst/>
              <a:gdLst/>
              <a:ahLst/>
              <a:cxnLst/>
              <a:rect l="l" t="t" r="r" b="b"/>
              <a:pathLst>
                <a:path w="79765" h="39886" extrusionOk="0">
                  <a:moveTo>
                    <a:pt x="0" y="1"/>
                  </a:moveTo>
                  <a:cubicBezTo>
                    <a:pt x="0" y="21995"/>
                    <a:pt x="17891" y="39886"/>
                    <a:pt x="39885" y="39886"/>
                  </a:cubicBezTo>
                  <a:cubicBezTo>
                    <a:pt x="61879" y="39886"/>
                    <a:pt x="79765" y="21995"/>
                    <a:pt x="79765" y="1"/>
                  </a:cubicBezTo>
                  <a:lnTo>
                    <a:pt x="79408" y="1"/>
                  </a:lnTo>
                  <a:cubicBezTo>
                    <a:pt x="79408" y="21799"/>
                    <a:pt x="61678" y="39530"/>
                    <a:pt x="39885" y="39530"/>
                  </a:cubicBezTo>
                  <a:cubicBezTo>
                    <a:pt x="18093" y="39530"/>
                    <a:pt x="362" y="21799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2"/>
            <p:cNvSpPr/>
            <p:nvPr/>
          </p:nvSpPr>
          <p:spPr>
            <a:xfrm>
              <a:off x="1282525" y="-1398825"/>
              <a:ext cx="1808275" cy="904225"/>
            </a:xfrm>
            <a:custGeom>
              <a:avLst/>
              <a:gdLst/>
              <a:ahLst/>
              <a:cxnLst/>
              <a:rect l="l" t="t" r="r" b="b"/>
              <a:pathLst>
                <a:path w="72331" h="36169" extrusionOk="0">
                  <a:moveTo>
                    <a:pt x="0" y="1"/>
                  </a:moveTo>
                  <a:cubicBezTo>
                    <a:pt x="0" y="19946"/>
                    <a:pt x="16223" y="36169"/>
                    <a:pt x="36162" y="36169"/>
                  </a:cubicBezTo>
                  <a:cubicBezTo>
                    <a:pt x="56108" y="36169"/>
                    <a:pt x="72330" y="19946"/>
                    <a:pt x="72330" y="1"/>
                  </a:cubicBezTo>
                  <a:lnTo>
                    <a:pt x="71968" y="1"/>
                  </a:lnTo>
                  <a:cubicBezTo>
                    <a:pt x="71968" y="19744"/>
                    <a:pt x="55912" y="35806"/>
                    <a:pt x="36168" y="35806"/>
                  </a:cubicBezTo>
                  <a:cubicBezTo>
                    <a:pt x="16425" y="35806"/>
                    <a:pt x="363" y="197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2"/>
            <p:cNvSpPr/>
            <p:nvPr/>
          </p:nvSpPr>
          <p:spPr>
            <a:xfrm>
              <a:off x="1375600" y="-1398675"/>
              <a:ext cx="1622275" cy="811150"/>
            </a:xfrm>
            <a:custGeom>
              <a:avLst/>
              <a:gdLst/>
              <a:ahLst/>
              <a:cxnLst/>
              <a:rect l="l" t="t" r="r" b="b"/>
              <a:pathLst>
                <a:path w="64891" h="32446" extrusionOk="0">
                  <a:moveTo>
                    <a:pt x="0" y="1"/>
                  </a:moveTo>
                  <a:cubicBezTo>
                    <a:pt x="0" y="17886"/>
                    <a:pt x="14554" y="32446"/>
                    <a:pt x="32445" y="32446"/>
                  </a:cubicBezTo>
                  <a:cubicBezTo>
                    <a:pt x="50336" y="32446"/>
                    <a:pt x="64890" y="17886"/>
                    <a:pt x="64890" y="1"/>
                  </a:cubicBezTo>
                  <a:lnTo>
                    <a:pt x="64528" y="1"/>
                  </a:lnTo>
                  <a:cubicBezTo>
                    <a:pt x="64528" y="17690"/>
                    <a:pt x="50134" y="32083"/>
                    <a:pt x="32445" y="32083"/>
                  </a:cubicBezTo>
                  <a:cubicBezTo>
                    <a:pt x="14750" y="32083"/>
                    <a:pt x="363" y="17690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2"/>
            <p:cNvSpPr/>
            <p:nvPr/>
          </p:nvSpPr>
          <p:spPr>
            <a:xfrm>
              <a:off x="1468525" y="-1398825"/>
              <a:ext cx="1436275" cy="718225"/>
            </a:xfrm>
            <a:custGeom>
              <a:avLst/>
              <a:gdLst/>
              <a:ahLst/>
              <a:cxnLst/>
              <a:rect l="l" t="t" r="r" b="b"/>
              <a:pathLst>
                <a:path w="57451" h="28729" extrusionOk="0">
                  <a:moveTo>
                    <a:pt x="1" y="1"/>
                  </a:moveTo>
                  <a:cubicBezTo>
                    <a:pt x="1" y="15843"/>
                    <a:pt x="12886" y="28728"/>
                    <a:pt x="28728" y="28728"/>
                  </a:cubicBezTo>
                  <a:cubicBezTo>
                    <a:pt x="44565" y="28728"/>
                    <a:pt x="57450" y="15843"/>
                    <a:pt x="57450" y="1"/>
                  </a:cubicBezTo>
                  <a:lnTo>
                    <a:pt x="57094" y="1"/>
                  </a:lnTo>
                  <a:cubicBezTo>
                    <a:pt x="57094" y="15641"/>
                    <a:pt x="44369" y="28366"/>
                    <a:pt x="28728" y="28366"/>
                  </a:cubicBezTo>
                  <a:cubicBezTo>
                    <a:pt x="13088" y="28366"/>
                    <a:pt x="363" y="1564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2"/>
            <p:cNvSpPr/>
            <p:nvPr/>
          </p:nvSpPr>
          <p:spPr>
            <a:xfrm>
              <a:off x="1561600" y="-1398675"/>
              <a:ext cx="1250250" cy="625150"/>
            </a:xfrm>
            <a:custGeom>
              <a:avLst/>
              <a:gdLst/>
              <a:ahLst/>
              <a:cxnLst/>
              <a:rect l="l" t="t" r="r" b="b"/>
              <a:pathLst>
                <a:path w="50010" h="25006" extrusionOk="0">
                  <a:moveTo>
                    <a:pt x="1" y="1"/>
                  </a:moveTo>
                  <a:cubicBezTo>
                    <a:pt x="1" y="13789"/>
                    <a:pt x="11217" y="25005"/>
                    <a:pt x="25005" y="25005"/>
                  </a:cubicBezTo>
                  <a:cubicBezTo>
                    <a:pt x="38793" y="25005"/>
                    <a:pt x="50010" y="13789"/>
                    <a:pt x="50010" y="1"/>
                  </a:cubicBezTo>
                  <a:lnTo>
                    <a:pt x="49648" y="1"/>
                  </a:lnTo>
                  <a:cubicBezTo>
                    <a:pt x="49648" y="13587"/>
                    <a:pt x="38591" y="24643"/>
                    <a:pt x="25005" y="24643"/>
                  </a:cubicBezTo>
                  <a:cubicBezTo>
                    <a:pt x="11413" y="24643"/>
                    <a:pt x="363" y="13587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2"/>
            <p:cNvSpPr/>
            <p:nvPr/>
          </p:nvSpPr>
          <p:spPr>
            <a:xfrm>
              <a:off x="1654525" y="-1398825"/>
              <a:ext cx="1064250" cy="532225"/>
            </a:xfrm>
            <a:custGeom>
              <a:avLst/>
              <a:gdLst/>
              <a:ahLst/>
              <a:cxnLst/>
              <a:rect l="l" t="t" r="r" b="b"/>
              <a:pathLst>
                <a:path w="42570" h="21289" extrusionOk="0">
                  <a:moveTo>
                    <a:pt x="1" y="1"/>
                  </a:moveTo>
                  <a:cubicBezTo>
                    <a:pt x="1" y="11740"/>
                    <a:pt x="9549" y="21288"/>
                    <a:pt x="21288" y="21288"/>
                  </a:cubicBezTo>
                  <a:cubicBezTo>
                    <a:pt x="33022" y="21288"/>
                    <a:pt x="42570" y="11740"/>
                    <a:pt x="42570" y="1"/>
                  </a:cubicBezTo>
                  <a:lnTo>
                    <a:pt x="42208" y="1"/>
                  </a:lnTo>
                  <a:cubicBezTo>
                    <a:pt x="42214" y="11544"/>
                    <a:pt x="32826" y="20926"/>
                    <a:pt x="21288" y="20926"/>
                  </a:cubicBezTo>
                  <a:cubicBezTo>
                    <a:pt x="9751" y="20926"/>
                    <a:pt x="363" y="115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2"/>
            <p:cNvSpPr/>
            <p:nvPr/>
          </p:nvSpPr>
          <p:spPr>
            <a:xfrm>
              <a:off x="1747600" y="-1398825"/>
              <a:ext cx="878250" cy="439150"/>
            </a:xfrm>
            <a:custGeom>
              <a:avLst/>
              <a:gdLst/>
              <a:ahLst/>
              <a:cxnLst/>
              <a:rect l="l" t="t" r="r" b="b"/>
              <a:pathLst>
                <a:path w="35130" h="17566" extrusionOk="0">
                  <a:moveTo>
                    <a:pt x="1" y="1"/>
                  </a:moveTo>
                  <a:cubicBezTo>
                    <a:pt x="1" y="9685"/>
                    <a:pt x="7881" y="17565"/>
                    <a:pt x="17565" y="17565"/>
                  </a:cubicBezTo>
                  <a:cubicBezTo>
                    <a:pt x="27250" y="17565"/>
                    <a:pt x="35130" y="9685"/>
                    <a:pt x="35130" y="1"/>
                  </a:cubicBezTo>
                  <a:lnTo>
                    <a:pt x="34768" y="1"/>
                  </a:lnTo>
                  <a:cubicBezTo>
                    <a:pt x="34768" y="9490"/>
                    <a:pt x="27048" y="17209"/>
                    <a:pt x="17565" y="17209"/>
                  </a:cubicBezTo>
                  <a:cubicBezTo>
                    <a:pt x="8076" y="17209"/>
                    <a:pt x="357" y="9490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2"/>
            <p:cNvSpPr/>
            <p:nvPr/>
          </p:nvSpPr>
          <p:spPr>
            <a:xfrm>
              <a:off x="1840550" y="-1398825"/>
              <a:ext cx="692225" cy="346200"/>
            </a:xfrm>
            <a:custGeom>
              <a:avLst/>
              <a:gdLst/>
              <a:ahLst/>
              <a:cxnLst/>
              <a:rect l="l" t="t" r="r" b="b"/>
              <a:pathLst>
                <a:path w="27689" h="13848" extrusionOk="0">
                  <a:moveTo>
                    <a:pt x="0" y="1"/>
                  </a:moveTo>
                  <a:cubicBezTo>
                    <a:pt x="0" y="7637"/>
                    <a:pt x="6211" y="13848"/>
                    <a:pt x="13847" y="13848"/>
                  </a:cubicBezTo>
                  <a:cubicBezTo>
                    <a:pt x="21478" y="13848"/>
                    <a:pt x="27689" y="7637"/>
                    <a:pt x="27689" y="1"/>
                  </a:cubicBezTo>
                  <a:lnTo>
                    <a:pt x="27332" y="1"/>
                  </a:lnTo>
                  <a:cubicBezTo>
                    <a:pt x="27332" y="7441"/>
                    <a:pt x="21282" y="13486"/>
                    <a:pt x="13847" y="13486"/>
                  </a:cubicBezTo>
                  <a:cubicBezTo>
                    <a:pt x="6413" y="13486"/>
                    <a:pt x="362" y="744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2"/>
            <p:cNvSpPr/>
            <p:nvPr/>
          </p:nvSpPr>
          <p:spPr>
            <a:xfrm>
              <a:off x="1933625" y="-1398825"/>
              <a:ext cx="506225" cy="253275"/>
            </a:xfrm>
            <a:custGeom>
              <a:avLst/>
              <a:gdLst/>
              <a:ahLst/>
              <a:cxnLst/>
              <a:rect l="l" t="t" r="r" b="b"/>
              <a:pathLst>
                <a:path w="20249" h="10131" extrusionOk="0">
                  <a:moveTo>
                    <a:pt x="0" y="1"/>
                  </a:moveTo>
                  <a:cubicBezTo>
                    <a:pt x="0" y="5588"/>
                    <a:pt x="4543" y="10131"/>
                    <a:pt x="10124" y="10131"/>
                  </a:cubicBezTo>
                  <a:cubicBezTo>
                    <a:pt x="15706" y="10131"/>
                    <a:pt x="20248" y="5588"/>
                    <a:pt x="20248" y="1"/>
                  </a:cubicBezTo>
                  <a:lnTo>
                    <a:pt x="19886" y="1"/>
                  </a:lnTo>
                  <a:cubicBezTo>
                    <a:pt x="19886" y="5386"/>
                    <a:pt x="15510" y="9769"/>
                    <a:pt x="10124" y="9769"/>
                  </a:cubicBezTo>
                  <a:cubicBezTo>
                    <a:pt x="4739" y="9769"/>
                    <a:pt x="356" y="5386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2"/>
            <p:cNvSpPr/>
            <p:nvPr/>
          </p:nvSpPr>
          <p:spPr>
            <a:xfrm>
              <a:off x="2025650" y="-1398825"/>
              <a:ext cx="322150" cy="161975"/>
            </a:xfrm>
            <a:custGeom>
              <a:avLst/>
              <a:gdLst/>
              <a:ahLst/>
              <a:cxnLst/>
              <a:rect l="l" t="t" r="r" b="b"/>
              <a:pathLst>
                <a:path w="12886" h="6479" extrusionOk="0">
                  <a:moveTo>
                    <a:pt x="42" y="1"/>
                  </a:moveTo>
                  <a:cubicBezTo>
                    <a:pt x="1" y="3569"/>
                    <a:pt x="2881" y="6479"/>
                    <a:pt x="6443" y="6479"/>
                  </a:cubicBezTo>
                  <a:cubicBezTo>
                    <a:pt x="10006" y="6479"/>
                    <a:pt x="12886" y="3569"/>
                    <a:pt x="12850" y="1"/>
                  </a:cubicBezTo>
                  <a:lnTo>
                    <a:pt x="12488" y="1"/>
                  </a:lnTo>
                  <a:cubicBezTo>
                    <a:pt x="12482" y="3338"/>
                    <a:pt x="9780" y="6046"/>
                    <a:pt x="6443" y="6046"/>
                  </a:cubicBezTo>
                  <a:cubicBezTo>
                    <a:pt x="3106" y="6046"/>
                    <a:pt x="398" y="3338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8" name="Google Shape;1408;p52"/>
          <p:cNvGrpSpPr/>
          <p:nvPr/>
        </p:nvGrpSpPr>
        <p:grpSpPr>
          <a:xfrm>
            <a:off x="3427425" y="1460738"/>
            <a:ext cx="4202225" cy="113150"/>
            <a:chOff x="4226300" y="802138"/>
            <a:chExt cx="4202225" cy="113150"/>
          </a:xfrm>
        </p:grpSpPr>
        <p:cxnSp>
          <p:nvCxnSpPr>
            <p:cNvPr id="1409" name="Google Shape;1409;p52"/>
            <p:cNvCxnSpPr/>
            <p:nvPr/>
          </p:nvCxnSpPr>
          <p:spPr>
            <a:xfrm>
              <a:off x="4226300" y="859900"/>
              <a:ext cx="4202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10" name="Google Shape;1410;p52"/>
            <p:cNvSpPr/>
            <p:nvPr/>
          </p:nvSpPr>
          <p:spPr>
            <a:xfrm>
              <a:off x="8371350" y="802138"/>
              <a:ext cx="571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ne" extrusionOk="0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5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2"/>
            <p:cNvSpPr/>
            <p:nvPr/>
          </p:nvSpPr>
          <p:spPr>
            <a:xfrm rot="10800000" flipH="1">
              <a:off x="8371350" y="858713"/>
              <a:ext cx="571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ne" extrusionOk="0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5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2" name="Google Shape;1412;p52"/>
          <p:cNvGrpSpPr/>
          <p:nvPr/>
        </p:nvGrpSpPr>
        <p:grpSpPr>
          <a:xfrm>
            <a:off x="908122" y="1854626"/>
            <a:ext cx="1434124" cy="717122"/>
            <a:chOff x="1003575" y="-1398825"/>
            <a:chExt cx="2366150" cy="1183175"/>
          </a:xfrm>
        </p:grpSpPr>
        <p:sp>
          <p:nvSpPr>
            <p:cNvPr id="1413" name="Google Shape;1413;p52"/>
            <p:cNvSpPr/>
            <p:nvPr/>
          </p:nvSpPr>
          <p:spPr>
            <a:xfrm>
              <a:off x="1003575" y="-1398825"/>
              <a:ext cx="2366150" cy="1183175"/>
            </a:xfrm>
            <a:custGeom>
              <a:avLst/>
              <a:gdLst/>
              <a:ahLst/>
              <a:cxnLst/>
              <a:rect l="l" t="t" r="r" b="b"/>
              <a:pathLst>
                <a:path w="94646" h="47327" extrusionOk="0">
                  <a:moveTo>
                    <a:pt x="1" y="1"/>
                  </a:moveTo>
                  <a:cubicBezTo>
                    <a:pt x="1" y="26098"/>
                    <a:pt x="21229" y="47326"/>
                    <a:pt x="47326" y="47326"/>
                  </a:cubicBezTo>
                  <a:cubicBezTo>
                    <a:pt x="73424" y="47326"/>
                    <a:pt x="94646" y="26098"/>
                    <a:pt x="94646" y="1"/>
                  </a:cubicBezTo>
                  <a:lnTo>
                    <a:pt x="94289" y="1"/>
                  </a:lnTo>
                  <a:cubicBezTo>
                    <a:pt x="94289" y="25902"/>
                    <a:pt x="73222" y="46970"/>
                    <a:pt x="47326" y="46970"/>
                  </a:cubicBezTo>
                  <a:cubicBezTo>
                    <a:pt x="21431" y="46970"/>
                    <a:pt x="363" y="25902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2"/>
            <p:cNvSpPr/>
            <p:nvPr/>
          </p:nvSpPr>
          <p:spPr>
            <a:xfrm>
              <a:off x="1096650" y="-1398825"/>
              <a:ext cx="2180150" cy="1090225"/>
            </a:xfrm>
            <a:custGeom>
              <a:avLst/>
              <a:gdLst/>
              <a:ahLst/>
              <a:cxnLst/>
              <a:rect l="l" t="t" r="r" b="b"/>
              <a:pathLst>
                <a:path w="87206" h="43609" extrusionOk="0">
                  <a:moveTo>
                    <a:pt x="1" y="1"/>
                  </a:moveTo>
                  <a:cubicBezTo>
                    <a:pt x="1" y="24049"/>
                    <a:pt x="19561" y="43609"/>
                    <a:pt x="43603" y="43609"/>
                  </a:cubicBezTo>
                  <a:cubicBezTo>
                    <a:pt x="67646" y="43609"/>
                    <a:pt x="87206" y="24049"/>
                    <a:pt x="87206" y="1"/>
                  </a:cubicBezTo>
                  <a:lnTo>
                    <a:pt x="86843" y="1"/>
                  </a:lnTo>
                  <a:cubicBezTo>
                    <a:pt x="86843" y="23853"/>
                    <a:pt x="67444" y="43247"/>
                    <a:pt x="43603" y="43247"/>
                  </a:cubicBezTo>
                  <a:cubicBezTo>
                    <a:pt x="19757" y="43247"/>
                    <a:pt x="357" y="23847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2"/>
            <p:cNvSpPr/>
            <p:nvPr/>
          </p:nvSpPr>
          <p:spPr>
            <a:xfrm>
              <a:off x="1189600" y="-1398825"/>
              <a:ext cx="1994125" cy="997150"/>
            </a:xfrm>
            <a:custGeom>
              <a:avLst/>
              <a:gdLst/>
              <a:ahLst/>
              <a:cxnLst/>
              <a:rect l="l" t="t" r="r" b="b"/>
              <a:pathLst>
                <a:path w="79765" h="39886" extrusionOk="0">
                  <a:moveTo>
                    <a:pt x="0" y="1"/>
                  </a:moveTo>
                  <a:cubicBezTo>
                    <a:pt x="0" y="21995"/>
                    <a:pt x="17891" y="39886"/>
                    <a:pt x="39885" y="39886"/>
                  </a:cubicBezTo>
                  <a:cubicBezTo>
                    <a:pt x="61879" y="39886"/>
                    <a:pt x="79765" y="21995"/>
                    <a:pt x="79765" y="1"/>
                  </a:cubicBezTo>
                  <a:lnTo>
                    <a:pt x="79408" y="1"/>
                  </a:lnTo>
                  <a:cubicBezTo>
                    <a:pt x="79408" y="21799"/>
                    <a:pt x="61678" y="39530"/>
                    <a:pt x="39885" y="39530"/>
                  </a:cubicBezTo>
                  <a:cubicBezTo>
                    <a:pt x="18093" y="39530"/>
                    <a:pt x="362" y="21799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2"/>
            <p:cNvSpPr/>
            <p:nvPr/>
          </p:nvSpPr>
          <p:spPr>
            <a:xfrm>
              <a:off x="1282525" y="-1398825"/>
              <a:ext cx="1808275" cy="904225"/>
            </a:xfrm>
            <a:custGeom>
              <a:avLst/>
              <a:gdLst/>
              <a:ahLst/>
              <a:cxnLst/>
              <a:rect l="l" t="t" r="r" b="b"/>
              <a:pathLst>
                <a:path w="72331" h="36169" extrusionOk="0">
                  <a:moveTo>
                    <a:pt x="0" y="1"/>
                  </a:moveTo>
                  <a:cubicBezTo>
                    <a:pt x="0" y="19946"/>
                    <a:pt x="16223" y="36169"/>
                    <a:pt x="36162" y="36169"/>
                  </a:cubicBezTo>
                  <a:cubicBezTo>
                    <a:pt x="56108" y="36169"/>
                    <a:pt x="72330" y="19946"/>
                    <a:pt x="72330" y="1"/>
                  </a:cubicBezTo>
                  <a:lnTo>
                    <a:pt x="71968" y="1"/>
                  </a:lnTo>
                  <a:cubicBezTo>
                    <a:pt x="71968" y="19744"/>
                    <a:pt x="55912" y="35806"/>
                    <a:pt x="36168" y="35806"/>
                  </a:cubicBezTo>
                  <a:cubicBezTo>
                    <a:pt x="16425" y="35806"/>
                    <a:pt x="363" y="197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2"/>
            <p:cNvSpPr/>
            <p:nvPr/>
          </p:nvSpPr>
          <p:spPr>
            <a:xfrm>
              <a:off x="1375600" y="-1398675"/>
              <a:ext cx="1622275" cy="811150"/>
            </a:xfrm>
            <a:custGeom>
              <a:avLst/>
              <a:gdLst/>
              <a:ahLst/>
              <a:cxnLst/>
              <a:rect l="l" t="t" r="r" b="b"/>
              <a:pathLst>
                <a:path w="64891" h="32446" extrusionOk="0">
                  <a:moveTo>
                    <a:pt x="0" y="1"/>
                  </a:moveTo>
                  <a:cubicBezTo>
                    <a:pt x="0" y="17886"/>
                    <a:pt x="14554" y="32446"/>
                    <a:pt x="32445" y="32446"/>
                  </a:cubicBezTo>
                  <a:cubicBezTo>
                    <a:pt x="50336" y="32446"/>
                    <a:pt x="64890" y="17886"/>
                    <a:pt x="64890" y="1"/>
                  </a:cubicBezTo>
                  <a:lnTo>
                    <a:pt x="64528" y="1"/>
                  </a:lnTo>
                  <a:cubicBezTo>
                    <a:pt x="64528" y="17690"/>
                    <a:pt x="50134" y="32083"/>
                    <a:pt x="32445" y="32083"/>
                  </a:cubicBezTo>
                  <a:cubicBezTo>
                    <a:pt x="14750" y="32083"/>
                    <a:pt x="363" y="17690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2"/>
            <p:cNvSpPr/>
            <p:nvPr/>
          </p:nvSpPr>
          <p:spPr>
            <a:xfrm>
              <a:off x="1468525" y="-1398825"/>
              <a:ext cx="1436275" cy="718225"/>
            </a:xfrm>
            <a:custGeom>
              <a:avLst/>
              <a:gdLst/>
              <a:ahLst/>
              <a:cxnLst/>
              <a:rect l="l" t="t" r="r" b="b"/>
              <a:pathLst>
                <a:path w="57451" h="28729" extrusionOk="0">
                  <a:moveTo>
                    <a:pt x="1" y="1"/>
                  </a:moveTo>
                  <a:cubicBezTo>
                    <a:pt x="1" y="15843"/>
                    <a:pt x="12886" y="28728"/>
                    <a:pt x="28728" y="28728"/>
                  </a:cubicBezTo>
                  <a:cubicBezTo>
                    <a:pt x="44565" y="28728"/>
                    <a:pt x="57450" y="15843"/>
                    <a:pt x="57450" y="1"/>
                  </a:cubicBezTo>
                  <a:lnTo>
                    <a:pt x="57094" y="1"/>
                  </a:lnTo>
                  <a:cubicBezTo>
                    <a:pt x="57094" y="15641"/>
                    <a:pt x="44369" y="28366"/>
                    <a:pt x="28728" y="28366"/>
                  </a:cubicBezTo>
                  <a:cubicBezTo>
                    <a:pt x="13088" y="28366"/>
                    <a:pt x="363" y="1564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2"/>
            <p:cNvSpPr/>
            <p:nvPr/>
          </p:nvSpPr>
          <p:spPr>
            <a:xfrm>
              <a:off x="1561600" y="-1398675"/>
              <a:ext cx="1250250" cy="625150"/>
            </a:xfrm>
            <a:custGeom>
              <a:avLst/>
              <a:gdLst/>
              <a:ahLst/>
              <a:cxnLst/>
              <a:rect l="l" t="t" r="r" b="b"/>
              <a:pathLst>
                <a:path w="50010" h="25006" extrusionOk="0">
                  <a:moveTo>
                    <a:pt x="1" y="1"/>
                  </a:moveTo>
                  <a:cubicBezTo>
                    <a:pt x="1" y="13789"/>
                    <a:pt x="11217" y="25005"/>
                    <a:pt x="25005" y="25005"/>
                  </a:cubicBezTo>
                  <a:cubicBezTo>
                    <a:pt x="38793" y="25005"/>
                    <a:pt x="50010" y="13789"/>
                    <a:pt x="50010" y="1"/>
                  </a:cubicBezTo>
                  <a:lnTo>
                    <a:pt x="49648" y="1"/>
                  </a:lnTo>
                  <a:cubicBezTo>
                    <a:pt x="49648" y="13587"/>
                    <a:pt x="38591" y="24643"/>
                    <a:pt x="25005" y="24643"/>
                  </a:cubicBezTo>
                  <a:cubicBezTo>
                    <a:pt x="11413" y="24643"/>
                    <a:pt x="363" y="13587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2"/>
            <p:cNvSpPr/>
            <p:nvPr/>
          </p:nvSpPr>
          <p:spPr>
            <a:xfrm>
              <a:off x="1654525" y="-1398825"/>
              <a:ext cx="1064250" cy="532225"/>
            </a:xfrm>
            <a:custGeom>
              <a:avLst/>
              <a:gdLst/>
              <a:ahLst/>
              <a:cxnLst/>
              <a:rect l="l" t="t" r="r" b="b"/>
              <a:pathLst>
                <a:path w="42570" h="21289" extrusionOk="0">
                  <a:moveTo>
                    <a:pt x="1" y="1"/>
                  </a:moveTo>
                  <a:cubicBezTo>
                    <a:pt x="1" y="11740"/>
                    <a:pt x="9549" y="21288"/>
                    <a:pt x="21288" y="21288"/>
                  </a:cubicBezTo>
                  <a:cubicBezTo>
                    <a:pt x="33022" y="21288"/>
                    <a:pt x="42570" y="11740"/>
                    <a:pt x="42570" y="1"/>
                  </a:cubicBezTo>
                  <a:lnTo>
                    <a:pt x="42208" y="1"/>
                  </a:lnTo>
                  <a:cubicBezTo>
                    <a:pt x="42214" y="11544"/>
                    <a:pt x="32826" y="20926"/>
                    <a:pt x="21288" y="20926"/>
                  </a:cubicBezTo>
                  <a:cubicBezTo>
                    <a:pt x="9751" y="20926"/>
                    <a:pt x="363" y="115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2"/>
            <p:cNvSpPr/>
            <p:nvPr/>
          </p:nvSpPr>
          <p:spPr>
            <a:xfrm>
              <a:off x="1747600" y="-1398825"/>
              <a:ext cx="878250" cy="439150"/>
            </a:xfrm>
            <a:custGeom>
              <a:avLst/>
              <a:gdLst/>
              <a:ahLst/>
              <a:cxnLst/>
              <a:rect l="l" t="t" r="r" b="b"/>
              <a:pathLst>
                <a:path w="35130" h="17566" extrusionOk="0">
                  <a:moveTo>
                    <a:pt x="1" y="1"/>
                  </a:moveTo>
                  <a:cubicBezTo>
                    <a:pt x="1" y="9685"/>
                    <a:pt x="7881" y="17565"/>
                    <a:pt x="17565" y="17565"/>
                  </a:cubicBezTo>
                  <a:cubicBezTo>
                    <a:pt x="27250" y="17565"/>
                    <a:pt x="35130" y="9685"/>
                    <a:pt x="35130" y="1"/>
                  </a:cubicBezTo>
                  <a:lnTo>
                    <a:pt x="34768" y="1"/>
                  </a:lnTo>
                  <a:cubicBezTo>
                    <a:pt x="34768" y="9490"/>
                    <a:pt x="27048" y="17209"/>
                    <a:pt x="17565" y="17209"/>
                  </a:cubicBezTo>
                  <a:cubicBezTo>
                    <a:pt x="8076" y="17209"/>
                    <a:pt x="357" y="9490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2"/>
            <p:cNvSpPr/>
            <p:nvPr/>
          </p:nvSpPr>
          <p:spPr>
            <a:xfrm>
              <a:off x="1840550" y="-1398825"/>
              <a:ext cx="692225" cy="346200"/>
            </a:xfrm>
            <a:custGeom>
              <a:avLst/>
              <a:gdLst/>
              <a:ahLst/>
              <a:cxnLst/>
              <a:rect l="l" t="t" r="r" b="b"/>
              <a:pathLst>
                <a:path w="27689" h="13848" extrusionOk="0">
                  <a:moveTo>
                    <a:pt x="0" y="1"/>
                  </a:moveTo>
                  <a:cubicBezTo>
                    <a:pt x="0" y="7637"/>
                    <a:pt x="6211" y="13848"/>
                    <a:pt x="13847" y="13848"/>
                  </a:cubicBezTo>
                  <a:cubicBezTo>
                    <a:pt x="21478" y="13848"/>
                    <a:pt x="27689" y="7637"/>
                    <a:pt x="27689" y="1"/>
                  </a:cubicBezTo>
                  <a:lnTo>
                    <a:pt x="27332" y="1"/>
                  </a:lnTo>
                  <a:cubicBezTo>
                    <a:pt x="27332" y="7441"/>
                    <a:pt x="21282" y="13486"/>
                    <a:pt x="13847" y="13486"/>
                  </a:cubicBezTo>
                  <a:cubicBezTo>
                    <a:pt x="6413" y="13486"/>
                    <a:pt x="362" y="744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2"/>
            <p:cNvSpPr/>
            <p:nvPr/>
          </p:nvSpPr>
          <p:spPr>
            <a:xfrm>
              <a:off x="1933625" y="-1398825"/>
              <a:ext cx="506225" cy="253275"/>
            </a:xfrm>
            <a:custGeom>
              <a:avLst/>
              <a:gdLst/>
              <a:ahLst/>
              <a:cxnLst/>
              <a:rect l="l" t="t" r="r" b="b"/>
              <a:pathLst>
                <a:path w="20249" h="10131" extrusionOk="0">
                  <a:moveTo>
                    <a:pt x="0" y="1"/>
                  </a:moveTo>
                  <a:cubicBezTo>
                    <a:pt x="0" y="5588"/>
                    <a:pt x="4543" y="10131"/>
                    <a:pt x="10124" y="10131"/>
                  </a:cubicBezTo>
                  <a:cubicBezTo>
                    <a:pt x="15706" y="10131"/>
                    <a:pt x="20248" y="5588"/>
                    <a:pt x="20248" y="1"/>
                  </a:cubicBezTo>
                  <a:lnTo>
                    <a:pt x="19886" y="1"/>
                  </a:lnTo>
                  <a:cubicBezTo>
                    <a:pt x="19886" y="5386"/>
                    <a:pt x="15510" y="9769"/>
                    <a:pt x="10124" y="9769"/>
                  </a:cubicBezTo>
                  <a:cubicBezTo>
                    <a:pt x="4739" y="9769"/>
                    <a:pt x="356" y="5386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2"/>
            <p:cNvSpPr/>
            <p:nvPr/>
          </p:nvSpPr>
          <p:spPr>
            <a:xfrm>
              <a:off x="2025650" y="-1398825"/>
              <a:ext cx="322150" cy="161975"/>
            </a:xfrm>
            <a:custGeom>
              <a:avLst/>
              <a:gdLst/>
              <a:ahLst/>
              <a:cxnLst/>
              <a:rect l="l" t="t" r="r" b="b"/>
              <a:pathLst>
                <a:path w="12886" h="6479" extrusionOk="0">
                  <a:moveTo>
                    <a:pt x="42" y="1"/>
                  </a:moveTo>
                  <a:cubicBezTo>
                    <a:pt x="1" y="3569"/>
                    <a:pt x="2881" y="6479"/>
                    <a:pt x="6443" y="6479"/>
                  </a:cubicBezTo>
                  <a:cubicBezTo>
                    <a:pt x="10006" y="6479"/>
                    <a:pt x="12886" y="3569"/>
                    <a:pt x="12850" y="1"/>
                  </a:cubicBezTo>
                  <a:lnTo>
                    <a:pt x="12488" y="1"/>
                  </a:lnTo>
                  <a:cubicBezTo>
                    <a:pt x="12482" y="3338"/>
                    <a:pt x="9780" y="6046"/>
                    <a:pt x="6443" y="6046"/>
                  </a:cubicBezTo>
                  <a:cubicBezTo>
                    <a:pt x="3106" y="6046"/>
                    <a:pt x="398" y="3338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5" name="Google Shape;1425;p52"/>
          <p:cNvSpPr txBox="1">
            <a:spLocks noGrp="1"/>
          </p:cNvSpPr>
          <p:nvPr>
            <p:ph type="title"/>
          </p:nvPr>
        </p:nvSpPr>
        <p:spPr>
          <a:xfrm>
            <a:off x="2270988" y="2592250"/>
            <a:ext cx="65151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Accident Characteristics</a:t>
            </a:r>
            <a:endParaRPr sz="3300"/>
          </a:p>
        </p:txBody>
      </p:sp>
      <p:sp>
        <p:nvSpPr>
          <p:cNvPr id="1426" name="Google Shape;1426;p52"/>
          <p:cNvSpPr txBox="1">
            <a:spLocks noGrp="1"/>
          </p:cNvSpPr>
          <p:nvPr>
            <p:ph type="title" idx="4294967295"/>
          </p:nvPr>
        </p:nvSpPr>
        <p:spPr>
          <a:xfrm>
            <a:off x="5118738" y="1834138"/>
            <a:ext cx="819600" cy="7581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53"/>
          <p:cNvSpPr txBox="1">
            <a:spLocks noGrp="1"/>
          </p:cNvSpPr>
          <p:nvPr>
            <p:ph type="title"/>
          </p:nvPr>
        </p:nvSpPr>
        <p:spPr>
          <a:xfrm>
            <a:off x="715550" y="1559785"/>
            <a:ext cx="3361800" cy="11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Type Analysis</a:t>
            </a:r>
            <a:endParaRPr/>
          </a:p>
        </p:txBody>
      </p:sp>
      <p:sp>
        <p:nvSpPr>
          <p:cNvPr id="1432" name="Google Shape;1432;p53"/>
          <p:cNvSpPr txBox="1">
            <a:spLocks noGrp="1"/>
          </p:cNvSpPr>
          <p:nvPr>
            <p:ph type="subTitle" idx="1"/>
          </p:nvPr>
        </p:nvSpPr>
        <p:spPr>
          <a:xfrm>
            <a:off x="715550" y="2660310"/>
            <a:ext cx="33618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common types of collisions are same direction rear end collisions, straight movement angle, and other.</a:t>
            </a:r>
            <a:endParaRPr/>
          </a:p>
        </p:txBody>
      </p:sp>
      <p:pic>
        <p:nvPicPr>
          <p:cNvPr id="1433" name="Google Shape;143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750" y="1371600"/>
            <a:ext cx="4761850" cy="2362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54"/>
          <p:cNvSpPr txBox="1">
            <a:spLocks noGrp="1"/>
          </p:cNvSpPr>
          <p:nvPr>
            <p:ph type="title"/>
          </p:nvPr>
        </p:nvSpPr>
        <p:spPr>
          <a:xfrm>
            <a:off x="715550" y="304321"/>
            <a:ext cx="7713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Number of Accident by ACRS Report Type</a:t>
            </a:r>
            <a:endParaRPr sz="2700"/>
          </a:p>
        </p:txBody>
      </p:sp>
      <p:sp>
        <p:nvSpPr>
          <p:cNvPr id="1439" name="Google Shape;1439;p54"/>
          <p:cNvSpPr txBox="1">
            <a:spLocks noGrp="1"/>
          </p:cNvSpPr>
          <p:nvPr>
            <p:ph type="title" idx="4"/>
          </p:nvPr>
        </p:nvSpPr>
        <p:spPr>
          <a:xfrm>
            <a:off x="3642923" y="1897100"/>
            <a:ext cx="2159400" cy="5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62228</a:t>
            </a:r>
            <a:endParaRPr/>
          </a:p>
        </p:txBody>
      </p:sp>
      <p:sp>
        <p:nvSpPr>
          <p:cNvPr id="1440" name="Google Shape;1440;p54"/>
          <p:cNvSpPr txBox="1">
            <a:spLocks noGrp="1"/>
          </p:cNvSpPr>
          <p:nvPr>
            <p:ph type="subTitle" idx="5"/>
          </p:nvPr>
        </p:nvSpPr>
        <p:spPr>
          <a:xfrm>
            <a:off x="3642926" y="2569400"/>
            <a:ext cx="2159400" cy="3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Injury Crash</a:t>
            </a:r>
            <a:endParaRPr/>
          </a:p>
        </p:txBody>
      </p:sp>
      <p:sp>
        <p:nvSpPr>
          <p:cNvPr id="1441" name="Google Shape;1441;p54"/>
          <p:cNvSpPr txBox="1">
            <a:spLocks noGrp="1"/>
          </p:cNvSpPr>
          <p:nvPr>
            <p:ph type="title" idx="7"/>
          </p:nvPr>
        </p:nvSpPr>
        <p:spPr>
          <a:xfrm>
            <a:off x="6216473" y="1897100"/>
            <a:ext cx="2159400" cy="5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425</a:t>
            </a:r>
            <a:endParaRPr/>
          </a:p>
        </p:txBody>
      </p:sp>
      <p:sp>
        <p:nvSpPr>
          <p:cNvPr id="1442" name="Google Shape;1442;p54"/>
          <p:cNvSpPr txBox="1">
            <a:spLocks noGrp="1"/>
          </p:cNvSpPr>
          <p:nvPr>
            <p:ph type="title" idx="2"/>
          </p:nvPr>
        </p:nvSpPr>
        <p:spPr>
          <a:xfrm>
            <a:off x="1069374" y="1897100"/>
            <a:ext cx="2159400" cy="5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109452</a:t>
            </a:r>
            <a:endParaRPr/>
          </a:p>
        </p:txBody>
      </p:sp>
      <p:sp>
        <p:nvSpPr>
          <p:cNvPr id="1443" name="Google Shape;1443;p54"/>
          <p:cNvSpPr txBox="1">
            <a:spLocks noGrp="1"/>
          </p:cNvSpPr>
          <p:nvPr>
            <p:ph type="subTitle" idx="1"/>
          </p:nvPr>
        </p:nvSpPr>
        <p:spPr>
          <a:xfrm>
            <a:off x="1069375" y="2569400"/>
            <a:ext cx="2159400" cy="65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 Damage Crash</a:t>
            </a:r>
            <a:endParaRPr/>
          </a:p>
        </p:txBody>
      </p:sp>
      <p:sp>
        <p:nvSpPr>
          <p:cNvPr id="1444" name="Google Shape;1444;p54"/>
          <p:cNvSpPr txBox="1">
            <a:spLocks noGrp="1"/>
          </p:cNvSpPr>
          <p:nvPr>
            <p:ph type="subTitle" idx="8"/>
          </p:nvPr>
        </p:nvSpPr>
        <p:spPr>
          <a:xfrm>
            <a:off x="6216476" y="2569400"/>
            <a:ext cx="2159400" cy="3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Fatal Crash</a:t>
            </a:r>
            <a:endParaRPr/>
          </a:p>
        </p:txBody>
      </p:sp>
      <p:sp>
        <p:nvSpPr>
          <p:cNvPr id="1445" name="Google Shape;1445;p54"/>
          <p:cNvSpPr/>
          <p:nvPr/>
        </p:nvSpPr>
        <p:spPr>
          <a:xfrm rot="-5400000">
            <a:off x="74890" y="2675325"/>
            <a:ext cx="1666800" cy="161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54"/>
          <p:cNvSpPr/>
          <p:nvPr/>
        </p:nvSpPr>
        <p:spPr>
          <a:xfrm rot="-5400000">
            <a:off x="2646075" y="2675325"/>
            <a:ext cx="1666800" cy="161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54"/>
          <p:cNvSpPr/>
          <p:nvPr/>
        </p:nvSpPr>
        <p:spPr>
          <a:xfrm rot="-5400000">
            <a:off x="150200" y="2750625"/>
            <a:ext cx="1516200" cy="16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54"/>
          <p:cNvSpPr/>
          <p:nvPr/>
        </p:nvSpPr>
        <p:spPr>
          <a:xfrm rot="-5400000">
            <a:off x="5217250" y="2675325"/>
            <a:ext cx="1666800" cy="161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54"/>
          <p:cNvSpPr/>
          <p:nvPr/>
        </p:nvSpPr>
        <p:spPr>
          <a:xfrm rot="-5400000">
            <a:off x="2759925" y="2816750"/>
            <a:ext cx="1439100" cy="16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54"/>
          <p:cNvSpPr/>
          <p:nvPr/>
        </p:nvSpPr>
        <p:spPr>
          <a:xfrm rot="-5400000">
            <a:off x="5411950" y="2870025"/>
            <a:ext cx="1277400" cy="16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" name="Google Shape;1455;p5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000" y="1707350"/>
            <a:ext cx="3677550" cy="26448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6" name="Google Shape;1456;p55"/>
          <p:cNvSpPr txBox="1">
            <a:spLocks noGrp="1"/>
          </p:cNvSpPr>
          <p:nvPr>
            <p:ph type="title"/>
          </p:nvPr>
        </p:nvSpPr>
        <p:spPr>
          <a:xfrm>
            <a:off x="715550" y="456721"/>
            <a:ext cx="7713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Number of Accident by Related Non-Motorist</a:t>
            </a:r>
            <a:endParaRPr sz="2200"/>
          </a:p>
        </p:txBody>
      </p:sp>
      <p:graphicFrame>
        <p:nvGraphicFramePr>
          <p:cNvPr id="1457" name="Google Shape;1457;p55"/>
          <p:cNvGraphicFramePr/>
          <p:nvPr/>
        </p:nvGraphicFramePr>
        <p:xfrm>
          <a:off x="2052338" y="1924125"/>
          <a:ext cx="4277325" cy="2057250"/>
        </p:xfrm>
        <a:graphic>
          <a:graphicData uri="http://schemas.openxmlformats.org/drawingml/2006/table">
            <a:tbl>
              <a:tblPr>
                <a:noFill/>
                <a:tableStyleId>{F3709F90-3B34-48D0-B8BD-69439657F92E}</a:tableStyleId>
              </a:tblPr>
              <a:tblGrid>
                <a:gridCol w="238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Pedestrian              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170522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Bicyclist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1169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Other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246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Other Conveyance 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84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Machine Operator/Rider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39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38"/>
          <p:cNvSpPr txBox="1">
            <a:spLocks noGrp="1"/>
          </p:cNvSpPr>
          <p:nvPr>
            <p:ph type="title" idx="3"/>
          </p:nvPr>
        </p:nvSpPr>
        <p:spPr>
          <a:xfrm>
            <a:off x="715550" y="456721"/>
            <a:ext cx="7713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184" name="Google Shape;1184;p38"/>
          <p:cNvSpPr txBox="1">
            <a:spLocks noGrp="1"/>
          </p:cNvSpPr>
          <p:nvPr>
            <p:ph type="title"/>
          </p:nvPr>
        </p:nvSpPr>
        <p:spPr>
          <a:xfrm>
            <a:off x="4572125" y="2992851"/>
            <a:ext cx="756300" cy="4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4</a:t>
            </a:r>
            <a:endParaRPr sz="2600">
              <a:solidFill>
                <a:schemeClr val="dk1"/>
              </a:solidFill>
            </a:endParaRPr>
          </a:p>
        </p:txBody>
      </p:sp>
      <p:grpSp>
        <p:nvGrpSpPr>
          <p:cNvPr id="1185" name="Google Shape;1185;p38"/>
          <p:cNvGrpSpPr/>
          <p:nvPr/>
        </p:nvGrpSpPr>
        <p:grpSpPr>
          <a:xfrm>
            <a:off x="812437" y="1282794"/>
            <a:ext cx="3142610" cy="113150"/>
            <a:chOff x="832397" y="3285608"/>
            <a:chExt cx="3452280" cy="113150"/>
          </a:xfrm>
        </p:grpSpPr>
        <p:cxnSp>
          <p:nvCxnSpPr>
            <p:cNvPr id="1186" name="Google Shape;1186;p38"/>
            <p:cNvCxnSpPr/>
            <p:nvPr/>
          </p:nvCxnSpPr>
          <p:spPr>
            <a:xfrm>
              <a:off x="832397" y="3343808"/>
              <a:ext cx="3426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7" name="Google Shape;1187;p38"/>
            <p:cNvGrpSpPr/>
            <p:nvPr/>
          </p:nvGrpSpPr>
          <p:grpSpPr>
            <a:xfrm>
              <a:off x="4227502" y="3285608"/>
              <a:ext cx="57175" cy="113150"/>
              <a:chOff x="8523750" y="954538"/>
              <a:chExt cx="57175" cy="113150"/>
            </a:xfrm>
          </p:grpSpPr>
          <p:sp>
            <p:nvSpPr>
              <p:cNvPr id="1188" name="Google Shape;1188;p38"/>
              <p:cNvSpPr/>
              <p:nvPr/>
            </p:nvSpPr>
            <p:spPr>
              <a:xfrm>
                <a:off x="8523750" y="954538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8"/>
              <p:cNvSpPr/>
              <p:nvPr/>
            </p:nvSpPr>
            <p:spPr>
              <a:xfrm rot="10800000" flipH="1">
                <a:off x="8523750" y="1011113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0" name="Google Shape;1190;p38"/>
          <p:cNvGrpSpPr/>
          <p:nvPr/>
        </p:nvGrpSpPr>
        <p:grpSpPr>
          <a:xfrm>
            <a:off x="812437" y="2893906"/>
            <a:ext cx="3123935" cy="113150"/>
            <a:chOff x="852912" y="3285608"/>
            <a:chExt cx="3431764" cy="113150"/>
          </a:xfrm>
        </p:grpSpPr>
        <p:cxnSp>
          <p:nvCxnSpPr>
            <p:cNvPr id="1191" name="Google Shape;1191;p38"/>
            <p:cNvCxnSpPr/>
            <p:nvPr/>
          </p:nvCxnSpPr>
          <p:spPr>
            <a:xfrm>
              <a:off x="852912" y="3343808"/>
              <a:ext cx="340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92" name="Google Shape;1192;p38"/>
            <p:cNvGrpSpPr/>
            <p:nvPr/>
          </p:nvGrpSpPr>
          <p:grpSpPr>
            <a:xfrm>
              <a:off x="4227502" y="3285608"/>
              <a:ext cx="57175" cy="113150"/>
              <a:chOff x="8523750" y="954538"/>
              <a:chExt cx="57175" cy="113150"/>
            </a:xfrm>
          </p:grpSpPr>
          <p:sp>
            <p:nvSpPr>
              <p:cNvPr id="1193" name="Google Shape;1193;p38"/>
              <p:cNvSpPr/>
              <p:nvPr/>
            </p:nvSpPr>
            <p:spPr>
              <a:xfrm>
                <a:off x="8523750" y="954538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8"/>
              <p:cNvSpPr/>
              <p:nvPr/>
            </p:nvSpPr>
            <p:spPr>
              <a:xfrm rot="10800000" flipH="1">
                <a:off x="8523750" y="1011113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5" name="Google Shape;1195;p38"/>
          <p:cNvSpPr txBox="1">
            <a:spLocks noGrp="1"/>
          </p:cNvSpPr>
          <p:nvPr>
            <p:ph type="subTitle" idx="1"/>
          </p:nvPr>
        </p:nvSpPr>
        <p:spPr>
          <a:xfrm>
            <a:off x="5364890" y="3221479"/>
            <a:ext cx="2563800" cy="3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Accident Characteristics</a:t>
            </a:r>
            <a:endParaRPr/>
          </a:p>
        </p:txBody>
      </p:sp>
      <p:sp>
        <p:nvSpPr>
          <p:cNvPr id="1196" name="Google Shape;1196;p38"/>
          <p:cNvSpPr txBox="1">
            <a:spLocks noGrp="1"/>
          </p:cNvSpPr>
          <p:nvPr>
            <p:ph type="subTitle" idx="2"/>
          </p:nvPr>
        </p:nvSpPr>
        <p:spPr>
          <a:xfrm>
            <a:off x="5364890" y="3475916"/>
            <a:ext cx="2563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Collision type analysis, driver behavior analysis, and ehicle analysis</a:t>
            </a:r>
            <a:endParaRPr/>
          </a:p>
        </p:txBody>
      </p:sp>
      <p:sp>
        <p:nvSpPr>
          <p:cNvPr id="1197" name="Google Shape;1197;p38"/>
          <p:cNvSpPr txBox="1">
            <a:spLocks noGrp="1"/>
          </p:cNvSpPr>
          <p:nvPr>
            <p:ph type="title" idx="4"/>
          </p:nvPr>
        </p:nvSpPr>
        <p:spPr>
          <a:xfrm>
            <a:off x="701625" y="2992851"/>
            <a:ext cx="756300" cy="4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98" name="Google Shape;1198;p38"/>
          <p:cNvSpPr txBox="1">
            <a:spLocks noGrp="1"/>
          </p:cNvSpPr>
          <p:nvPr>
            <p:ph type="subTitle" idx="5"/>
          </p:nvPr>
        </p:nvSpPr>
        <p:spPr>
          <a:xfrm>
            <a:off x="1494400" y="3221475"/>
            <a:ext cx="2784300" cy="3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 Conditions and Infrastructure</a:t>
            </a:r>
            <a:endParaRPr/>
          </a:p>
        </p:txBody>
      </p:sp>
      <p:sp>
        <p:nvSpPr>
          <p:cNvPr id="1199" name="Google Shape;1199;p38"/>
          <p:cNvSpPr txBox="1">
            <a:spLocks noGrp="1"/>
          </p:cNvSpPr>
          <p:nvPr>
            <p:ph type="subTitle" idx="6"/>
          </p:nvPr>
        </p:nvSpPr>
        <p:spPr>
          <a:xfrm>
            <a:off x="1494390" y="3475916"/>
            <a:ext cx="2563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Lighting conditions analysis and impact of Traffic Control on accidents</a:t>
            </a:r>
            <a:endParaRPr/>
          </a:p>
        </p:txBody>
      </p:sp>
      <p:sp>
        <p:nvSpPr>
          <p:cNvPr id="1200" name="Google Shape;1200;p38"/>
          <p:cNvSpPr txBox="1">
            <a:spLocks noGrp="1"/>
          </p:cNvSpPr>
          <p:nvPr>
            <p:ph type="title" idx="7"/>
          </p:nvPr>
        </p:nvSpPr>
        <p:spPr>
          <a:xfrm>
            <a:off x="701625" y="1385826"/>
            <a:ext cx="756300" cy="4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01" name="Google Shape;1201;p38"/>
          <p:cNvSpPr txBox="1">
            <a:spLocks noGrp="1"/>
          </p:cNvSpPr>
          <p:nvPr>
            <p:ph type="subTitle" idx="8"/>
          </p:nvPr>
        </p:nvSpPr>
        <p:spPr>
          <a:xfrm>
            <a:off x="1494390" y="1614423"/>
            <a:ext cx="2563800" cy="3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 Analysis</a:t>
            </a:r>
            <a:endParaRPr/>
          </a:p>
        </p:txBody>
      </p:sp>
      <p:sp>
        <p:nvSpPr>
          <p:cNvPr id="1202" name="Google Shape;1202;p38"/>
          <p:cNvSpPr txBox="1">
            <a:spLocks noGrp="1"/>
          </p:cNvSpPr>
          <p:nvPr>
            <p:ph type="subTitle" idx="9"/>
          </p:nvPr>
        </p:nvSpPr>
        <p:spPr>
          <a:xfrm>
            <a:off x="1494390" y="1868860"/>
            <a:ext cx="2563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Location, Route Type, Cross-Street Type, and Off-Road analysis</a:t>
            </a:r>
            <a:endParaRPr/>
          </a:p>
        </p:txBody>
      </p:sp>
      <p:sp>
        <p:nvSpPr>
          <p:cNvPr id="1203" name="Google Shape;1203;p38"/>
          <p:cNvSpPr txBox="1">
            <a:spLocks noGrp="1"/>
          </p:cNvSpPr>
          <p:nvPr>
            <p:ph type="title" idx="13"/>
          </p:nvPr>
        </p:nvSpPr>
        <p:spPr>
          <a:xfrm>
            <a:off x="4572125" y="1385826"/>
            <a:ext cx="756300" cy="4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04" name="Google Shape;1204;p38"/>
          <p:cNvSpPr txBox="1">
            <a:spLocks noGrp="1"/>
          </p:cNvSpPr>
          <p:nvPr>
            <p:ph type="subTitle" idx="14"/>
          </p:nvPr>
        </p:nvSpPr>
        <p:spPr>
          <a:xfrm>
            <a:off x="5364890" y="1462023"/>
            <a:ext cx="2563800" cy="3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Temporal Analysis</a:t>
            </a:r>
            <a:endParaRPr/>
          </a:p>
        </p:txBody>
      </p:sp>
      <p:sp>
        <p:nvSpPr>
          <p:cNvPr id="1205" name="Google Shape;1205;p38"/>
          <p:cNvSpPr txBox="1">
            <a:spLocks noGrp="1"/>
          </p:cNvSpPr>
          <p:nvPr>
            <p:ph type="subTitle" idx="15"/>
          </p:nvPr>
        </p:nvSpPr>
        <p:spPr>
          <a:xfrm>
            <a:off x="5364890" y="1868860"/>
            <a:ext cx="2563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Accident trends over time, and impact of weather and surface conditions on accidents</a:t>
            </a:r>
            <a:endParaRPr/>
          </a:p>
        </p:txBody>
      </p:sp>
      <p:grpSp>
        <p:nvGrpSpPr>
          <p:cNvPr id="1206" name="Google Shape;1206;p38"/>
          <p:cNvGrpSpPr/>
          <p:nvPr/>
        </p:nvGrpSpPr>
        <p:grpSpPr>
          <a:xfrm>
            <a:off x="4687688" y="1282794"/>
            <a:ext cx="3142610" cy="113150"/>
            <a:chOff x="832397" y="3285608"/>
            <a:chExt cx="3452280" cy="113150"/>
          </a:xfrm>
        </p:grpSpPr>
        <p:cxnSp>
          <p:nvCxnSpPr>
            <p:cNvPr id="1207" name="Google Shape;1207;p38"/>
            <p:cNvCxnSpPr/>
            <p:nvPr/>
          </p:nvCxnSpPr>
          <p:spPr>
            <a:xfrm>
              <a:off x="832397" y="3343808"/>
              <a:ext cx="3426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08" name="Google Shape;1208;p38"/>
            <p:cNvGrpSpPr/>
            <p:nvPr/>
          </p:nvGrpSpPr>
          <p:grpSpPr>
            <a:xfrm>
              <a:off x="4227502" y="3285608"/>
              <a:ext cx="57175" cy="113150"/>
              <a:chOff x="8523750" y="954538"/>
              <a:chExt cx="57175" cy="113150"/>
            </a:xfrm>
          </p:grpSpPr>
          <p:sp>
            <p:nvSpPr>
              <p:cNvPr id="1209" name="Google Shape;1209;p38"/>
              <p:cNvSpPr/>
              <p:nvPr/>
            </p:nvSpPr>
            <p:spPr>
              <a:xfrm>
                <a:off x="8523750" y="954538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8"/>
              <p:cNvSpPr/>
              <p:nvPr/>
            </p:nvSpPr>
            <p:spPr>
              <a:xfrm rot="10800000" flipH="1">
                <a:off x="8523750" y="1011113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1" name="Google Shape;1211;p38"/>
          <p:cNvGrpSpPr/>
          <p:nvPr/>
        </p:nvGrpSpPr>
        <p:grpSpPr>
          <a:xfrm>
            <a:off x="4687688" y="2893906"/>
            <a:ext cx="3142610" cy="113150"/>
            <a:chOff x="832397" y="3285608"/>
            <a:chExt cx="3452280" cy="113150"/>
          </a:xfrm>
        </p:grpSpPr>
        <p:cxnSp>
          <p:nvCxnSpPr>
            <p:cNvPr id="1212" name="Google Shape;1212;p38"/>
            <p:cNvCxnSpPr/>
            <p:nvPr/>
          </p:nvCxnSpPr>
          <p:spPr>
            <a:xfrm>
              <a:off x="832397" y="3343808"/>
              <a:ext cx="3426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13" name="Google Shape;1213;p38"/>
            <p:cNvGrpSpPr/>
            <p:nvPr/>
          </p:nvGrpSpPr>
          <p:grpSpPr>
            <a:xfrm>
              <a:off x="4227502" y="3285608"/>
              <a:ext cx="57175" cy="113150"/>
              <a:chOff x="8523750" y="954538"/>
              <a:chExt cx="57175" cy="113150"/>
            </a:xfrm>
          </p:grpSpPr>
          <p:sp>
            <p:nvSpPr>
              <p:cNvPr id="1214" name="Google Shape;1214;p38"/>
              <p:cNvSpPr/>
              <p:nvPr/>
            </p:nvSpPr>
            <p:spPr>
              <a:xfrm>
                <a:off x="8523750" y="954538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8"/>
              <p:cNvSpPr/>
              <p:nvPr/>
            </p:nvSpPr>
            <p:spPr>
              <a:xfrm rot="10800000" flipH="1">
                <a:off x="8523750" y="1011113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56"/>
          <p:cNvSpPr txBox="1">
            <a:spLocks noGrp="1"/>
          </p:cNvSpPr>
          <p:nvPr>
            <p:ph type="title"/>
          </p:nvPr>
        </p:nvSpPr>
        <p:spPr>
          <a:xfrm>
            <a:off x="1029350" y="341000"/>
            <a:ext cx="39000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15</a:t>
            </a:r>
            <a:endParaRPr sz="2800"/>
          </a:p>
        </p:txBody>
      </p:sp>
      <p:sp>
        <p:nvSpPr>
          <p:cNvPr id="1463" name="Google Shape;1463;p56"/>
          <p:cNvSpPr txBox="1">
            <a:spLocks noGrp="1"/>
          </p:cNvSpPr>
          <p:nvPr>
            <p:ph type="subTitle" idx="1"/>
          </p:nvPr>
        </p:nvSpPr>
        <p:spPr>
          <a:xfrm>
            <a:off x="1029350" y="698222"/>
            <a:ext cx="39000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Parking Lot Of 11160 Veirs Mill Rd</a:t>
            </a:r>
            <a:endParaRPr sz="1500"/>
          </a:p>
        </p:txBody>
      </p:sp>
      <p:sp>
        <p:nvSpPr>
          <p:cNvPr id="1464" name="Google Shape;1464;p56"/>
          <p:cNvSpPr txBox="1">
            <a:spLocks noGrp="1"/>
          </p:cNvSpPr>
          <p:nvPr>
            <p:ph type="title" idx="2"/>
          </p:nvPr>
        </p:nvSpPr>
        <p:spPr>
          <a:xfrm>
            <a:off x="1029350" y="1286824"/>
            <a:ext cx="39000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13</a:t>
            </a:r>
            <a:endParaRPr sz="2800"/>
          </a:p>
        </p:txBody>
      </p:sp>
      <p:sp>
        <p:nvSpPr>
          <p:cNvPr id="1465" name="Google Shape;1465;p56"/>
          <p:cNvSpPr txBox="1">
            <a:spLocks noGrp="1"/>
          </p:cNvSpPr>
          <p:nvPr>
            <p:ph type="subTitle" idx="3"/>
          </p:nvPr>
        </p:nvSpPr>
        <p:spPr>
          <a:xfrm>
            <a:off x="1029350" y="1636236"/>
            <a:ext cx="39000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Parking Lot Of 10901 Westlake Rd</a:t>
            </a:r>
            <a:endParaRPr sz="1500"/>
          </a:p>
        </p:txBody>
      </p:sp>
      <p:sp>
        <p:nvSpPr>
          <p:cNvPr id="1466" name="Google Shape;1466;p56"/>
          <p:cNvSpPr txBox="1">
            <a:spLocks noGrp="1"/>
          </p:cNvSpPr>
          <p:nvPr>
            <p:ph type="title" idx="4"/>
          </p:nvPr>
        </p:nvSpPr>
        <p:spPr>
          <a:xfrm>
            <a:off x="1029350" y="2232648"/>
            <a:ext cx="39000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12</a:t>
            </a:r>
            <a:endParaRPr sz="2800"/>
          </a:p>
        </p:txBody>
      </p:sp>
      <p:sp>
        <p:nvSpPr>
          <p:cNvPr id="1467" name="Google Shape;1467;p56"/>
          <p:cNvSpPr txBox="1">
            <a:spLocks noGrp="1"/>
          </p:cNvSpPr>
          <p:nvPr>
            <p:ph type="subTitle" idx="5"/>
          </p:nvPr>
        </p:nvSpPr>
        <p:spPr>
          <a:xfrm>
            <a:off x="1029350" y="2574250"/>
            <a:ext cx="39000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Parking Lot Of 1283 Seven Locks Rd</a:t>
            </a:r>
            <a:endParaRPr sz="1500"/>
          </a:p>
        </p:txBody>
      </p:sp>
      <p:grpSp>
        <p:nvGrpSpPr>
          <p:cNvPr id="1468" name="Google Shape;1468;p56"/>
          <p:cNvGrpSpPr/>
          <p:nvPr/>
        </p:nvGrpSpPr>
        <p:grpSpPr>
          <a:xfrm>
            <a:off x="5928092" y="995031"/>
            <a:ext cx="1434124" cy="1434214"/>
            <a:chOff x="-2585450" y="-2429500"/>
            <a:chExt cx="2366150" cy="2366300"/>
          </a:xfrm>
        </p:grpSpPr>
        <p:sp>
          <p:nvSpPr>
            <p:cNvPr id="1469" name="Google Shape;1469;p56"/>
            <p:cNvSpPr/>
            <p:nvPr/>
          </p:nvSpPr>
          <p:spPr>
            <a:xfrm>
              <a:off x="-2585450" y="-2429500"/>
              <a:ext cx="2366150" cy="2366300"/>
            </a:xfrm>
            <a:custGeom>
              <a:avLst/>
              <a:gdLst/>
              <a:ahLst/>
              <a:cxnLst/>
              <a:rect l="l" t="t" r="r" b="b"/>
              <a:pathLst>
                <a:path w="94646" h="94652" extrusionOk="0">
                  <a:moveTo>
                    <a:pt x="47326" y="363"/>
                  </a:moveTo>
                  <a:cubicBezTo>
                    <a:pt x="73221" y="363"/>
                    <a:pt x="94289" y="21431"/>
                    <a:pt x="94289" y="47326"/>
                  </a:cubicBezTo>
                  <a:cubicBezTo>
                    <a:pt x="94289" y="73221"/>
                    <a:pt x="73221" y="94289"/>
                    <a:pt x="47326" y="94289"/>
                  </a:cubicBezTo>
                  <a:cubicBezTo>
                    <a:pt x="21430" y="94289"/>
                    <a:pt x="363" y="73221"/>
                    <a:pt x="363" y="47326"/>
                  </a:cubicBezTo>
                  <a:cubicBezTo>
                    <a:pt x="363" y="21431"/>
                    <a:pt x="21430" y="363"/>
                    <a:pt x="47326" y="363"/>
                  </a:cubicBezTo>
                  <a:close/>
                  <a:moveTo>
                    <a:pt x="47326" y="1"/>
                  </a:moveTo>
                  <a:cubicBezTo>
                    <a:pt x="21228" y="1"/>
                    <a:pt x="0" y="21235"/>
                    <a:pt x="0" y="47326"/>
                  </a:cubicBezTo>
                  <a:cubicBezTo>
                    <a:pt x="0" y="73423"/>
                    <a:pt x="21228" y="94651"/>
                    <a:pt x="47326" y="94651"/>
                  </a:cubicBezTo>
                  <a:cubicBezTo>
                    <a:pt x="73417" y="94651"/>
                    <a:pt x="94645" y="73423"/>
                    <a:pt x="94645" y="47326"/>
                  </a:cubicBezTo>
                  <a:cubicBezTo>
                    <a:pt x="94645" y="21229"/>
                    <a:pt x="73417" y="1"/>
                    <a:pt x="4732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70" name="Google Shape;1470;p56"/>
            <p:cNvSpPr/>
            <p:nvPr/>
          </p:nvSpPr>
          <p:spPr>
            <a:xfrm>
              <a:off x="-2492525" y="-2336425"/>
              <a:ext cx="2180275" cy="2180300"/>
            </a:xfrm>
            <a:custGeom>
              <a:avLst/>
              <a:gdLst/>
              <a:ahLst/>
              <a:cxnLst/>
              <a:rect l="l" t="t" r="r" b="b"/>
              <a:pathLst>
                <a:path w="87211" h="87212" extrusionOk="0">
                  <a:moveTo>
                    <a:pt x="43609" y="363"/>
                  </a:moveTo>
                  <a:cubicBezTo>
                    <a:pt x="67450" y="363"/>
                    <a:pt x="86849" y="19762"/>
                    <a:pt x="86849" y="43603"/>
                  </a:cubicBezTo>
                  <a:cubicBezTo>
                    <a:pt x="86849" y="67450"/>
                    <a:pt x="67450" y="86849"/>
                    <a:pt x="43609" y="86849"/>
                  </a:cubicBezTo>
                  <a:cubicBezTo>
                    <a:pt x="19762" y="86849"/>
                    <a:pt x="363" y="67450"/>
                    <a:pt x="363" y="43603"/>
                  </a:cubicBezTo>
                  <a:cubicBezTo>
                    <a:pt x="363" y="19762"/>
                    <a:pt x="19762" y="363"/>
                    <a:pt x="43609" y="363"/>
                  </a:cubicBezTo>
                  <a:close/>
                  <a:moveTo>
                    <a:pt x="43609" y="1"/>
                  </a:moveTo>
                  <a:cubicBezTo>
                    <a:pt x="19566" y="1"/>
                    <a:pt x="0" y="19560"/>
                    <a:pt x="0" y="43603"/>
                  </a:cubicBezTo>
                  <a:cubicBezTo>
                    <a:pt x="0" y="67646"/>
                    <a:pt x="19566" y="87211"/>
                    <a:pt x="43609" y="87211"/>
                  </a:cubicBezTo>
                  <a:cubicBezTo>
                    <a:pt x="67651" y="87211"/>
                    <a:pt x="87211" y="67646"/>
                    <a:pt x="87211" y="43603"/>
                  </a:cubicBezTo>
                  <a:cubicBezTo>
                    <a:pt x="87211" y="19560"/>
                    <a:pt x="67651" y="1"/>
                    <a:pt x="4360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71" name="Google Shape;1471;p56"/>
            <p:cNvSpPr/>
            <p:nvPr/>
          </p:nvSpPr>
          <p:spPr>
            <a:xfrm>
              <a:off x="-2399450" y="-2243500"/>
              <a:ext cx="1994125" cy="1994300"/>
            </a:xfrm>
            <a:custGeom>
              <a:avLst/>
              <a:gdLst/>
              <a:ahLst/>
              <a:cxnLst/>
              <a:rect l="l" t="t" r="r" b="b"/>
              <a:pathLst>
                <a:path w="79765" h="79772" extrusionOk="0">
                  <a:moveTo>
                    <a:pt x="39886" y="363"/>
                  </a:moveTo>
                  <a:cubicBezTo>
                    <a:pt x="61678" y="363"/>
                    <a:pt x="79409" y="18094"/>
                    <a:pt x="79409" y="39886"/>
                  </a:cubicBezTo>
                  <a:cubicBezTo>
                    <a:pt x="79409" y="61678"/>
                    <a:pt x="61678" y="79409"/>
                    <a:pt x="39886" y="79409"/>
                  </a:cubicBezTo>
                  <a:cubicBezTo>
                    <a:pt x="18087" y="79409"/>
                    <a:pt x="363" y="61678"/>
                    <a:pt x="363" y="39886"/>
                  </a:cubicBezTo>
                  <a:cubicBezTo>
                    <a:pt x="363" y="18094"/>
                    <a:pt x="18087" y="363"/>
                    <a:pt x="39886" y="363"/>
                  </a:cubicBezTo>
                  <a:close/>
                  <a:moveTo>
                    <a:pt x="39886" y="1"/>
                  </a:moveTo>
                  <a:cubicBezTo>
                    <a:pt x="17892" y="1"/>
                    <a:pt x="1" y="17892"/>
                    <a:pt x="1" y="39886"/>
                  </a:cubicBezTo>
                  <a:cubicBezTo>
                    <a:pt x="1" y="61880"/>
                    <a:pt x="17892" y="79771"/>
                    <a:pt x="39886" y="79771"/>
                  </a:cubicBezTo>
                  <a:cubicBezTo>
                    <a:pt x="61874" y="79771"/>
                    <a:pt x="79765" y="61880"/>
                    <a:pt x="79765" y="39886"/>
                  </a:cubicBezTo>
                  <a:cubicBezTo>
                    <a:pt x="79765" y="17892"/>
                    <a:pt x="61874" y="1"/>
                    <a:pt x="3988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72" name="Google Shape;1472;p56"/>
            <p:cNvSpPr/>
            <p:nvPr/>
          </p:nvSpPr>
          <p:spPr>
            <a:xfrm>
              <a:off x="-2306525" y="-2150425"/>
              <a:ext cx="1808275" cy="1808275"/>
            </a:xfrm>
            <a:custGeom>
              <a:avLst/>
              <a:gdLst/>
              <a:ahLst/>
              <a:cxnLst/>
              <a:rect l="l" t="t" r="r" b="b"/>
              <a:pathLst>
                <a:path w="72331" h="72331" extrusionOk="0">
                  <a:moveTo>
                    <a:pt x="36169" y="363"/>
                  </a:moveTo>
                  <a:cubicBezTo>
                    <a:pt x="55912" y="363"/>
                    <a:pt x="71969" y="16425"/>
                    <a:pt x="71969" y="36163"/>
                  </a:cubicBezTo>
                  <a:cubicBezTo>
                    <a:pt x="71969" y="55907"/>
                    <a:pt x="55906" y="71969"/>
                    <a:pt x="36169" y="71969"/>
                  </a:cubicBezTo>
                  <a:cubicBezTo>
                    <a:pt x="16425" y="71969"/>
                    <a:pt x="363" y="55907"/>
                    <a:pt x="363" y="36163"/>
                  </a:cubicBezTo>
                  <a:cubicBezTo>
                    <a:pt x="363" y="16419"/>
                    <a:pt x="16425" y="363"/>
                    <a:pt x="36169" y="363"/>
                  </a:cubicBezTo>
                  <a:close/>
                  <a:moveTo>
                    <a:pt x="36169" y="1"/>
                  </a:moveTo>
                  <a:cubicBezTo>
                    <a:pt x="16229" y="1"/>
                    <a:pt x="1" y="16223"/>
                    <a:pt x="1" y="36163"/>
                  </a:cubicBezTo>
                  <a:cubicBezTo>
                    <a:pt x="1" y="56109"/>
                    <a:pt x="16229" y="72331"/>
                    <a:pt x="36169" y="72331"/>
                  </a:cubicBezTo>
                  <a:cubicBezTo>
                    <a:pt x="56108" y="72331"/>
                    <a:pt x="72331" y="56103"/>
                    <a:pt x="72331" y="36163"/>
                  </a:cubicBezTo>
                  <a:cubicBezTo>
                    <a:pt x="72331" y="16223"/>
                    <a:pt x="56108" y="1"/>
                    <a:pt x="361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73" name="Google Shape;1473;p56"/>
            <p:cNvSpPr/>
            <p:nvPr/>
          </p:nvSpPr>
          <p:spPr>
            <a:xfrm>
              <a:off x="-2213450" y="-2057350"/>
              <a:ext cx="1622275" cy="1622275"/>
            </a:xfrm>
            <a:custGeom>
              <a:avLst/>
              <a:gdLst/>
              <a:ahLst/>
              <a:cxnLst/>
              <a:rect l="l" t="t" r="r" b="b"/>
              <a:pathLst>
                <a:path w="64891" h="64891" extrusionOk="0">
                  <a:moveTo>
                    <a:pt x="32446" y="357"/>
                  </a:moveTo>
                  <a:cubicBezTo>
                    <a:pt x="50135" y="357"/>
                    <a:pt x="64528" y="14751"/>
                    <a:pt x="64528" y="32446"/>
                  </a:cubicBezTo>
                  <a:cubicBezTo>
                    <a:pt x="64528" y="50135"/>
                    <a:pt x="50135" y="64529"/>
                    <a:pt x="32446" y="64529"/>
                  </a:cubicBezTo>
                  <a:cubicBezTo>
                    <a:pt x="14751" y="64529"/>
                    <a:pt x="357" y="50135"/>
                    <a:pt x="357" y="32446"/>
                  </a:cubicBezTo>
                  <a:cubicBezTo>
                    <a:pt x="357" y="14751"/>
                    <a:pt x="14751" y="357"/>
                    <a:pt x="32446" y="357"/>
                  </a:cubicBezTo>
                  <a:close/>
                  <a:moveTo>
                    <a:pt x="32446" y="1"/>
                  </a:moveTo>
                  <a:cubicBezTo>
                    <a:pt x="14555" y="1"/>
                    <a:pt x="1" y="14555"/>
                    <a:pt x="1" y="32446"/>
                  </a:cubicBezTo>
                  <a:cubicBezTo>
                    <a:pt x="1" y="50331"/>
                    <a:pt x="14555" y="64891"/>
                    <a:pt x="32446" y="64891"/>
                  </a:cubicBezTo>
                  <a:cubicBezTo>
                    <a:pt x="50337" y="64891"/>
                    <a:pt x="64891" y="50331"/>
                    <a:pt x="64891" y="32446"/>
                  </a:cubicBezTo>
                  <a:cubicBezTo>
                    <a:pt x="64891" y="14555"/>
                    <a:pt x="50331" y="1"/>
                    <a:pt x="3244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74" name="Google Shape;1474;p56"/>
            <p:cNvSpPr/>
            <p:nvPr/>
          </p:nvSpPr>
          <p:spPr>
            <a:xfrm>
              <a:off x="-2120525" y="-1964400"/>
              <a:ext cx="1436275" cy="1436250"/>
            </a:xfrm>
            <a:custGeom>
              <a:avLst/>
              <a:gdLst/>
              <a:ahLst/>
              <a:cxnLst/>
              <a:rect l="l" t="t" r="r" b="b"/>
              <a:pathLst>
                <a:path w="57451" h="57450" extrusionOk="0">
                  <a:moveTo>
                    <a:pt x="28729" y="356"/>
                  </a:moveTo>
                  <a:cubicBezTo>
                    <a:pt x="44369" y="362"/>
                    <a:pt x="57094" y="13081"/>
                    <a:pt x="57094" y="28722"/>
                  </a:cubicBezTo>
                  <a:cubicBezTo>
                    <a:pt x="57094" y="44363"/>
                    <a:pt x="44369" y="57088"/>
                    <a:pt x="28729" y="57088"/>
                  </a:cubicBezTo>
                  <a:cubicBezTo>
                    <a:pt x="13088" y="57088"/>
                    <a:pt x="363" y="44363"/>
                    <a:pt x="363" y="28722"/>
                  </a:cubicBezTo>
                  <a:cubicBezTo>
                    <a:pt x="363" y="13081"/>
                    <a:pt x="13088" y="356"/>
                    <a:pt x="28729" y="356"/>
                  </a:cubicBezTo>
                  <a:close/>
                  <a:moveTo>
                    <a:pt x="28729" y="0"/>
                  </a:moveTo>
                  <a:cubicBezTo>
                    <a:pt x="12886" y="0"/>
                    <a:pt x="1" y="12885"/>
                    <a:pt x="1" y="28722"/>
                  </a:cubicBezTo>
                  <a:cubicBezTo>
                    <a:pt x="1" y="44558"/>
                    <a:pt x="12886" y="57450"/>
                    <a:pt x="28729" y="57450"/>
                  </a:cubicBezTo>
                  <a:cubicBezTo>
                    <a:pt x="44565" y="57450"/>
                    <a:pt x="57451" y="44564"/>
                    <a:pt x="57451" y="28722"/>
                  </a:cubicBezTo>
                  <a:cubicBezTo>
                    <a:pt x="57451" y="12885"/>
                    <a:pt x="44565" y="0"/>
                    <a:pt x="2872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75" name="Google Shape;1475;p56"/>
            <p:cNvSpPr/>
            <p:nvPr/>
          </p:nvSpPr>
          <p:spPr>
            <a:xfrm>
              <a:off x="-2027425" y="-1871325"/>
              <a:ext cx="1250250" cy="1250100"/>
            </a:xfrm>
            <a:custGeom>
              <a:avLst/>
              <a:gdLst/>
              <a:ahLst/>
              <a:cxnLst/>
              <a:rect l="l" t="t" r="r" b="b"/>
              <a:pathLst>
                <a:path w="50010" h="50004" extrusionOk="0">
                  <a:moveTo>
                    <a:pt x="25005" y="357"/>
                  </a:moveTo>
                  <a:cubicBezTo>
                    <a:pt x="38591" y="357"/>
                    <a:pt x="49647" y="11413"/>
                    <a:pt x="49647" y="24999"/>
                  </a:cubicBezTo>
                  <a:cubicBezTo>
                    <a:pt x="49647" y="38585"/>
                    <a:pt x="38591" y="49641"/>
                    <a:pt x="25005" y="49641"/>
                  </a:cubicBezTo>
                  <a:cubicBezTo>
                    <a:pt x="11413" y="49641"/>
                    <a:pt x="362" y="38579"/>
                    <a:pt x="362" y="24999"/>
                  </a:cubicBezTo>
                  <a:cubicBezTo>
                    <a:pt x="362" y="11413"/>
                    <a:pt x="11413" y="357"/>
                    <a:pt x="25005" y="357"/>
                  </a:cubicBezTo>
                  <a:close/>
                  <a:moveTo>
                    <a:pt x="25005" y="0"/>
                  </a:moveTo>
                  <a:cubicBezTo>
                    <a:pt x="11217" y="0"/>
                    <a:pt x="0" y="11211"/>
                    <a:pt x="0" y="24999"/>
                  </a:cubicBezTo>
                  <a:cubicBezTo>
                    <a:pt x="0" y="38787"/>
                    <a:pt x="11217" y="50004"/>
                    <a:pt x="25005" y="50004"/>
                  </a:cubicBezTo>
                  <a:cubicBezTo>
                    <a:pt x="38793" y="50004"/>
                    <a:pt x="50009" y="38787"/>
                    <a:pt x="50009" y="24999"/>
                  </a:cubicBezTo>
                  <a:cubicBezTo>
                    <a:pt x="50009" y="11211"/>
                    <a:pt x="38793" y="0"/>
                    <a:pt x="2500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76" name="Google Shape;1476;p56"/>
            <p:cNvSpPr/>
            <p:nvPr/>
          </p:nvSpPr>
          <p:spPr>
            <a:xfrm>
              <a:off x="-1934500" y="-1778400"/>
              <a:ext cx="1064250" cy="1064250"/>
            </a:xfrm>
            <a:custGeom>
              <a:avLst/>
              <a:gdLst/>
              <a:ahLst/>
              <a:cxnLst/>
              <a:rect l="l" t="t" r="r" b="b"/>
              <a:pathLst>
                <a:path w="42570" h="42570" extrusionOk="0">
                  <a:moveTo>
                    <a:pt x="21288" y="357"/>
                  </a:moveTo>
                  <a:lnTo>
                    <a:pt x="21288" y="363"/>
                  </a:lnTo>
                  <a:cubicBezTo>
                    <a:pt x="32825" y="363"/>
                    <a:pt x="42213" y="9745"/>
                    <a:pt x="42213" y="21282"/>
                  </a:cubicBezTo>
                  <a:cubicBezTo>
                    <a:pt x="42213" y="32819"/>
                    <a:pt x="32825" y="42207"/>
                    <a:pt x="21288" y="42207"/>
                  </a:cubicBezTo>
                  <a:cubicBezTo>
                    <a:pt x="9750" y="42207"/>
                    <a:pt x="362" y="32819"/>
                    <a:pt x="362" y="21282"/>
                  </a:cubicBezTo>
                  <a:cubicBezTo>
                    <a:pt x="362" y="9745"/>
                    <a:pt x="9750" y="357"/>
                    <a:pt x="21288" y="357"/>
                  </a:cubicBezTo>
                  <a:close/>
                  <a:moveTo>
                    <a:pt x="21288" y="0"/>
                  </a:moveTo>
                  <a:cubicBezTo>
                    <a:pt x="9554" y="0"/>
                    <a:pt x="0" y="9549"/>
                    <a:pt x="0" y="21282"/>
                  </a:cubicBezTo>
                  <a:cubicBezTo>
                    <a:pt x="0" y="33021"/>
                    <a:pt x="9548" y="42569"/>
                    <a:pt x="21288" y="42569"/>
                  </a:cubicBezTo>
                  <a:cubicBezTo>
                    <a:pt x="33021" y="42569"/>
                    <a:pt x="42569" y="33021"/>
                    <a:pt x="42569" y="21282"/>
                  </a:cubicBezTo>
                  <a:cubicBezTo>
                    <a:pt x="42569" y="9549"/>
                    <a:pt x="33021" y="0"/>
                    <a:pt x="2128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77" name="Google Shape;1477;p56"/>
            <p:cNvSpPr/>
            <p:nvPr/>
          </p:nvSpPr>
          <p:spPr>
            <a:xfrm>
              <a:off x="-1841425" y="-1685475"/>
              <a:ext cx="878250" cy="878250"/>
            </a:xfrm>
            <a:custGeom>
              <a:avLst/>
              <a:gdLst/>
              <a:ahLst/>
              <a:cxnLst/>
              <a:rect l="l" t="t" r="r" b="b"/>
              <a:pathLst>
                <a:path w="35130" h="35130" extrusionOk="0">
                  <a:moveTo>
                    <a:pt x="17565" y="363"/>
                  </a:moveTo>
                  <a:cubicBezTo>
                    <a:pt x="27048" y="363"/>
                    <a:pt x="34767" y="8082"/>
                    <a:pt x="34767" y="17565"/>
                  </a:cubicBezTo>
                  <a:cubicBezTo>
                    <a:pt x="34767" y="27054"/>
                    <a:pt x="27048" y="34773"/>
                    <a:pt x="17565" y="34773"/>
                  </a:cubicBezTo>
                  <a:cubicBezTo>
                    <a:pt x="8076" y="34773"/>
                    <a:pt x="357" y="27054"/>
                    <a:pt x="357" y="17565"/>
                  </a:cubicBezTo>
                  <a:cubicBezTo>
                    <a:pt x="357" y="8082"/>
                    <a:pt x="8076" y="363"/>
                    <a:pt x="17565" y="363"/>
                  </a:cubicBezTo>
                  <a:close/>
                  <a:moveTo>
                    <a:pt x="17565" y="1"/>
                  </a:moveTo>
                  <a:cubicBezTo>
                    <a:pt x="7880" y="1"/>
                    <a:pt x="0" y="7880"/>
                    <a:pt x="0" y="17565"/>
                  </a:cubicBezTo>
                  <a:cubicBezTo>
                    <a:pt x="0" y="27250"/>
                    <a:pt x="7880" y="35129"/>
                    <a:pt x="17565" y="35129"/>
                  </a:cubicBezTo>
                  <a:cubicBezTo>
                    <a:pt x="27249" y="35129"/>
                    <a:pt x="35129" y="27250"/>
                    <a:pt x="35129" y="17565"/>
                  </a:cubicBezTo>
                  <a:cubicBezTo>
                    <a:pt x="35129" y="7880"/>
                    <a:pt x="27249" y="1"/>
                    <a:pt x="1756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78" name="Google Shape;1478;p56"/>
            <p:cNvSpPr/>
            <p:nvPr/>
          </p:nvSpPr>
          <p:spPr>
            <a:xfrm>
              <a:off x="-1748500" y="-1592400"/>
              <a:ext cx="692250" cy="692250"/>
            </a:xfrm>
            <a:custGeom>
              <a:avLst/>
              <a:gdLst/>
              <a:ahLst/>
              <a:cxnLst/>
              <a:rect l="l" t="t" r="r" b="b"/>
              <a:pathLst>
                <a:path w="27690" h="27690" extrusionOk="0">
                  <a:moveTo>
                    <a:pt x="13848" y="357"/>
                  </a:moveTo>
                  <a:cubicBezTo>
                    <a:pt x="21282" y="357"/>
                    <a:pt x="27333" y="6408"/>
                    <a:pt x="27333" y="13842"/>
                  </a:cubicBezTo>
                  <a:cubicBezTo>
                    <a:pt x="27333" y="21276"/>
                    <a:pt x="21282" y="27327"/>
                    <a:pt x="13848" y="27327"/>
                  </a:cubicBezTo>
                  <a:cubicBezTo>
                    <a:pt x="6413" y="27327"/>
                    <a:pt x="363" y="21282"/>
                    <a:pt x="363" y="13842"/>
                  </a:cubicBezTo>
                  <a:cubicBezTo>
                    <a:pt x="363" y="6408"/>
                    <a:pt x="6413" y="357"/>
                    <a:pt x="13848" y="357"/>
                  </a:cubicBezTo>
                  <a:close/>
                  <a:moveTo>
                    <a:pt x="13848" y="1"/>
                  </a:moveTo>
                  <a:cubicBezTo>
                    <a:pt x="6211" y="1"/>
                    <a:pt x="0" y="6212"/>
                    <a:pt x="0" y="13842"/>
                  </a:cubicBezTo>
                  <a:cubicBezTo>
                    <a:pt x="0" y="21478"/>
                    <a:pt x="6211" y="27689"/>
                    <a:pt x="13848" y="27689"/>
                  </a:cubicBezTo>
                  <a:cubicBezTo>
                    <a:pt x="21478" y="27689"/>
                    <a:pt x="27689" y="21478"/>
                    <a:pt x="27689" y="13842"/>
                  </a:cubicBezTo>
                  <a:cubicBezTo>
                    <a:pt x="27689" y="6212"/>
                    <a:pt x="21478" y="1"/>
                    <a:pt x="1384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79" name="Google Shape;1479;p56"/>
            <p:cNvSpPr/>
            <p:nvPr/>
          </p:nvSpPr>
          <p:spPr>
            <a:xfrm>
              <a:off x="-1655425" y="-1499475"/>
              <a:ext cx="506225" cy="506250"/>
            </a:xfrm>
            <a:custGeom>
              <a:avLst/>
              <a:gdLst/>
              <a:ahLst/>
              <a:cxnLst/>
              <a:rect l="l" t="t" r="r" b="b"/>
              <a:pathLst>
                <a:path w="20249" h="20250" extrusionOk="0">
                  <a:moveTo>
                    <a:pt x="10125" y="357"/>
                  </a:moveTo>
                  <a:lnTo>
                    <a:pt x="10125" y="363"/>
                  </a:lnTo>
                  <a:cubicBezTo>
                    <a:pt x="15504" y="363"/>
                    <a:pt x="19887" y="4739"/>
                    <a:pt x="19887" y="10125"/>
                  </a:cubicBezTo>
                  <a:cubicBezTo>
                    <a:pt x="19887" y="15511"/>
                    <a:pt x="15510" y="19887"/>
                    <a:pt x="10125" y="19887"/>
                  </a:cubicBezTo>
                  <a:cubicBezTo>
                    <a:pt x="4739" y="19887"/>
                    <a:pt x="357" y="15511"/>
                    <a:pt x="357" y="10125"/>
                  </a:cubicBezTo>
                  <a:cubicBezTo>
                    <a:pt x="357" y="4739"/>
                    <a:pt x="4739" y="357"/>
                    <a:pt x="10125" y="357"/>
                  </a:cubicBezTo>
                  <a:close/>
                  <a:moveTo>
                    <a:pt x="10125" y="1"/>
                  </a:moveTo>
                  <a:cubicBezTo>
                    <a:pt x="4543" y="1"/>
                    <a:pt x="0" y="4543"/>
                    <a:pt x="0" y="10125"/>
                  </a:cubicBezTo>
                  <a:cubicBezTo>
                    <a:pt x="0" y="15707"/>
                    <a:pt x="4543" y="20249"/>
                    <a:pt x="10125" y="20249"/>
                  </a:cubicBezTo>
                  <a:cubicBezTo>
                    <a:pt x="15706" y="20249"/>
                    <a:pt x="20249" y="15707"/>
                    <a:pt x="20249" y="10125"/>
                  </a:cubicBezTo>
                  <a:cubicBezTo>
                    <a:pt x="20249" y="4543"/>
                    <a:pt x="15706" y="1"/>
                    <a:pt x="1012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80" name="Google Shape;1480;p56"/>
            <p:cNvSpPr/>
            <p:nvPr/>
          </p:nvSpPr>
          <p:spPr>
            <a:xfrm>
              <a:off x="-1575125" y="-1406425"/>
              <a:ext cx="332850" cy="320250"/>
            </a:xfrm>
            <a:custGeom>
              <a:avLst/>
              <a:gdLst/>
              <a:ahLst/>
              <a:cxnLst/>
              <a:rect l="l" t="t" r="r" b="b"/>
              <a:pathLst>
                <a:path w="13314" h="12810" extrusionOk="0">
                  <a:moveTo>
                    <a:pt x="6913" y="358"/>
                  </a:moveTo>
                  <a:cubicBezTo>
                    <a:pt x="10250" y="364"/>
                    <a:pt x="12952" y="3066"/>
                    <a:pt x="12958" y="6403"/>
                  </a:cubicBezTo>
                  <a:cubicBezTo>
                    <a:pt x="12958" y="8849"/>
                    <a:pt x="11485" y="11052"/>
                    <a:pt x="9223" y="11991"/>
                  </a:cubicBezTo>
                  <a:cubicBezTo>
                    <a:pt x="8476" y="12299"/>
                    <a:pt x="7693" y="12449"/>
                    <a:pt x="6915" y="12449"/>
                  </a:cubicBezTo>
                  <a:cubicBezTo>
                    <a:pt x="5341" y="12449"/>
                    <a:pt x="3794" y="11835"/>
                    <a:pt x="2637" y="10678"/>
                  </a:cubicBezTo>
                  <a:cubicBezTo>
                    <a:pt x="909" y="8950"/>
                    <a:pt x="393" y="6350"/>
                    <a:pt x="1325" y="4093"/>
                  </a:cubicBezTo>
                  <a:cubicBezTo>
                    <a:pt x="2263" y="1831"/>
                    <a:pt x="4466" y="358"/>
                    <a:pt x="6913" y="358"/>
                  </a:cubicBezTo>
                  <a:close/>
                  <a:moveTo>
                    <a:pt x="6908" y="0"/>
                  </a:moveTo>
                  <a:cubicBezTo>
                    <a:pt x="5244" y="0"/>
                    <a:pt x="3609" y="650"/>
                    <a:pt x="2382" y="1872"/>
                  </a:cubicBezTo>
                  <a:cubicBezTo>
                    <a:pt x="547" y="3707"/>
                    <a:pt x="1" y="6462"/>
                    <a:pt x="993" y="8855"/>
                  </a:cubicBezTo>
                  <a:cubicBezTo>
                    <a:pt x="1984" y="11248"/>
                    <a:pt x="4318" y="12810"/>
                    <a:pt x="6913" y="12810"/>
                  </a:cubicBezTo>
                  <a:cubicBezTo>
                    <a:pt x="10446" y="12804"/>
                    <a:pt x="13314" y="9942"/>
                    <a:pt x="13314" y="6403"/>
                  </a:cubicBezTo>
                  <a:cubicBezTo>
                    <a:pt x="13314" y="3814"/>
                    <a:pt x="11758" y="1480"/>
                    <a:pt x="9359" y="489"/>
                  </a:cubicBezTo>
                  <a:cubicBezTo>
                    <a:pt x="8566" y="160"/>
                    <a:pt x="7733" y="0"/>
                    <a:pt x="690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1481" name="Google Shape;1481;p56"/>
          <p:cNvGrpSpPr/>
          <p:nvPr/>
        </p:nvGrpSpPr>
        <p:grpSpPr>
          <a:xfrm>
            <a:off x="5928097" y="3431484"/>
            <a:ext cx="1434124" cy="717122"/>
            <a:chOff x="1003575" y="-1398825"/>
            <a:chExt cx="2366150" cy="1183175"/>
          </a:xfrm>
        </p:grpSpPr>
        <p:sp>
          <p:nvSpPr>
            <p:cNvPr id="1482" name="Google Shape;1482;p56"/>
            <p:cNvSpPr/>
            <p:nvPr/>
          </p:nvSpPr>
          <p:spPr>
            <a:xfrm>
              <a:off x="1003575" y="-1398825"/>
              <a:ext cx="2366150" cy="1183175"/>
            </a:xfrm>
            <a:custGeom>
              <a:avLst/>
              <a:gdLst/>
              <a:ahLst/>
              <a:cxnLst/>
              <a:rect l="l" t="t" r="r" b="b"/>
              <a:pathLst>
                <a:path w="94646" h="47327" extrusionOk="0">
                  <a:moveTo>
                    <a:pt x="1" y="1"/>
                  </a:moveTo>
                  <a:cubicBezTo>
                    <a:pt x="1" y="26098"/>
                    <a:pt x="21229" y="47326"/>
                    <a:pt x="47326" y="47326"/>
                  </a:cubicBezTo>
                  <a:cubicBezTo>
                    <a:pt x="73424" y="47326"/>
                    <a:pt x="94646" y="26098"/>
                    <a:pt x="94646" y="1"/>
                  </a:cubicBezTo>
                  <a:lnTo>
                    <a:pt x="94289" y="1"/>
                  </a:lnTo>
                  <a:cubicBezTo>
                    <a:pt x="94289" y="25902"/>
                    <a:pt x="73222" y="46970"/>
                    <a:pt x="47326" y="46970"/>
                  </a:cubicBezTo>
                  <a:cubicBezTo>
                    <a:pt x="21431" y="46970"/>
                    <a:pt x="363" y="25902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6"/>
            <p:cNvSpPr/>
            <p:nvPr/>
          </p:nvSpPr>
          <p:spPr>
            <a:xfrm>
              <a:off x="1096650" y="-1398825"/>
              <a:ext cx="2180150" cy="1090225"/>
            </a:xfrm>
            <a:custGeom>
              <a:avLst/>
              <a:gdLst/>
              <a:ahLst/>
              <a:cxnLst/>
              <a:rect l="l" t="t" r="r" b="b"/>
              <a:pathLst>
                <a:path w="87206" h="43609" extrusionOk="0">
                  <a:moveTo>
                    <a:pt x="1" y="1"/>
                  </a:moveTo>
                  <a:cubicBezTo>
                    <a:pt x="1" y="24049"/>
                    <a:pt x="19561" y="43609"/>
                    <a:pt x="43603" y="43609"/>
                  </a:cubicBezTo>
                  <a:cubicBezTo>
                    <a:pt x="67646" y="43609"/>
                    <a:pt x="87206" y="24049"/>
                    <a:pt x="87206" y="1"/>
                  </a:cubicBezTo>
                  <a:lnTo>
                    <a:pt x="86843" y="1"/>
                  </a:lnTo>
                  <a:cubicBezTo>
                    <a:pt x="86843" y="23853"/>
                    <a:pt x="67444" y="43247"/>
                    <a:pt x="43603" y="43247"/>
                  </a:cubicBezTo>
                  <a:cubicBezTo>
                    <a:pt x="19757" y="43247"/>
                    <a:pt x="357" y="23847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6"/>
            <p:cNvSpPr/>
            <p:nvPr/>
          </p:nvSpPr>
          <p:spPr>
            <a:xfrm>
              <a:off x="1189600" y="-1398825"/>
              <a:ext cx="1994125" cy="997150"/>
            </a:xfrm>
            <a:custGeom>
              <a:avLst/>
              <a:gdLst/>
              <a:ahLst/>
              <a:cxnLst/>
              <a:rect l="l" t="t" r="r" b="b"/>
              <a:pathLst>
                <a:path w="79765" h="39886" extrusionOk="0">
                  <a:moveTo>
                    <a:pt x="0" y="1"/>
                  </a:moveTo>
                  <a:cubicBezTo>
                    <a:pt x="0" y="21995"/>
                    <a:pt x="17891" y="39886"/>
                    <a:pt x="39885" y="39886"/>
                  </a:cubicBezTo>
                  <a:cubicBezTo>
                    <a:pt x="61879" y="39886"/>
                    <a:pt x="79765" y="21995"/>
                    <a:pt x="79765" y="1"/>
                  </a:cubicBezTo>
                  <a:lnTo>
                    <a:pt x="79408" y="1"/>
                  </a:lnTo>
                  <a:cubicBezTo>
                    <a:pt x="79408" y="21799"/>
                    <a:pt x="61678" y="39530"/>
                    <a:pt x="39885" y="39530"/>
                  </a:cubicBezTo>
                  <a:cubicBezTo>
                    <a:pt x="18093" y="39530"/>
                    <a:pt x="362" y="21799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6"/>
            <p:cNvSpPr/>
            <p:nvPr/>
          </p:nvSpPr>
          <p:spPr>
            <a:xfrm>
              <a:off x="1282525" y="-1398825"/>
              <a:ext cx="1808275" cy="904225"/>
            </a:xfrm>
            <a:custGeom>
              <a:avLst/>
              <a:gdLst/>
              <a:ahLst/>
              <a:cxnLst/>
              <a:rect l="l" t="t" r="r" b="b"/>
              <a:pathLst>
                <a:path w="72331" h="36169" extrusionOk="0">
                  <a:moveTo>
                    <a:pt x="0" y="1"/>
                  </a:moveTo>
                  <a:cubicBezTo>
                    <a:pt x="0" y="19946"/>
                    <a:pt x="16223" y="36169"/>
                    <a:pt x="36162" y="36169"/>
                  </a:cubicBezTo>
                  <a:cubicBezTo>
                    <a:pt x="56108" y="36169"/>
                    <a:pt x="72330" y="19946"/>
                    <a:pt x="72330" y="1"/>
                  </a:cubicBezTo>
                  <a:lnTo>
                    <a:pt x="71968" y="1"/>
                  </a:lnTo>
                  <a:cubicBezTo>
                    <a:pt x="71968" y="19744"/>
                    <a:pt x="55912" y="35806"/>
                    <a:pt x="36168" y="35806"/>
                  </a:cubicBezTo>
                  <a:cubicBezTo>
                    <a:pt x="16425" y="35806"/>
                    <a:pt x="363" y="197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6"/>
            <p:cNvSpPr/>
            <p:nvPr/>
          </p:nvSpPr>
          <p:spPr>
            <a:xfrm>
              <a:off x="1375600" y="-1398675"/>
              <a:ext cx="1622275" cy="811150"/>
            </a:xfrm>
            <a:custGeom>
              <a:avLst/>
              <a:gdLst/>
              <a:ahLst/>
              <a:cxnLst/>
              <a:rect l="l" t="t" r="r" b="b"/>
              <a:pathLst>
                <a:path w="64891" h="32446" extrusionOk="0">
                  <a:moveTo>
                    <a:pt x="0" y="1"/>
                  </a:moveTo>
                  <a:cubicBezTo>
                    <a:pt x="0" y="17886"/>
                    <a:pt x="14554" y="32446"/>
                    <a:pt x="32445" y="32446"/>
                  </a:cubicBezTo>
                  <a:cubicBezTo>
                    <a:pt x="50336" y="32446"/>
                    <a:pt x="64890" y="17886"/>
                    <a:pt x="64890" y="1"/>
                  </a:cubicBezTo>
                  <a:lnTo>
                    <a:pt x="64528" y="1"/>
                  </a:lnTo>
                  <a:cubicBezTo>
                    <a:pt x="64528" y="17690"/>
                    <a:pt x="50134" y="32083"/>
                    <a:pt x="32445" y="32083"/>
                  </a:cubicBezTo>
                  <a:cubicBezTo>
                    <a:pt x="14750" y="32083"/>
                    <a:pt x="363" y="17690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6"/>
            <p:cNvSpPr/>
            <p:nvPr/>
          </p:nvSpPr>
          <p:spPr>
            <a:xfrm>
              <a:off x="1468525" y="-1398825"/>
              <a:ext cx="1436275" cy="718225"/>
            </a:xfrm>
            <a:custGeom>
              <a:avLst/>
              <a:gdLst/>
              <a:ahLst/>
              <a:cxnLst/>
              <a:rect l="l" t="t" r="r" b="b"/>
              <a:pathLst>
                <a:path w="57451" h="28729" extrusionOk="0">
                  <a:moveTo>
                    <a:pt x="1" y="1"/>
                  </a:moveTo>
                  <a:cubicBezTo>
                    <a:pt x="1" y="15843"/>
                    <a:pt x="12886" y="28728"/>
                    <a:pt x="28728" y="28728"/>
                  </a:cubicBezTo>
                  <a:cubicBezTo>
                    <a:pt x="44565" y="28728"/>
                    <a:pt x="57450" y="15843"/>
                    <a:pt x="57450" y="1"/>
                  </a:cubicBezTo>
                  <a:lnTo>
                    <a:pt x="57094" y="1"/>
                  </a:lnTo>
                  <a:cubicBezTo>
                    <a:pt x="57094" y="15641"/>
                    <a:pt x="44369" y="28366"/>
                    <a:pt x="28728" y="28366"/>
                  </a:cubicBezTo>
                  <a:cubicBezTo>
                    <a:pt x="13088" y="28366"/>
                    <a:pt x="363" y="1564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6"/>
            <p:cNvSpPr/>
            <p:nvPr/>
          </p:nvSpPr>
          <p:spPr>
            <a:xfrm>
              <a:off x="1561600" y="-1398675"/>
              <a:ext cx="1250250" cy="625150"/>
            </a:xfrm>
            <a:custGeom>
              <a:avLst/>
              <a:gdLst/>
              <a:ahLst/>
              <a:cxnLst/>
              <a:rect l="l" t="t" r="r" b="b"/>
              <a:pathLst>
                <a:path w="50010" h="25006" extrusionOk="0">
                  <a:moveTo>
                    <a:pt x="1" y="1"/>
                  </a:moveTo>
                  <a:cubicBezTo>
                    <a:pt x="1" y="13789"/>
                    <a:pt x="11217" y="25005"/>
                    <a:pt x="25005" y="25005"/>
                  </a:cubicBezTo>
                  <a:cubicBezTo>
                    <a:pt x="38793" y="25005"/>
                    <a:pt x="50010" y="13789"/>
                    <a:pt x="50010" y="1"/>
                  </a:cubicBezTo>
                  <a:lnTo>
                    <a:pt x="49648" y="1"/>
                  </a:lnTo>
                  <a:cubicBezTo>
                    <a:pt x="49648" y="13587"/>
                    <a:pt x="38591" y="24643"/>
                    <a:pt x="25005" y="24643"/>
                  </a:cubicBezTo>
                  <a:cubicBezTo>
                    <a:pt x="11413" y="24643"/>
                    <a:pt x="363" y="13587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6"/>
            <p:cNvSpPr/>
            <p:nvPr/>
          </p:nvSpPr>
          <p:spPr>
            <a:xfrm>
              <a:off x="1654525" y="-1398825"/>
              <a:ext cx="1064250" cy="532225"/>
            </a:xfrm>
            <a:custGeom>
              <a:avLst/>
              <a:gdLst/>
              <a:ahLst/>
              <a:cxnLst/>
              <a:rect l="l" t="t" r="r" b="b"/>
              <a:pathLst>
                <a:path w="42570" h="21289" extrusionOk="0">
                  <a:moveTo>
                    <a:pt x="1" y="1"/>
                  </a:moveTo>
                  <a:cubicBezTo>
                    <a:pt x="1" y="11740"/>
                    <a:pt x="9549" y="21288"/>
                    <a:pt x="21288" y="21288"/>
                  </a:cubicBezTo>
                  <a:cubicBezTo>
                    <a:pt x="33022" y="21288"/>
                    <a:pt x="42570" y="11740"/>
                    <a:pt x="42570" y="1"/>
                  </a:cubicBezTo>
                  <a:lnTo>
                    <a:pt x="42208" y="1"/>
                  </a:lnTo>
                  <a:cubicBezTo>
                    <a:pt x="42214" y="11544"/>
                    <a:pt x="32826" y="20926"/>
                    <a:pt x="21288" y="20926"/>
                  </a:cubicBezTo>
                  <a:cubicBezTo>
                    <a:pt x="9751" y="20926"/>
                    <a:pt x="363" y="115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6"/>
            <p:cNvSpPr/>
            <p:nvPr/>
          </p:nvSpPr>
          <p:spPr>
            <a:xfrm>
              <a:off x="1747600" y="-1398825"/>
              <a:ext cx="878250" cy="439150"/>
            </a:xfrm>
            <a:custGeom>
              <a:avLst/>
              <a:gdLst/>
              <a:ahLst/>
              <a:cxnLst/>
              <a:rect l="l" t="t" r="r" b="b"/>
              <a:pathLst>
                <a:path w="35130" h="17566" extrusionOk="0">
                  <a:moveTo>
                    <a:pt x="1" y="1"/>
                  </a:moveTo>
                  <a:cubicBezTo>
                    <a:pt x="1" y="9685"/>
                    <a:pt x="7881" y="17565"/>
                    <a:pt x="17565" y="17565"/>
                  </a:cubicBezTo>
                  <a:cubicBezTo>
                    <a:pt x="27250" y="17565"/>
                    <a:pt x="35130" y="9685"/>
                    <a:pt x="35130" y="1"/>
                  </a:cubicBezTo>
                  <a:lnTo>
                    <a:pt x="34768" y="1"/>
                  </a:lnTo>
                  <a:cubicBezTo>
                    <a:pt x="34768" y="9490"/>
                    <a:pt x="27048" y="17209"/>
                    <a:pt x="17565" y="17209"/>
                  </a:cubicBezTo>
                  <a:cubicBezTo>
                    <a:pt x="8076" y="17209"/>
                    <a:pt x="357" y="9490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6"/>
            <p:cNvSpPr/>
            <p:nvPr/>
          </p:nvSpPr>
          <p:spPr>
            <a:xfrm>
              <a:off x="1840550" y="-1398825"/>
              <a:ext cx="692225" cy="346200"/>
            </a:xfrm>
            <a:custGeom>
              <a:avLst/>
              <a:gdLst/>
              <a:ahLst/>
              <a:cxnLst/>
              <a:rect l="l" t="t" r="r" b="b"/>
              <a:pathLst>
                <a:path w="27689" h="13848" extrusionOk="0">
                  <a:moveTo>
                    <a:pt x="0" y="1"/>
                  </a:moveTo>
                  <a:cubicBezTo>
                    <a:pt x="0" y="7637"/>
                    <a:pt x="6211" y="13848"/>
                    <a:pt x="13847" y="13848"/>
                  </a:cubicBezTo>
                  <a:cubicBezTo>
                    <a:pt x="21478" y="13848"/>
                    <a:pt x="27689" y="7637"/>
                    <a:pt x="27689" y="1"/>
                  </a:cubicBezTo>
                  <a:lnTo>
                    <a:pt x="27332" y="1"/>
                  </a:lnTo>
                  <a:cubicBezTo>
                    <a:pt x="27332" y="7441"/>
                    <a:pt x="21282" y="13486"/>
                    <a:pt x="13847" y="13486"/>
                  </a:cubicBezTo>
                  <a:cubicBezTo>
                    <a:pt x="6413" y="13486"/>
                    <a:pt x="362" y="744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6"/>
            <p:cNvSpPr/>
            <p:nvPr/>
          </p:nvSpPr>
          <p:spPr>
            <a:xfrm>
              <a:off x="1933625" y="-1398825"/>
              <a:ext cx="506225" cy="253275"/>
            </a:xfrm>
            <a:custGeom>
              <a:avLst/>
              <a:gdLst/>
              <a:ahLst/>
              <a:cxnLst/>
              <a:rect l="l" t="t" r="r" b="b"/>
              <a:pathLst>
                <a:path w="20249" h="10131" extrusionOk="0">
                  <a:moveTo>
                    <a:pt x="0" y="1"/>
                  </a:moveTo>
                  <a:cubicBezTo>
                    <a:pt x="0" y="5588"/>
                    <a:pt x="4543" y="10131"/>
                    <a:pt x="10124" y="10131"/>
                  </a:cubicBezTo>
                  <a:cubicBezTo>
                    <a:pt x="15706" y="10131"/>
                    <a:pt x="20248" y="5588"/>
                    <a:pt x="20248" y="1"/>
                  </a:cubicBezTo>
                  <a:lnTo>
                    <a:pt x="19886" y="1"/>
                  </a:lnTo>
                  <a:cubicBezTo>
                    <a:pt x="19886" y="5386"/>
                    <a:pt x="15510" y="9769"/>
                    <a:pt x="10124" y="9769"/>
                  </a:cubicBezTo>
                  <a:cubicBezTo>
                    <a:pt x="4739" y="9769"/>
                    <a:pt x="356" y="5386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6"/>
            <p:cNvSpPr/>
            <p:nvPr/>
          </p:nvSpPr>
          <p:spPr>
            <a:xfrm>
              <a:off x="2025650" y="-1398825"/>
              <a:ext cx="322150" cy="161975"/>
            </a:xfrm>
            <a:custGeom>
              <a:avLst/>
              <a:gdLst/>
              <a:ahLst/>
              <a:cxnLst/>
              <a:rect l="l" t="t" r="r" b="b"/>
              <a:pathLst>
                <a:path w="12886" h="6479" extrusionOk="0">
                  <a:moveTo>
                    <a:pt x="42" y="1"/>
                  </a:moveTo>
                  <a:cubicBezTo>
                    <a:pt x="1" y="3569"/>
                    <a:pt x="2881" y="6479"/>
                    <a:pt x="6443" y="6479"/>
                  </a:cubicBezTo>
                  <a:cubicBezTo>
                    <a:pt x="10006" y="6479"/>
                    <a:pt x="12886" y="3569"/>
                    <a:pt x="12850" y="1"/>
                  </a:cubicBezTo>
                  <a:lnTo>
                    <a:pt x="12488" y="1"/>
                  </a:lnTo>
                  <a:cubicBezTo>
                    <a:pt x="12482" y="3338"/>
                    <a:pt x="9780" y="6046"/>
                    <a:pt x="6443" y="6046"/>
                  </a:cubicBezTo>
                  <a:cubicBezTo>
                    <a:pt x="3106" y="6046"/>
                    <a:pt x="398" y="3338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4" name="Google Shape;1494;p56"/>
          <p:cNvGrpSpPr/>
          <p:nvPr/>
        </p:nvGrpSpPr>
        <p:grpSpPr>
          <a:xfrm>
            <a:off x="5928097" y="2714359"/>
            <a:ext cx="1434124" cy="717122"/>
            <a:chOff x="1003575" y="-1398825"/>
            <a:chExt cx="2366150" cy="1183175"/>
          </a:xfrm>
        </p:grpSpPr>
        <p:sp>
          <p:nvSpPr>
            <p:cNvPr id="1495" name="Google Shape;1495;p56"/>
            <p:cNvSpPr/>
            <p:nvPr/>
          </p:nvSpPr>
          <p:spPr>
            <a:xfrm>
              <a:off x="1003575" y="-1398825"/>
              <a:ext cx="2366150" cy="1183175"/>
            </a:xfrm>
            <a:custGeom>
              <a:avLst/>
              <a:gdLst/>
              <a:ahLst/>
              <a:cxnLst/>
              <a:rect l="l" t="t" r="r" b="b"/>
              <a:pathLst>
                <a:path w="94646" h="47327" extrusionOk="0">
                  <a:moveTo>
                    <a:pt x="1" y="1"/>
                  </a:moveTo>
                  <a:cubicBezTo>
                    <a:pt x="1" y="26098"/>
                    <a:pt x="21229" y="47326"/>
                    <a:pt x="47326" y="47326"/>
                  </a:cubicBezTo>
                  <a:cubicBezTo>
                    <a:pt x="73424" y="47326"/>
                    <a:pt x="94646" y="26098"/>
                    <a:pt x="94646" y="1"/>
                  </a:cubicBezTo>
                  <a:lnTo>
                    <a:pt x="94289" y="1"/>
                  </a:lnTo>
                  <a:cubicBezTo>
                    <a:pt x="94289" y="25902"/>
                    <a:pt x="73222" y="46970"/>
                    <a:pt x="47326" y="46970"/>
                  </a:cubicBezTo>
                  <a:cubicBezTo>
                    <a:pt x="21431" y="46970"/>
                    <a:pt x="363" y="25902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6"/>
            <p:cNvSpPr/>
            <p:nvPr/>
          </p:nvSpPr>
          <p:spPr>
            <a:xfrm>
              <a:off x="1096650" y="-1398825"/>
              <a:ext cx="2180150" cy="1090225"/>
            </a:xfrm>
            <a:custGeom>
              <a:avLst/>
              <a:gdLst/>
              <a:ahLst/>
              <a:cxnLst/>
              <a:rect l="l" t="t" r="r" b="b"/>
              <a:pathLst>
                <a:path w="87206" h="43609" extrusionOk="0">
                  <a:moveTo>
                    <a:pt x="1" y="1"/>
                  </a:moveTo>
                  <a:cubicBezTo>
                    <a:pt x="1" y="24049"/>
                    <a:pt x="19561" y="43609"/>
                    <a:pt x="43603" y="43609"/>
                  </a:cubicBezTo>
                  <a:cubicBezTo>
                    <a:pt x="67646" y="43609"/>
                    <a:pt x="87206" y="24049"/>
                    <a:pt x="87206" y="1"/>
                  </a:cubicBezTo>
                  <a:lnTo>
                    <a:pt x="86843" y="1"/>
                  </a:lnTo>
                  <a:cubicBezTo>
                    <a:pt x="86843" y="23853"/>
                    <a:pt x="67444" y="43247"/>
                    <a:pt x="43603" y="43247"/>
                  </a:cubicBezTo>
                  <a:cubicBezTo>
                    <a:pt x="19757" y="43247"/>
                    <a:pt x="357" y="23847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6"/>
            <p:cNvSpPr/>
            <p:nvPr/>
          </p:nvSpPr>
          <p:spPr>
            <a:xfrm>
              <a:off x="1189600" y="-1398825"/>
              <a:ext cx="1994125" cy="997150"/>
            </a:xfrm>
            <a:custGeom>
              <a:avLst/>
              <a:gdLst/>
              <a:ahLst/>
              <a:cxnLst/>
              <a:rect l="l" t="t" r="r" b="b"/>
              <a:pathLst>
                <a:path w="79765" h="39886" extrusionOk="0">
                  <a:moveTo>
                    <a:pt x="0" y="1"/>
                  </a:moveTo>
                  <a:cubicBezTo>
                    <a:pt x="0" y="21995"/>
                    <a:pt x="17891" y="39886"/>
                    <a:pt x="39885" y="39886"/>
                  </a:cubicBezTo>
                  <a:cubicBezTo>
                    <a:pt x="61879" y="39886"/>
                    <a:pt x="79765" y="21995"/>
                    <a:pt x="79765" y="1"/>
                  </a:cubicBezTo>
                  <a:lnTo>
                    <a:pt x="79408" y="1"/>
                  </a:lnTo>
                  <a:cubicBezTo>
                    <a:pt x="79408" y="21799"/>
                    <a:pt x="61678" y="39530"/>
                    <a:pt x="39885" y="39530"/>
                  </a:cubicBezTo>
                  <a:cubicBezTo>
                    <a:pt x="18093" y="39530"/>
                    <a:pt x="362" y="21799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6"/>
            <p:cNvSpPr/>
            <p:nvPr/>
          </p:nvSpPr>
          <p:spPr>
            <a:xfrm>
              <a:off x="1282525" y="-1398825"/>
              <a:ext cx="1808275" cy="904225"/>
            </a:xfrm>
            <a:custGeom>
              <a:avLst/>
              <a:gdLst/>
              <a:ahLst/>
              <a:cxnLst/>
              <a:rect l="l" t="t" r="r" b="b"/>
              <a:pathLst>
                <a:path w="72331" h="36169" extrusionOk="0">
                  <a:moveTo>
                    <a:pt x="0" y="1"/>
                  </a:moveTo>
                  <a:cubicBezTo>
                    <a:pt x="0" y="19946"/>
                    <a:pt x="16223" y="36169"/>
                    <a:pt x="36162" y="36169"/>
                  </a:cubicBezTo>
                  <a:cubicBezTo>
                    <a:pt x="56108" y="36169"/>
                    <a:pt x="72330" y="19946"/>
                    <a:pt x="72330" y="1"/>
                  </a:cubicBezTo>
                  <a:lnTo>
                    <a:pt x="71968" y="1"/>
                  </a:lnTo>
                  <a:cubicBezTo>
                    <a:pt x="71968" y="19744"/>
                    <a:pt x="55912" y="35806"/>
                    <a:pt x="36168" y="35806"/>
                  </a:cubicBezTo>
                  <a:cubicBezTo>
                    <a:pt x="16425" y="35806"/>
                    <a:pt x="363" y="197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6"/>
            <p:cNvSpPr/>
            <p:nvPr/>
          </p:nvSpPr>
          <p:spPr>
            <a:xfrm>
              <a:off x="1375600" y="-1398675"/>
              <a:ext cx="1622275" cy="811150"/>
            </a:xfrm>
            <a:custGeom>
              <a:avLst/>
              <a:gdLst/>
              <a:ahLst/>
              <a:cxnLst/>
              <a:rect l="l" t="t" r="r" b="b"/>
              <a:pathLst>
                <a:path w="64891" h="32446" extrusionOk="0">
                  <a:moveTo>
                    <a:pt x="0" y="1"/>
                  </a:moveTo>
                  <a:cubicBezTo>
                    <a:pt x="0" y="17886"/>
                    <a:pt x="14554" y="32446"/>
                    <a:pt x="32445" y="32446"/>
                  </a:cubicBezTo>
                  <a:cubicBezTo>
                    <a:pt x="50336" y="32446"/>
                    <a:pt x="64890" y="17886"/>
                    <a:pt x="64890" y="1"/>
                  </a:cubicBezTo>
                  <a:lnTo>
                    <a:pt x="64528" y="1"/>
                  </a:lnTo>
                  <a:cubicBezTo>
                    <a:pt x="64528" y="17690"/>
                    <a:pt x="50134" y="32083"/>
                    <a:pt x="32445" y="32083"/>
                  </a:cubicBezTo>
                  <a:cubicBezTo>
                    <a:pt x="14750" y="32083"/>
                    <a:pt x="363" y="17690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6"/>
            <p:cNvSpPr/>
            <p:nvPr/>
          </p:nvSpPr>
          <p:spPr>
            <a:xfrm>
              <a:off x="1468525" y="-1398825"/>
              <a:ext cx="1436275" cy="718225"/>
            </a:xfrm>
            <a:custGeom>
              <a:avLst/>
              <a:gdLst/>
              <a:ahLst/>
              <a:cxnLst/>
              <a:rect l="l" t="t" r="r" b="b"/>
              <a:pathLst>
                <a:path w="57451" h="28729" extrusionOk="0">
                  <a:moveTo>
                    <a:pt x="1" y="1"/>
                  </a:moveTo>
                  <a:cubicBezTo>
                    <a:pt x="1" y="15843"/>
                    <a:pt x="12886" y="28728"/>
                    <a:pt x="28728" y="28728"/>
                  </a:cubicBezTo>
                  <a:cubicBezTo>
                    <a:pt x="44565" y="28728"/>
                    <a:pt x="57450" y="15843"/>
                    <a:pt x="57450" y="1"/>
                  </a:cubicBezTo>
                  <a:lnTo>
                    <a:pt x="57094" y="1"/>
                  </a:lnTo>
                  <a:cubicBezTo>
                    <a:pt x="57094" y="15641"/>
                    <a:pt x="44369" y="28366"/>
                    <a:pt x="28728" y="28366"/>
                  </a:cubicBezTo>
                  <a:cubicBezTo>
                    <a:pt x="13088" y="28366"/>
                    <a:pt x="363" y="1564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6"/>
            <p:cNvSpPr/>
            <p:nvPr/>
          </p:nvSpPr>
          <p:spPr>
            <a:xfrm>
              <a:off x="1561600" y="-1398675"/>
              <a:ext cx="1250250" cy="625150"/>
            </a:xfrm>
            <a:custGeom>
              <a:avLst/>
              <a:gdLst/>
              <a:ahLst/>
              <a:cxnLst/>
              <a:rect l="l" t="t" r="r" b="b"/>
              <a:pathLst>
                <a:path w="50010" h="25006" extrusionOk="0">
                  <a:moveTo>
                    <a:pt x="1" y="1"/>
                  </a:moveTo>
                  <a:cubicBezTo>
                    <a:pt x="1" y="13789"/>
                    <a:pt x="11217" y="25005"/>
                    <a:pt x="25005" y="25005"/>
                  </a:cubicBezTo>
                  <a:cubicBezTo>
                    <a:pt x="38793" y="25005"/>
                    <a:pt x="50010" y="13789"/>
                    <a:pt x="50010" y="1"/>
                  </a:cubicBezTo>
                  <a:lnTo>
                    <a:pt x="49648" y="1"/>
                  </a:lnTo>
                  <a:cubicBezTo>
                    <a:pt x="49648" y="13587"/>
                    <a:pt x="38591" y="24643"/>
                    <a:pt x="25005" y="24643"/>
                  </a:cubicBezTo>
                  <a:cubicBezTo>
                    <a:pt x="11413" y="24643"/>
                    <a:pt x="363" y="13587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6"/>
            <p:cNvSpPr/>
            <p:nvPr/>
          </p:nvSpPr>
          <p:spPr>
            <a:xfrm>
              <a:off x="1654525" y="-1398825"/>
              <a:ext cx="1064250" cy="532225"/>
            </a:xfrm>
            <a:custGeom>
              <a:avLst/>
              <a:gdLst/>
              <a:ahLst/>
              <a:cxnLst/>
              <a:rect l="l" t="t" r="r" b="b"/>
              <a:pathLst>
                <a:path w="42570" h="21289" extrusionOk="0">
                  <a:moveTo>
                    <a:pt x="1" y="1"/>
                  </a:moveTo>
                  <a:cubicBezTo>
                    <a:pt x="1" y="11740"/>
                    <a:pt x="9549" y="21288"/>
                    <a:pt x="21288" y="21288"/>
                  </a:cubicBezTo>
                  <a:cubicBezTo>
                    <a:pt x="33022" y="21288"/>
                    <a:pt x="42570" y="11740"/>
                    <a:pt x="42570" y="1"/>
                  </a:cubicBezTo>
                  <a:lnTo>
                    <a:pt x="42208" y="1"/>
                  </a:lnTo>
                  <a:cubicBezTo>
                    <a:pt x="42214" y="11544"/>
                    <a:pt x="32826" y="20926"/>
                    <a:pt x="21288" y="20926"/>
                  </a:cubicBezTo>
                  <a:cubicBezTo>
                    <a:pt x="9751" y="20926"/>
                    <a:pt x="363" y="115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6"/>
            <p:cNvSpPr/>
            <p:nvPr/>
          </p:nvSpPr>
          <p:spPr>
            <a:xfrm>
              <a:off x="1747600" y="-1398825"/>
              <a:ext cx="878250" cy="439150"/>
            </a:xfrm>
            <a:custGeom>
              <a:avLst/>
              <a:gdLst/>
              <a:ahLst/>
              <a:cxnLst/>
              <a:rect l="l" t="t" r="r" b="b"/>
              <a:pathLst>
                <a:path w="35130" h="17566" extrusionOk="0">
                  <a:moveTo>
                    <a:pt x="1" y="1"/>
                  </a:moveTo>
                  <a:cubicBezTo>
                    <a:pt x="1" y="9685"/>
                    <a:pt x="7881" y="17565"/>
                    <a:pt x="17565" y="17565"/>
                  </a:cubicBezTo>
                  <a:cubicBezTo>
                    <a:pt x="27250" y="17565"/>
                    <a:pt x="35130" y="9685"/>
                    <a:pt x="35130" y="1"/>
                  </a:cubicBezTo>
                  <a:lnTo>
                    <a:pt x="34768" y="1"/>
                  </a:lnTo>
                  <a:cubicBezTo>
                    <a:pt x="34768" y="9490"/>
                    <a:pt x="27048" y="17209"/>
                    <a:pt x="17565" y="17209"/>
                  </a:cubicBezTo>
                  <a:cubicBezTo>
                    <a:pt x="8076" y="17209"/>
                    <a:pt x="357" y="9490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6"/>
            <p:cNvSpPr/>
            <p:nvPr/>
          </p:nvSpPr>
          <p:spPr>
            <a:xfrm>
              <a:off x="1840550" y="-1398825"/>
              <a:ext cx="692225" cy="346200"/>
            </a:xfrm>
            <a:custGeom>
              <a:avLst/>
              <a:gdLst/>
              <a:ahLst/>
              <a:cxnLst/>
              <a:rect l="l" t="t" r="r" b="b"/>
              <a:pathLst>
                <a:path w="27689" h="13848" extrusionOk="0">
                  <a:moveTo>
                    <a:pt x="0" y="1"/>
                  </a:moveTo>
                  <a:cubicBezTo>
                    <a:pt x="0" y="7637"/>
                    <a:pt x="6211" y="13848"/>
                    <a:pt x="13847" y="13848"/>
                  </a:cubicBezTo>
                  <a:cubicBezTo>
                    <a:pt x="21478" y="13848"/>
                    <a:pt x="27689" y="7637"/>
                    <a:pt x="27689" y="1"/>
                  </a:cubicBezTo>
                  <a:lnTo>
                    <a:pt x="27332" y="1"/>
                  </a:lnTo>
                  <a:cubicBezTo>
                    <a:pt x="27332" y="7441"/>
                    <a:pt x="21282" y="13486"/>
                    <a:pt x="13847" y="13486"/>
                  </a:cubicBezTo>
                  <a:cubicBezTo>
                    <a:pt x="6413" y="13486"/>
                    <a:pt x="362" y="744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6"/>
            <p:cNvSpPr/>
            <p:nvPr/>
          </p:nvSpPr>
          <p:spPr>
            <a:xfrm>
              <a:off x="1933625" y="-1398825"/>
              <a:ext cx="506225" cy="253275"/>
            </a:xfrm>
            <a:custGeom>
              <a:avLst/>
              <a:gdLst/>
              <a:ahLst/>
              <a:cxnLst/>
              <a:rect l="l" t="t" r="r" b="b"/>
              <a:pathLst>
                <a:path w="20249" h="10131" extrusionOk="0">
                  <a:moveTo>
                    <a:pt x="0" y="1"/>
                  </a:moveTo>
                  <a:cubicBezTo>
                    <a:pt x="0" y="5588"/>
                    <a:pt x="4543" y="10131"/>
                    <a:pt x="10124" y="10131"/>
                  </a:cubicBezTo>
                  <a:cubicBezTo>
                    <a:pt x="15706" y="10131"/>
                    <a:pt x="20248" y="5588"/>
                    <a:pt x="20248" y="1"/>
                  </a:cubicBezTo>
                  <a:lnTo>
                    <a:pt x="19886" y="1"/>
                  </a:lnTo>
                  <a:cubicBezTo>
                    <a:pt x="19886" y="5386"/>
                    <a:pt x="15510" y="9769"/>
                    <a:pt x="10124" y="9769"/>
                  </a:cubicBezTo>
                  <a:cubicBezTo>
                    <a:pt x="4739" y="9769"/>
                    <a:pt x="356" y="5386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6"/>
            <p:cNvSpPr/>
            <p:nvPr/>
          </p:nvSpPr>
          <p:spPr>
            <a:xfrm>
              <a:off x="2025650" y="-1398825"/>
              <a:ext cx="322150" cy="161975"/>
            </a:xfrm>
            <a:custGeom>
              <a:avLst/>
              <a:gdLst/>
              <a:ahLst/>
              <a:cxnLst/>
              <a:rect l="l" t="t" r="r" b="b"/>
              <a:pathLst>
                <a:path w="12886" h="6479" extrusionOk="0">
                  <a:moveTo>
                    <a:pt x="42" y="1"/>
                  </a:moveTo>
                  <a:cubicBezTo>
                    <a:pt x="1" y="3569"/>
                    <a:pt x="2881" y="6479"/>
                    <a:pt x="6443" y="6479"/>
                  </a:cubicBezTo>
                  <a:cubicBezTo>
                    <a:pt x="10006" y="6479"/>
                    <a:pt x="12886" y="3569"/>
                    <a:pt x="12850" y="1"/>
                  </a:cubicBezTo>
                  <a:lnTo>
                    <a:pt x="12488" y="1"/>
                  </a:lnTo>
                  <a:cubicBezTo>
                    <a:pt x="12482" y="3338"/>
                    <a:pt x="9780" y="6046"/>
                    <a:pt x="6443" y="6046"/>
                  </a:cubicBezTo>
                  <a:cubicBezTo>
                    <a:pt x="3106" y="6046"/>
                    <a:pt x="398" y="3338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7" name="Google Shape;1507;p56"/>
          <p:cNvGrpSpPr/>
          <p:nvPr/>
        </p:nvGrpSpPr>
        <p:grpSpPr>
          <a:xfrm>
            <a:off x="1122051" y="347006"/>
            <a:ext cx="3226639" cy="113150"/>
            <a:chOff x="1058038" y="3285608"/>
            <a:chExt cx="3226639" cy="113150"/>
          </a:xfrm>
        </p:grpSpPr>
        <p:cxnSp>
          <p:nvCxnSpPr>
            <p:cNvPr id="1508" name="Google Shape;1508;p56"/>
            <p:cNvCxnSpPr/>
            <p:nvPr/>
          </p:nvCxnSpPr>
          <p:spPr>
            <a:xfrm>
              <a:off x="1058038" y="3343802"/>
              <a:ext cx="3201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09" name="Google Shape;1509;p56"/>
            <p:cNvGrpSpPr/>
            <p:nvPr/>
          </p:nvGrpSpPr>
          <p:grpSpPr>
            <a:xfrm>
              <a:off x="4227502" y="3285608"/>
              <a:ext cx="57175" cy="113150"/>
              <a:chOff x="8523750" y="954538"/>
              <a:chExt cx="57175" cy="113150"/>
            </a:xfrm>
          </p:grpSpPr>
          <p:sp>
            <p:nvSpPr>
              <p:cNvPr id="1510" name="Google Shape;1510;p56"/>
              <p:cNvSpPr/>
              <p:nvPr/>
            </p:nvSpPr>
            <p:spPr>
              <a:xfrm>
                <a:off x="8523750" y="954538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56"/>
              <p:cNvSpPr/>
              <p:nvPr/>
            </p:nvSpPr>
            <p:spPr>
              <a:xfrm rot="10800000" flipH="1">
                <a:off x="8523750" y="1011113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12" name="Google Shape;1512;p56"/>
          <p:cNvGrpSpPr/>
          <p:nvPr/>
        </p:nvGrpSpPr>
        <p:grpSpPr>
          <a:xfrm>
            <a:off x="1122051" y="1288306"/>
            <a:ext cx="3226639" cy="113150"/>
            <a:chOff x="1058038" y="3285608"/>
            <a:chExt cx="3226639" cy="113150"/>
          </a:xfrm>
        </p:grpSpPr>
        <p:cxnSp>
          <p:nvCxnSpPr>
            <p:cNvPr id="1513" name="Google Shape;1513;p56"/>
            <p:cNvCxnSpPr/>
            <p:nvPr/>
          </p:nvCxnSpPr>
          <p:spPr>
            <a:xfrm>
              <a:off x="1058038" y="3343802"/>
              <a:ext cx="3201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4" name="Google Shape;1514;p56"/>
            <p:cNvGrpSpPr/>
            <p:nvPr/>
          </p:nvGrpSpPr>
          <p:grpSpPr>
            <a:xfrm>
              <a:off x="4227502" y="3285608"/>
              <a:ext cx="57175" cy="113150"/>
              <a:chOff x="8523750" y="954538"/>
              <a:chExt cx="57175" cy="113150"/>
            </a:xfrm>
          </p:grpSpPr>
          <p:sp>
            <p:nvSpPr>
              <p:cNvPr id="1515" name="Google Shape;1515;p56"/>
              <p:cNvSpPr/>
              <p:nvPr/>
            </p:nvSpPr>
            <p:spPr>
              <a:xfrm>
                <a:off x="8523750" y="954538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56"/>
              <p:cNvSpPr/>
              <p:nvPr/>
            </p:nvSpPr>
            <p:spPr>
              <a:xfrm rot="10800000" flipH="1">
                <a:off x="8523750" y="1011113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17" name="Google Shape;1517;p56"/>
          <p:cNvGrpSpPr/>
          <p:nvPr/>
        </p:nvGrpSpPr>
        <p:grpSpPr>
          <a:xfrm>
            <a:off x="1122051" y="2229606"/>
            <a:ext cx="3226639" cy="113150"/>
            <a:chOff x="1058038" y="3285608"/>
            <a:chExt cx="3226639" cy="113150"/>
          </a:xfrm>
        </p:grpSpPr>
        <p:cxnSp>
          <p:nvCxnSpPr>
            <p:cNvPr id="1518" name="Google Shape;1518;p56"/>
            <p:cNvCxnSpPr/>
            <p:nvPr/>
          </p:nvCxnSpPr>
          <p:spPr>
            <a:xfrm>
              <a:off x="1058038" y="3343802"/>
              <a:ext cx="3201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9" name="Google Shape;1519;p56"/>
            <p:cNvGrpSpPr/>
            <p:nvPr/>
          </p:nvGrpSpPr>
          <p:grpSpPr>
            <a:xfrm>
              <a:off x="4227502" y="3285608"/>
              <a:ext cx="57175" cy="113150"/>
              <a:chOff x="8523750" y="954538"/>
              <a:chExt cx="57175" cy="113150"/>
            </a:xfrm>
          </p:grpSpPr>
          <p:sp>
            <p:nvSpPr>
              <p:cNvPr id="1520" name="Google Shape;1520;p56"/>
              <p:cNvSpPr/>
              <p:nvPr/>
            </p:nvSpPr>
            <p:spPr>
              <a:xfrm>
                <a:off x="8523750" y="954538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56"/>
              <p:cNvSpPr/>
              <p:nvPr/>
            </p:nvSpPr>
            <p:spPr>
              <a:xfrm rot="10800000" flipH="1">
                <a:off x="8523750" y="1011113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2" name="Google Shape;1522;p56"/>
          <p:cNvSpPr txBox="1">
            <a:spLocks noGrp="1"/>
          </p:cNvSpPr>
          <p:nvPr>
            <p:ph type="title" idx="4"/>
          </p:nvPr>
        </p:nvSpPr>
        <p:spPr>
          <a:xfrm>
            <a:off x="1045850" y="3173948"/>
            <a:ext cx="39000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12</a:t>
            </a:r>
            <a:endParaRPr sz="2800"/>
          </a:p>
        </p:txBody>
      </p:sp>
      <p:sp>
        <p:nvSpPr>
          <p:cNvPr id="1523" name="Google Shape;1523;p56"/>
          <p:cNvSpPr txBox="1">
            <a:spLocks noGrp="1"/>
          </p:cNvSpPr>
          <p:nvPr>
            <p:ph type="subTitle" idx="5"/>
          </p:nvPr>
        </p:nvSpPr>
        <p:spPr>
          <a:xfrm>
            <a:off x="1045850" y="3515550"/>
            <a:ext cx="39000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Parking Lot Of 10323 Old Georgetown Rd</a:t>
            </a:r>
            <a:endParaRPr sz="1500"/>
          </a:p>
        </p:txBody>
      </p:sp>
      <p:grpSp>
        <p:nvGrpSpPr>
          <p:cNvPr id="1524" name="Google Shape;1524;p56"/>
          <p:cNvGrpSpPr/>
          <p:nvPr/>
        </p:nvGrpSpPr>
        <p:grpSpPr>
          <a:xfrm>
            <a:off x="1138551" y="3170906"/>
            <a:ext cx="3226639" cy="113150"/>
            <a:chOff x="1058038" y="3285608"/>
            <a:chExt cx="3226639" cy="113150"/>
          </a:xfrm>
        </p:grpSpPr>
        <p:cxnSp>
          <p:nvCxnSpPr>
            <p:cNvPr id="1525" name="Google Shape;1525;p56"/>
            <p:cNvCxnSpPr/>
            <p:nvPr/>
          </p:nvCxnSpPr>
          <p:spPr>
            <a:xfrm>
              <a:off x="1058038" y="3343802"/>
              <a:ext cx="3201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26" name="Google Shape;1526;p56"/>
            <p:cNvGrpSpPr/>
            <p:nvPr/>
          </p:nvGrpSpPr>
          <p:grpSpPr>
            <a:xfrm>
              <a:off x="4227502" y="3285608"/>
              <a:ext cx="57175" cy="113150"/>
              <a:chOff x="8523750" y="954538"/>
              <a:chExt cx="57175" cy="113150"/>
            </a:xfrm>
          </p:grpSpPr>
          <p:sp>
            <p:nvSpPr>
              <p:cNvPr id="1527" name="Google Shape;1527;p56"/>
              <p:cNvSpPr/>
              <p:nvPr/>
            </p:nvSpPr>
            <p:spPr>
              <a:xfrm>
                <a:off x="8523750" y="954538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56"/>
              <p:cNvSpPr/>
              <p:nvPr/>
            </p:nvSpPr>
            <p:spPr>
              <a:xfrm rot="10800000" flipH="1">
                <a:off x="8523750" y="1011113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9" name="Google Shape;1529;p56"/>
          <p:cNvSpPr txBox="1">
            <a:spLocks noGrp="1"/>
          </p:cNvSpPr>
          <p:nvPr>
            <p:ph type="title" idx="4"/>
          </p:nvPr>
        </p:nvSpPr>
        <p:spPr>
          <a:xfrm>
            <a:off x="1045850" y="4088348"/>
            <a:ext cx="39000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12</a:t>
            </a:r>
            <a:endParaRPr sz="2800"/>
          </a:p>
        </p:txBody>
      </p:sp>
      <p:sp>
        <p:nvSpPr>
          <p:cNvPr id="1530" name="Google Shape;1530;p56"/>
          <p:cNvSpPr txBox="1">
            <a:spLocks noGrp="1"/>
          </p:cNvSpPr>
          <p:nvPr>
            <p:ph type="subTitle" idx="5"/>
          </p:nvPr>
        </p:nvSpPr>
        <p:spPr>
          <a:xfrm>
            <a:off x="1045850" y="4429950"/>
            <a:ext cx="39000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Parking Lot Of 11160 Veirs Mill Road</a:t>
            </a:r>
            <a:endParaRPr sz="1500"/>
          </a:p>
        </p:txBody>
      </p:sp>
      <p:grpSp>
        <p:nvGrpSpPr>
          <p:cNvPr id="1531" name="Google Shape;1531;p56"/>
          <p:cNvGrpSpPr/>
          <p:nvPr/>
        </p:nvGrpSpPr>
        <p:grpSpPr>
          <a:xfrm>
            <a:off x="1138551" y="4085306"/>
            <a:ext cx="3226639" cy="113150"/>
            <a:chOff x="1058038" y="3285608"/>
            <a:chExt cx="3226639" cy="113150"/>
          </a:xfrm>
        </p:grpSpPr>
        <p:cxnSp>
          <p:nvCxnSpPr>
            <p:cNvPr id="1532" name="Google Shape;1532;p56"/>
            <p:cNvCxnSpPr/>
            <p:nvPr/>
          </p:nvCxnSpPr>
          <p:spPr>
            <a:xfrm>
              <a:off x="1058038" y="3343802"/>
              <a:ext cx="3201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33" name="Google Shape;1533;p56"/>
            <p:cNvGrpSpPr/>
            <p:nvPr/>
          </p:nvGrpSpPr>
          <p:grpSpPr>
            <a:xfrm>
              <a:off x="4227502" y="3285608"/>
              <a:ext cx="57175" cy="113150"/>
              <a:chOff x="8523750" y="954538"/>
              <a:chExt cx="57175" cy="113150"/>
            </a:xfrm>
          </p:grpSpPr>
          <p:sp>
            <p:nvSpPr>
              <p:cNvPr id="1534" name="Google Shape;1534;p56"/>
              <p:cNvSpPr/>
              <p:nvPr/>
            </p:nvSpPr>
            <p:spPr>
              <a:xfrm>
                <a:off x="8523750" y="954538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56"/>
              <p:cNvSpPr/>
              <p:nvPr/>
            </p:nvSpPr>
            <p:spPr>
              <a:xfrm rot="10800000" flipH="1">
                <a:off x="8523750" y="1011113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6" name="Google Shape;1536;p56"/>
          <p:cNvSpPr txBox="1">
            <a:spLocks noGrp="1"/>
          </p:cNvSpPr>
          <p:nvPr>
            <p:ph type="title"/>
          </p:nvPr>
        </p:nvSpPr>
        <p:spPr>
          <a:xfrm>
            <a:off x="4734375" y="264825"/>
            <a:ext cx="390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Number of Accidents by Off-Road Description</a:t>
            </a:r>
            <a:endParaRPr sz="1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57"/>
          <p:cNvSpPr txBox="1">
            <a:spLocks noGrp="1"/>
          </p:cNvSpPr>
          <p:nvPr>
            <p:ph type="title"/>
          </p:nvPr>
        </p:nvSpPr>
        <p:spPr>
          <a:xfrm>
            <a:off x="715550" y="456721"/>
            <a:ext cx="7713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Impact of Driver Distraction on Accidents</a:t>
            </a:r>
            <a:endParaRPr sz="2300"/>
          </a:p>
        </p:txBody>
      </p:sp>
      <p:pic>
        <p:nvPicPr>
          <p:cNvPr id="1542" name="Google Shape;154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25" y="1296474"/>
            <a:ext cx="6042450" cy="299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3" name="Google Shape;1543;p57"/>
          <p:cNvSpPr txBox="1"/>
          <p:nvPr/>
        </p:nvSpPr>
        <p:spPr>
          <a:xfrm>
            <a:off x="6679875" y="1994200"/>
            <a:ext cx="1766100" cy="16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Most accidents occur when the driver didn’t distract, unknown distraction, and when the driver looked but didn’t see.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58"/>
          <p:cNvSpPr txBox="1">
            <a:spLocks noGrp="1"/>
          </p:cNvSpPr>
          <p:nvPr>
            <p:ph type="title"/>
          </p:nvPr>
        </p:nvSpPr>
        <p:spPr>
          <a:xfrm>
            <a:off x="715550" y="456721"/>
            <a:ext cx="7713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Impact of Driver Substance Abuse on Accidents</a:t>
            </a:r>
            <a:endParaRPr sz="2000"/>
          </a:p>
        </p:txBody>
      </p:sp>
      <p:pic>
        <p:nvPicPr>
          <p:cNvPr id="1549" name="Google Shape;154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927" y="1186924"/>
            <a:ext cx="6060449" cy="300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0" name="Google Shape;1550;p58"/>
          <p:cNvSpPr txBox="1"/>
          <p:nvPr/>
        </p:nvSpPr>
        <p:spPr>
          <a:xfrm>
            <a:off x="515300" y="1520425"/>
            <a:ext cx="1688700" cy="23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Most accidents occur when the driver has undetected substance abuse, followed by unknown substance abuse, and under the influence of alcohol.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59"/>
          <p:cNvSpPr txBox="1">
            <a:spLocks noGrp="1"/>
          </p:cNvSpPr>
          <p:nvPr>
            <p:ph type="title"/>
          </p:nvPr>
        </p:nvSpPr>
        <p:spPr>
          <a:xfrm>
            <a:off x="715550" y="456721"/>
            <a:ext cx="7713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Impact of Speed Limit on Accidents</a:t>
            </a:r>
            <a:endParaRPr sz="2600"/>
          </a:p>
        </p:txBody>
      </p:sp>
      <p:pic>
        <p:nvPicPr>
          <p:cNvPr id="1556" name="Google Shape;155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64" y="1223099"/>
            <a:ext cx="6403374" cy="317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557" name="Google Shape;1557;p59"/>
          <p:cNvSpPr txBox="1"/>
          <p:nvPr/>
        </p:nvSpPr>
        <p:spPr>
          <a:xfrm>
            <a:off x="6953250" y="2241675"/>
            <a:ext cx="1791600" cy="11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Most accidents happen when the speed limit is 35, 40, and 25.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60"/>
          <p:cNvSpPr txBox="1">
            <a:spLocks noGrp="1"/>
          </p:cNvSpPr>
          <p:nvPr>
            <p:ph type="title"/>
          </p:nvPr>
        </p:nvSpPr>
        <p:spPr>
          <a:xfrm>
            <a:off x="664500" y="411000"/>
            <a:ext cx="7815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Impact of Vehicle Makes and Model on Accidents</a:t>
            </a:r>
            <a:endParaRPr sz="2000"/>
          </a:p>
        </p:txBody>
      </p:sp>
      <p:sp>
        <p:nvSpPr>
          <p:cNvPr id="1563" name="Google Shape;1563;p60"/>
          <p:cNvSpPr txBox="1">
            <a:spLocks noGrp="1"/>
          </p:cNvSpPr>
          <p:nvPr>
            <p:ph type="subTitle" idx="2"/>
          </p:nvPr>
        </p:nvSpPr>
        <p:spPr>
          <a:xfrm>
            <a:off x="1635011" y="3562200"/>
            <a:ext cx="27354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vehicle brands that are most frequently involved in accidents are Toyota, Honda, and Ford.</a:t>
            </a:r>
            <a:endParaRPr/>
          </a:p>
        </p:txBody>
      </p:sp>
      <p:sp>
        <p:nvSpPr>
          <p:cNvPr id="1564" name="Google Shape;1564;p60"/>
          <p:cNvSpPr txBox="1">
            <a:spLocks noGrp="1"/>
          </p:cNvSpPr>
          <p:nvPr>
            <p:ph type="subTitle" idx="4"/>
          </p:nvPr>
        </p:nvSpPr>
        <p:spPr>
          <a:xfrm>
            <a:off x="5120300" y="3562200"/>
            <a:ext cx="27354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vehicle models that are most frequently involved in accidents are 4S, TK, and Camry.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grpSp>
        <p:nvGrpSpPr>
          <p:cNvPr id="1565" name="Google Shape;1565;p60"/>
          <p:cNvGrpSpPr/>
          <p:nvPr/>
        </p:nvGrpSpPr>
        <p:grpSpPr>
          <a:xfrm>
            <a:off x="1723757" y="3487059"/>
            <a:ext cx="2457844" cy="113150"/>
            <a:chOff x="1743350" y="2371834"/>
            <a:chExt cx="2457844" cy="113150"/>
          </a:xfrm>
        </p:grpSpPr>
        <p:cxnSp>
          <p:nvCxnSpPr>
            <p:cNvPr id="1566" name="Google Shape;1566;p60"/>
            <p:cNvCxnSpPr/>
            <p:nvPr/>
          </p:nvCxnSpPr>
          <p:spPr>
            <a:xfrm>
              <a:off x="1743350" y="2427059"/>
              <a:ext cx="243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67" name="Google Shape;1567;p60"/>
            <p:cNvGrpSpPr/>
            <p:nvPr/>
          </p:nvGrpSpPr>
          <p:grpSpPr>
            <a:xfrm>
              <a:off x="4149148" y="2371834"/>
              <a:ext cx="52046" cy="113150"/>
              <a:chOff x="8523750" y="954538"/>
              <a:chExt cx="57175" cy="113150"/>
            </a:xfrm>
          </p:grpSpPr>
          <p:sp>
            <p:nvSpPr>
              <p:cNvPr id="1568" name="Google Shape;1568;p60"/>
              <p:cNvSpPr/>
              <p:nvPr/>
            </p:nvSpPr>
            <p:spPr>
              <a:xfrm>
                <a:off x="8523750" y="954538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60"/>
              <p:cNvSpPr/>
              <p:nvPr/>
            </p:nvSpPr>
            <p:spPr>
              <a:xfrm rot="10800000" flipH="1">
                <a:off x="8523750" y="1011113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70" name="Google Shape;1570;p60"/>
          <p:cNvGrpSpPr/>
          <p:nvPr/>
        </p:nvGrpSpPr>
        <p:grpSpPr>
          <a:xfrm>
            <a:off x="5221987" y="3487059"/>
            <a:ext cx="2457844" cy="113150"/>
            <a:chOff x="1743350" y="2371834"/>
            <a:chExt cx="2457844" cy="113150"/>
          </a:xfrm>
        </p:grpSpPr>
        <p:cxnSp>
          <p:nvCxnSpPr>
            <p:cNvPr id="1571" name="Google Shape;1571;p60"/>
            <p:cNvCxnSpPr/>
            <p:nvPr/>
          </p:nvCxnSpPr>
          <p:spPr>
            <a:xfrm>
              <a:off x="1743350" y="2427059"/>
              <a:ext cx="243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72" name="Google Shape;1572;p60"/>
            <p:cNvGrpSpPr/>
            <p:nvPr/>
          </p:nvGrpSpPr>
          <p:grpSpPr>
            <a:xfrm>
              <a:off x="4149148" y="2371834"/>
              <a:ext cx="52046" cy="113150"/>
              <a:chOff x="8523750" y="954538"/>
              <a:chExt cx="57175" cy="113150"/>
            </a:xfrm>
          </p:grpSpPr>
          <p:sp>
            <p:nvSpPr>
              <p:cNvPr id="1573" name="Google Shape;1573;p60"/>
              <p:cNvSpPr/>
              <p:nvPr/>
            </p:nvSpPr>
            <p:spPr>
              <a:xfrm>
                <a:off x="8523750" y="954538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60"/>
              <p:cNvSpPr/>
              <p:nvPr/>
            </p:nvSpPr>
            <p:spPr>
              <a:xfrm rot="10800000" flipH="1">
                <a:off x="8523750" y="1011113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575" name="Google Shape;157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00" y="1287751"/>
            <a:ext cx="4193475" cy="208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6" name="Google Shape;157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425" y="1287775"/>
            <a:ext cx="4193475" cy="20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61"/>
          <p:cNvSpPr txBox="1">
            <a:spLocks noGrp="1"/>
          </p:cNvSpPr>
          <p:nvPr>
            <p:ph type="subTitle" idx="2"/>
          </p:nvPr>
        </p:nvSpPr>
        <p:spPr>
          <a:xfrm>
            <a:off x="1224811" y="3333600"/>
            <a:ext cx="27354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most common vehicle years for accidents are 2014, 2015, and 2016.</a:t>
            </a:r>
            <a:endParaRPr/>
          </a:p>
        </p:txBody>
      </p:sp>
      <p:sp>
        <p:nvSpPr>
          <p:cNvPr id="1582" name="Google Shape;1582;p61"/>
          <p:cNvSpPr txBox="1">
            <a:spLocks noGrp="1"/>
          </p:cNvSpPr>
          <p:nvPr>
            <p:ph type="subTitle" idx="4"/>
          </p:nvPr>
        </p:nvSpPr>
        <p:spPr>
          <a:xfrm>
            <a:off x="5120300" y="3333600"/>
            <a:ext cx="27354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vehicle body that are most frequently involved in accidents are passenger truck, (sport) utility vehicle, and pickup truck.</a:t>
            </a:r>
            <a:endParaRPr/>
          </a:p>
        </p:txBody>
      </p:sp>
      <p:grpSp>
        <p:nvGrpSpPr>
          <p:cNvPr id="1583" name="Google Shape;1583;p61"/>
          <p:cNvGrpSpPr/>
          <p:nvPr/>
        </p:nvGrpSpPr>
        <p:grpSpPr>
          <a:xfrm>
            <a:off x="1313557" y="3258459"/>
            <a:ext cx="2457844" cy="113150"/>
            <a:chOff x="1743350" y="2371834"/>
            <a:chExt cx="2457844" cy="113150"/>
          </a:xfrm>
        </p:grpSpPr>
        <p:cxnSp>
          <p:nvCxnSpPr>
            <p:cNvPr id="1584" name="Google Shape;1584;p61"/>
            <p:cNvCxnSpPr/>
            <p:nvPr/>
          </p:nvCxnSpPr>
          <p:spPr>
            <a:xfrm>
              <a:off x="1743350" y="2427059"/>
              <a:ext cx="243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5" name="Google Shape;1585;p61"/>
            <p:cNvGrpSpPr/>
            <p:nvPr/>
          </p:nvGrpSpPr>
          <p:grpSpPr>
            <a:xfrm>
              <a:off x="4149148" y="2371834"/>
              <a:ext cx="52046" cy="113150"/>
              <a:chOff x="8523750" y="954538"/>
              <a:chExt cx="57175" cy="113150"/>
            </a:xfrm>
          </p:grpSpPr>
          <p:sp>
            <p:nvSpPr>
              <p:cNvPr id="1586" name="Google Shape;1586;p61"/>
              <p:cNvSpPr/>
              <p:nvPr/>
            </p:nvSpPr>
            <p:spPr>
              <a:xfrm>
                <a:off x="8523750" y="954538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61"/>
              <p:cNvSpPr/>
              <p:nvPr/>
            </p:nvSpPr>
            <p:spPr>
              <a:xfrm rot="10800000" flipH="1">
                <a:off x="8523750" y="1011113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8" name="Google Shape;1588;p61"/>
          <p:cNvGrpSpPr/>
          <p:nvPr/>
        </p:nvGrpSpPr>
        <p:grpSpPr>
          <a:xfrm>
            <a:off x="5221987" y="3258459"/>
            <a:ext cx="2457844" cy="113150"/>
            <a:chOff x="1743350" y="2371834"/>
            <a:chExt cx="2457844" cy="113150"/>
          </a:xfrm>
        </p:grpSpPr>
        <p:cxnSp>
          <p:nvCxnSpPr>
            <p:cNvPr id="1589" name="Google Shape;1589;p61"/>
            <p:cNvCxnSpPr/>
            <p:nvPr/>
          </p:nvCxnSpPr>
          <p:spPr>
            <a:xfrm>
              <a:off x="1743350" y="2427059"/>
              <a:ext cx="243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90" name="Google Shape;1590;p61"/>
            <p:cNvGrpSpPr/>
            <p:nvPr/>
          </p:nvGrpSpPr>
          <p:grpSpPr>
            <a:xfrm>
              <a:off x="4149148" y="2371834"/>
              <a:ext cx="52046" cy="113150"/>
              <a:chOff x="8523750" y="954538"/>
              <a:chExt cx="57175" cy="113150"/>
            </a:xfrm>
          </p:grpSpPr>
          <p:sp>
            <p:nvSpPr>
              <p:cNvPr id="1591" name="Google Shape;1591;p61"/>
              <p:cNvSpPr/>
              <p:nvPr/>
            </p:nvSpPr>
            <p:spPr>
              <a:xfrm>
                <a:off x="8523750" y="954538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61"/>
              <p:cNvSpPr/>
              <p:nvPr/>
            </p:nvSpPr>
            <p:spPr>
              <a:xfrm rot="10800000" flipH="1">
                <a:off x="8523750" y="1011113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593" name="Google Shape;159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125" y="1262050"/>
            <a:ext cx="3926675" cy="19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4" name="Google Shape;159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150" y="1262071"/>
            <a:ext cx="3926675" cy="1948479"/>
          </a:xfrm>
          <a:prstGeom prst="rect">
            <a:avLst/>
          </a:prstGeom>
          <a:noFill/>
          <a:ln>
            <a:noFill/>
          </a:ln>
        </p:spPr>
      </p:pic>
      <p:sp>
        <p:nvSpPr>
          <p:cNvPr id="1595" name="Google Shape;1595;p61"/>
          <p:cNvSpPr txBox="1">
            <a:spLocks noGrp="1"/>
          </p:cNvSpPr>
          <p:nvPr>
            <p:ph type="subTitle" idx="1"/>
          </p:nvPr>
        </p:nvSpPr>
        <p:spPr>
          <a:xfrm>
            <a:off x="1109438" y="293850"/>
            <a:ext cx="2966100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Vehicle Year on Accidents</a:t>
            </a:r>
            <a:endParaRPr/>
          </a:p>
        </p:txBody>
      </p:sp>
      <p:sp>
        <p:nvSpPr>
          <p:cNvPr id="1596" name="Google Shape;1596;p61"/>
          <p:cNvSpPr txBox="1">
            <a:spLocks noGrp="1"/>
          </p:cNvSpPr>
          <p:nvPr>
            <p:ph type="subTitle" idx="1"/>
          </p:nvPr>
        </p:nvSpPr>
        <p:spPr>
          <a:xfrm>
            <a:off x="5079963" y="380100"/>
            <a:ext cx="3309000" cy="45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Vehicle Body Type on Accidents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62"/>
          <p:cNvSpPr txBox="1">
            <a:spLocks noGrp="1"/>
          </p:cNvSpPr>
          <p:nvPr>
            <p:ph type="title"/>
          </p:nvPr>
        </p:nvSpPr>
        <p:spPr>
          <a:xfrm>
            <a:off x="715550" y="151925"/>
            <a:ext cx="77130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Correlation of All Features in Crash Data</a:t>
            </a:r>
            <a:endParaRPr sz="2300"/>
          </a:p>
        </p:txBody>
      </p:sp>
      <p:pic>
        <p:nvPicPr>
          <p:cNvPr id="1602" name="Google Shape;160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" y="611525"/>
            <a:ext cx="5953548" cy="447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3" name="Google Shape;1603;p62"/>
          <p:cNvSpPr txBox="1"/>
          <p:nvPr/>
        </p:nvSpPr>
        <p:spPr>
          <a:xfrm>
            <a:off x="6353175" y="611525"/>
            <a:ext cx="2469000" cy="44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chemeClr val="lt1"/>
                </a:solidFill>
                <a:highlight>
                  <a:schemeClr val="dk1"/>
                </a:highlight>
                <a:latin typeface="Catamaran"/>
                <a:ea typeface="Catamaran"/>
                <a:cs typeface="Catamaran"/>
                <a:sym typeface="Catamaran"/>
              </a:rPr>
              <a:t>Positive correlation</a:t>
            </a:r>
            <a:endParaRPr sz="1250" b="1">
              <a:solidFill>
                <a:schemeClr val="lt1"/>
              </a:solidFill>
              <a:highlight>
                <a:schemeClr val="dk1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High correlation between: </a:t>
            </a:r>
            <a:endParaRPr sz="125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atamaran"/>
              <a:buChar char="●"/>
            </a:pPr>
            <a:r>
              <a:rPr lang="en" sz="125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Vehicle's first impact location and Vehicle’s second impact location</a:t>
            </a:r>
            <a:endParaRPr sz="125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atamaran"/>
              <a:buChar char="●"/>
            </a:pPr>
            <a:r>
              <a:rPr lang="en" sz="125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Vehicle continuing direction and Vehicle going direction</a:t>
            </a:r>
            <a:endParaRPr sz="125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atamaran"/>
              <a:buChar char="●"/>
            </a:pPr>
            <a:r>
              <a:rPr lang="en" sz="125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Weather and Surface Condition</a:t>
            </a:r>
            <a:endParaRPr sz="125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Weak correlation between:</a:t>
            </a:r>
            <a:endParaRPr sz="125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atamaran"/>
              <a:buChar char="●"/>
            </a:pPr>
            <a:r>
              <a:rPr lang="en" sz="125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Driver distracted by and Equipment problems</a:t>
            </a:r>
            <a:endParaRPr sz="125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chemeClr val="lt1"/>
                </a:solidFill>
                <a:highlight>
                  <a:schemeClr val="dk1"/>
                </a:highlight>
                <a:latin typeface="Catamaran"/>
                <a:ea typeface="Catamaran"/>
                <a:cs typeface="Catamaran"/>
                <a:sym typeface="Catamaran"/>
              </a:rPr>
              <a:t>Negative correlation:</a:t>
            </a:r>
            <a:endParaRPr sz="1250" b="1">
              <a:solidFill>
                <a:schemeClr val="lt1"/>
              </a:solidFill>
              <a:highlight>
                <a:schemeClr val="dk1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Moderate correlation between:</a:t>
            </a:r>
            <a:endParaRPr sz="125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atamaran"/>
              <a:buChar char="●"/>
            </a:pPr>
            <a:r>
              <a:rPr lang="en" sz="125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ACSR report type and Injury severity</a:t>
            </a:r>
            <a:endParaRPr sz="125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Weak correlation between:</a:t>
            </a:r>
            <a:endParaRPr sz="125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atamaran"/>
              <a:buChar char="●"/>
            </a:pPr>
            <a:r>
              <a:rPr lang="en" sz="125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Driver at fault and Vehicle movement</a:t>
            </a:r>
            <a:endParaRPr sz="125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atamaran"/>
              <a:buChar char="●"/>
            </a:pPr>
            <a:r>
              <a:rPr lang="en" sz="125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Vehicle year and Equipment problems </a:t>
            </a:r>
            <a:endParaRPr sz="125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63"/>
          <p:cNvSpPr txBox="1">
            <a:spLocks noGrp="1"/>
          </p:cNvSpPr>
          <p:nvPr>
            <p:ph type="title"/>
          </p:nvPr>
        </p:nvSpPr>
        <p:spPr>
          <a:xfrm>
            <a:off x="1181426" y="626960"/>
            <a:ext cx="3390600" cy="7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609" name="Google Shape;1609;p63"/>
          <p:cNvSpPr txBox="1">
            <a:spLocks noGrp="1"/>
          </p:cNvSpPr>
          <p:nvPr>
            <p:ph type="subTitle" idx="1"/>
          </p:nvPr>
        </p:nvSpPr>
        <p:spPr>
          <a:xfrm>
            <a:off x="1181425" y="2325050"/>
            <a:ext cx="3390600" cy="9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anasya31.aa@gmail.com</a:t>
            </a:r>
            <a:endParaRPr/>
          </a:p>
        </p:txBody>
      </p:sp>
      <p:grpSp>
        <p:nvGrpSpPr>
          <p:cNvPr id="1610" name="Google Shape;1610;p63"/>
          <p:cNvGrpSpPr/>
          <p:nvPr/>
        </p:nvGrpSpPr>
        <p:grpSpPr>
          <a:xfrm>
            <a:off x="6385282" y="3805713"/>
            <a:ext cx="1434124" cy="717122"/>
            <a:chOff x="1003575" y="-1398825"/>
            <a:chExt cx="2366150" cy="1183175"/>
          </a:xfrm>
        </p:grpSpPr>
        <p:sp>
          <p:nvSpPr>
            <p:cNvPr id="1611" name="Google Shape;1611;p63"/>
            <p:cNvSpPr/>
            <p:nvPr/>
          </p:nvSpPr>
          <p:spPr>
            <a:xfrm>
              <a:off x="1003575" y="-1398825"/>
              <a:ext cx="2366150" cy="1183175"/>
            </a:xfrm>
            <a:custGeom>
              <a:avLst/>
              <a:gdLst/>
              <a:ahLst/>
              <a:cxnLst/>
              <a:rect l="l" t="t" r="r" b="b"/>
              <a:pathLst>
                <a:path w="94646" h="47327" extrusionOk="0">
                  <a:moveTo>
                    <a:pt x="1" y="1"/>
                  </a:moveTo>
                  <a:cubicBezTo>
                    <a:pt x="1" y="26098"/>
                    <a:pt x="21229" y="47326"/>
                    <a:pt x="47326" y="47326"/>
                  </a:cubicBezTo>
                  <a:cubicBezTo>
                    <a:pt x="73424" y="47326"/>
                    <a:pt x="94646" y="26098"/>
                    <a:pt x="94646" y="1"/>
                  </a:cubicBezTo>
                  <a:lnTo>
                    <a:pt x="94289" y="1"/>
                  </a:lnTo>
                  <a:cubicBezTo>
                    <a:pt x="94289" y="25902"/>
                    <a:pt x="73222" y="46970"/>
                    <a:pt x="47326" y="46970"/>
                  </a:cubicBezTo>
                  <a:cubicBezTo>
                    <a:pt x="21431" y="46970"/>
                    <a:pt x="363" y="25902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3"/>
            <p:cNvSpPr/>
            <p:nvPr/>
          </p:nvSpPr>
          <p:spPr>
            <a:xfrm>
              <a:off x="1096650" y="-1398825"/>
              <a:ext cx="2180150" cy="1090225"/>
            </a:xfrm>
            <a:custGeom>
              <a:avLst/>
              <a:gdLst/>
              <a:ahLst/>
              <a:cxnLst/>
              <a:rect l="l" t="t" r="r" b="b"/>
              <a:pathLst>
                <a:path w="87206" h="43609" extrusionOk="0">
                  <a:moveTo>
                    <a:pt x="1" y="1"/>
                  </a:moveTo>
                  <a:cubicBezTo>
                    <a:pt x="1" y="24049"/>
                    <a:pt x="19561" y="43609"/>
                    <a:pt x="43603" y="43609"/>
                  </a:cubicBezTo>
                  <a:cubicBezTo>
                    <a:pt x="67646" y="43609"/>
                    <a:pt x="87206" y="24049"/>
                    <a:pt x="87206" y="1"/>
                  </a:cubicBezTo>
                  <a:lnTo>
                    <a:pt x="86843" y="1"/>
                  </a:lnTo>
                  <a:cubicBezTo>
                    <a:pt x="86843" y="23853"/>
                    <a:pt x="67444" y="43247"/>
                    <a:pt x="43603" y="43247"/>
                  </a:cubicBezTo>
                  <a:cubicBezTo>
                    <a:pt x="19757" y="43247"/>
                    <a:pt x="357" y="23847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3"/>
            <p:cNvSpPr/>
            <p:nvPr/>
          </p:nvSpPr>
          <p:spPr>
            <a:xfrm>
              <a:off x="1189600" y="-1398825"/>
              <a:ext cx="1994125" cy="997150"/>
            </a:xfrm>
            <a:custGeom>
              <a:avLst/>
              <a:gdLst/>
              <a:ahLst/>
              <a:cxnLst/>
              <a:rect l="l" t="t" r="r" b="b"/>
              <a:pathLst>
                <a:path w="79765" h="39886" extrusionOk="0">
                  <a:moveTo>
                    <a:pt x="0" y="1"/>
                  </a:moveTo>
                  <a:cubicBezTo>
                    <a:pt x="0" y="21995"/>
                    <a:pt x="17891" y="39886"/>
                    <a:pt x="39885" y="39886"/>
                  </a:cubicBezTo>
                  <a:cubicBezTo>
                    <a:pt x="61879" y="39886"/>
                    <a:pt x="79765" y="21995"/>
                    <a:pt x="79765" y="1"/>
                  </a:cubicBezTo>
                  <a:lnTo>
                    <a:pt x="79408" y="1"/>
                  </a:lnTo>
                  <a:cubicBezTo>
                    <a:pt x="79408" y="21799"/>
                    <a:pt x="61678" y="39530"/>
                    <a:pt x="39885" y="39530"/>
                  </a:cubicBezTo>
                  <a:cubicBezTo>
                    <a:pt x="18093" y="39530"/>
                    <a:pt x="362" y="21799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3"/>
            <p:cNvSpPr/>
            <p:nvPr/>
          </p:nvSpPr>
          <p:spPr>
            <a:xfrm>
              <a:off x="1282525" y="-1398825"/>
              <a:ext cx="1808275" cy="904225"/>
            </a:xfrm>
            <a:custGeom>
              <a:avLst/>
              <a:gdLst/>
              <a:ahLst/>
              <a:cxnLst/>
              <a:rect l="l" t="t" r="r" b="b"/>
              <a:pathLst>
                <a:path w="72331" h="36169" extrusionOk="0">
                  <a:moveTo>
                    <a:pt x="0" y="1"/>
                  </a:moveTo>
                  <a:cubicBezTo>
                    <a:pt x="0" y="19946"/>
                    <a:pt x="16223" y="36169"/>
                    <a:pt x="36162" y="36169"/>
                  </a:cubicBezTo>
                  <a:cubicBezTo>
                    <a:pt x="56108" y="36169"/>
                    <a:pt x="72330" y="19946"/>
                    <a:pt x="72330" y="1"/>
                  </a:cubicBezTo>
                  <a:lnTo>
                    <a:pt x="71968" y="1"/>
                  </a:lnTo>
                  <a:cubicBezTo>
                    <a:pt x="71968" y="19744"/>
                    <a:pt x="55912" y="35806"/>
                    <a:pt x="36168" y="35806"/>
                  </a:cubicBezTo>
                  <a:cubicBezTo>
                    <a:pt x="16425" y="35806"/>
                    <a:pt x="363" y="197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3"/>
            <p:cNvSpPr/>
            <p:nvPr/>
          </p:nvSpPr>
          <p:spPr>
            <a:xfrm>
              <a:off x="1375600" y="-1398675"/>
              <a:ext cx="1622275" cy="811150"/>
            </a:xfrm>
            <a:custGeom>
              <a:avLst/>
              <a:gdLst/>
              <a:ahLst/>
              <a:cxnLst/>
              <a:rect l="l" t="t" r="r" b="b"/>
              <a:pathLst>
                <a:path w="64891" h="32446" extrusionOk="0">
                  <a:moveTo>
                    <a:pt x="0" y="1"/>
                  </a:moveTo>
                  <a:cubicBezTo>
                    <a:pt x="0" y="17886"/>
                    <a:pt x="14554" y="32446"/>
                    <a:pt x="32445" y="32446"/>
                  </a:cubicBezTo>
                  <a:cubicBezTo>
                    <a:pt x="50336" y="32446"/>
                    <a:pt x="64890" y="17886"/>
                    <a:pt x="64890" y="1"/>
                  </a:cubicBezTo>
                  <a:lnTo>
                    <a:pt x="64528" y="1"/>
                  </a:lnTo>
                  <a:cubicBezTo>
                    <a:pt x="64528" y="17690"/>
                    <a:pt x="50134" y="32083"/>
                    <a:pt x="32445" y="32083"/>
                  </a:cubicBezTo>
                  <a:cubicBezTo>
                    <a:pt x="14750" y="32083"/>
                    <a:pt x="363" y="17690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3"/>
            <p:cNvSpPr/>
            <p:nvPr/>
          </p:nvSpPr>
          <p:spPr>
            <a:xfrm>
              <a:off x="1468525" y="-1398825"/>
              <a:ext cx="1436275" cy="718225"/>
            </a:xfrm>
            <a:custGeom>
              <a:avLst/>
              <a:gdLst/>
              <a:ahLst/>
              <a:cxnLst/>
              <a:rect l="l" t="t" r="r" b="b"/>
              <a:pathLst>
                <a:path w="57451" h="28729" extrusionOk="0">
                  <a:moveTo>
                    <a:pt x="1" y="1"/>
                  </a:moveTo>
                  <a:cubicBezTo>
                    <a:pt x="1" y="15843"/>
                    <a:pt x="12886" y="28728"/>
                    <a:pt x="28728" y="28728"/>
                  </a:cubicBezTo>
                  <a:cubicBezTo>
                    <a:pt x="44565" y="28728"/>
                    <a:pt x="57450" y="15843"/>
                    <a:pt x="57450" y="1"/>
                  </a:cubicBezTo>
                  <a:lnTo>
                    <a:pt x="57094" y="1"/>
                  </a:lnTo>
                  <a:cubicBezTo>
                    <a:pt x="57094" y="15641"/>
                    <a:pt x="44369" y="28366"/>
                    <a:pt x="28728" y="28366"/>
                  </a:cubicBezTo>
                  <a:cubicBezTo>
                    <a:pt x="13088" y="28366"/>
                    <a:pt x="363" y="1564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3"/>
            <p:cNvSpPr/>
            <p:nvPr/>
          </p:nvSpPr>
          <p:spPr>
            <a:xfrm>
              <a:off x="1561600" y="-1398675"/>
              <a:ext cx="1250250" cy="625150"/>
            </a:xfrm>
            <a:custGeom>
              <a:avLst/>
              <a:gdLst/>
              <a:ahLst/>
              <a:cxnLst/>
              <a:rect l="l" t="t" r="r" b="b"/>
              <a:pathLst>
                <a:path w="50010" h="25006" extrusionOk="0">
                  <a:moveTo>
                    <a:pt x="1" y="1"/>
                  </a:moveTo>
                  <a:cubicBezTo>
                    <a:pt x="1" y="13789"/>
                    <a:pt x="11217" y="25005"/>
                    <a:pt x="25005" y="25005"/>
                  </a:cubicBezTo>
                  <a:cubicBezTo>
                    <a:pt x="38793" y="25005"/>
                    <a:pt x="50010" y="13789"/>
                    <a:pt x="50010" y="1"/>
                  </a:cubicBezTo>
                  <a:lnTo>
                    <a:pt x="49648" y="1"/>
                  </a:lnTo>
                  <a:cubicBezTo>
                    <a:pt x="49648" y="13587"/>
                    <a:pt x="38591" y="24643"/>
                    <a:pt x="25005" y="24643"/>
                  </a:cubicBezTo>
                  <a:cubicBezTo>
                    <a:pt x="11413" y="24643"/>
                    <a:pt x="363" y="13587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3"/>
            <p:cNvSpPr/>
            <p:nvPr/>
          </p:nvSpPr>
          <p:spPr>
            <a:xfrm>
              <a:off x="1654525" y="-1398825"/>
              <a:ext cx="1064250" cy="532225"/>
            </a:xfrm>
            <a:custGeom>
              <a:avLst/>
              <a:gdLst/>
              <a:ahLst/>
              <a:cxnLst/>
              <a:rect l="l" t="t" r="r" b="b"/>
              <a:pathLst>
                <a:path w="42570" h="21289" extrusionOk="0">
                  <a:moveTo>
                    <a:pt x="1" y="1"/>
                  </a:moveTo>
                  <a:cubicBezTo>
                    <a:pt x="1" y="11740"/>
                    <a:pt x="9549" y="21288"/>
                    <a:pt x="21288" y="21288"/>
                  </a:cubicBezTo>
                  <a:cubicBezTo>
                    <a:pt x="33022" y="21288"/>
                    <a:pt x="42570" y="11740"/>
                    <a:pt x="42570" y="1"/>
                  </a:cubicBezTo>
                  <a:lnTo>
                    <a:pt x="42208" y="1"/>
                  </a:lnTo>
                  <a:cubicBezTo>
                    <a:pt x="42214" y="11544"/>
                    <a:pt x="32826" y="20926"/>
                    <a:pt x="21288" y="20926"/>
                  </a:cubicBezTo>
                  <a:cubicBezTo>
                    <a:pt x="9751" y="20926"/>
                    <a:pt x="363" y="115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3"/>
            <p:cNvSpPr/>
            <p:nvPr/>
          </p:nvSpPr>
          <p:spPr>
            <a:xfrm>
              <a:off x="1747600" y="-1398825"/>
              <a:ext cx="878250" cy="439150"/>
            </a:xfrm>
            <a:custGeom>
              <a:avLst/>
              <a:gdLst/>
              <a:ahLst/>
              <a:cxnLst/>
              <a:rect l="l" t="t" r="r" b="b"/>
              <a:pathLst>
                <a:path w="35130" h="17566" extrusionOk="0">
                  <a:moveTo>
                    <a:pt x="1" y="1"/>
                  </a:moveTo>
                  <a:cubicBezTo>
                    <a:pt x="1" y="9685"/>
                    <a:pt x="7881" y="17565"/>
                    <a:pt x="17565" y="17565"/>
                  </a:cubicBezTo>
                  <a:cubicBezTo>
                    <a:pt x="27250" y="17565"/>
                    <a:pt x="35130" y="9685"/>
                    <a:pt x="35130" y="1"/>
                  </a:cubicBezTo>
                  <a:lnTo>
                    <a:pt x="34768" y="1"/>
                  </a:lnTo>
                  <a:cubicBezTo>
                    <a:pt x="34768" y="9490"/>
                    <a:pt x="27048" y="17209"/>
                    <a:pt x="17565" y="17209"/>
                  </a:cubicBezTo>
                  <a:cubicBezTo>
                    <a:pt x="8076" y="17209"/>
                    <a:pt x="357" y="9490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3"/>
            <p:cNvSpPr/>
            <p:nvPr/>
          </p:nvSpPr>
          <p:spPr>
            <a:xfrm>
              <a:off x="1840550" y="-1398825"/>
              <a:ext cx="692225" cy="346200"/>
            </a:xfrm>
            <a:custGeom>
              <a:avLst/>
              <a:gdLst/>
              <a:ahLst/>
              <a:cxnLst/>
              <a:rect l="l" t="t" r="r" b="b"/>
              <a:pathLst>
                <a:path w="27689" h="13848" extrusionOk="0">
                  <a:moveTo>
                    <a:pt x="0" y="1"/>
                  </a:moveTo>
                  <a:cubicBezTo>
                    <a:pt x="0" y="7637"/>
                    <a:pt x="6211" y="13848"/>
                    <a:pt x="13847" y="13848"/>
                  </a:cubicBezTo>
                  <a:cubicBezTo>
                    <a:pt x="21478" y="13848"/>
                    <a:pt x="27689" y="7637"/>
                    <a:pt x="27689" y="1"/>
                  </a:cubicBezTo>
                  <a:lnTo>
                    <a:pt x="27332" y="1"/>
                  </a:lnTo>
                  <a:cubicBezTo>
                    <a:pt x="27332" y="7441"/>
                    <a:pt x="21282" y="13486"/>
                    <a:pt x="13847" y="13486"/>
                  </a:cubicBezTo>
                  <a:cubicBezTo>
                    <a:pt x="6413" y="13486"/>
                    <a:pt x="362" y="744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3"/>
            <p:cNvSpPr/>
            <p:nvPr/>
          </p:nvSpPr>
          <p:spPr>
            <a:xfrm>
              <a:off x="1933625" y="-1398825"/>
              <a:ext cx="506225" cy="253275"/>
            </a:xfrm>
            <a:custGeom>
              <a:avLst/>
              <a:gdLst/>
              <a:ahLst/>
              <a:cxnLst/>
              <a:rect l="l" t="t" r="r" b="b"/>
              <a:pathLst>
                <a:path w="20249" h="10131" extrusionOk="0">
                  <a:moveTo>
                    <a:pt x="0" y="1"/>
                  </a:moveTo>
                  <a:cubicBezTo>
                    <a:pt x="0" y="5588"/>
                    <a:pt x="4543" y="10131"/>
                    <a:pt x="10124" y="10131"/>
                  </a:cubicBezTo>
                  <a:cubicBezTo>
                    <a:pt x="15706" y="10131"/>
                    <a:pt x="20248" y="5588"/>
                    <a:pt x="20248" y="1"/>
                  </a:cubicBezTo>
                  <a:lnTo>
                    <a:pt x="19886" y="1"/>
                  </a:lnTo>
                  <a:cubicBezTo>
                    <a:pt x="19886" y="5386"/>
                    <a:pt x="15510" y="9769"/>
                    <a:pt x="10124" y="9769"/>
                  </a:cubicBezTo>
                  <a:cubicBezTo>
                    <a:pt x="4739" y="9769"/>
                    <a:pt x="356" y="5386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3"/>
            <p:cNvSpPr/>
            <p:nvPr/>
          </p:nvSpPr>
          <p:spPr>
            <a:xfrm>
              <a:off x="2025650" y="-1398825"/>
              <a:ext cx="322150" cy="161975"/>
            </a:xfrm>
            <a:custGeom>
              <a:avLst/>
              <a:gdLst/>
              <a:ahLst/>
              <a:cxnLst/>
              <a:rect l="l" t="t" r="r" b="b"/>
              <a:pathLst>
                <a:path w="12886" h="6479" extrusionOk="0">
                  <a:moveTo>
                    <a:pt x="42" y="1"/>
                  </a:moveTo>
                  <a:cubicBezTo>
                    <a:pt x="1" y="3569"/>
                    <a:pt x="2881" y="6479"/>
                    <a:pt x="6443" y="6479"/>
                  </a:cubicBezTo>
                  <a:cubicBezTo>
                    <a:pt x="10006" y="6479"/>
                    <a:pt x="12886" y="3569"/>
                    <a:pt x="12850" y="1"/>
                  </a:cubicBezTo>
                  <a:lnTo>
                    <a:pt x="12488" y="1"/>
                  </a:lnTo>
                  <a:cubicBezTo>
                    <a:pt x="12482" y="3338"/>
                    <a:pt x="9780" y="6046"/>
                    <a:pt x="6443" y="6046"/>
                  </a:cubicBezTo>
                  <a:cubicBezTo>
                    <a:pt x="3106" y="6046"/>
                    <a:pt x="398" y="3338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3" name="Google Shape;1623;p63"/>
          <p:cNvGrpSpPr/>
          <p:nvPr/>
        </p:nvGrpSpPr>
        <p:grpSpPr>
          <a:xfrm>
            <a:off x="1285211" y="491163"/>
            <a:ext cx="2527200" cy="113150"/>
            <a:chOff x="5901353" y="802138"/>
            <a:chExt cx="2527200" cy="113150"/>
          </a:xfrm>
        </p:grpSpPr>
        <p:cxnSp>
          <p:nvCxnSpPr>
            <p:cNvPr id="1624" name="Google Shape;1624;p63"/>
            <p:cNvCxnSpPr/>
            <p:nvPr/>
          </p:nvCxnSpPr>
          <p:spPr>
            <a:xfrm>
              <a:off x="5901353" y="859974"/>
              <a:ext cx="252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25" name="Google Shape;1625;p63"/>
            <p:cNvSpPr/>
            <p:nvPr/>
          </p:nvSpPr>
          <p:spPr>
            <a:xfrm>
              <a:off x="8371350" y="802138"/>
              <a:ext cx="571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ne" extrusionOk="0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5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3"/>
            <p:cNvSpPr/>
            <p:nvPr/>
          </p:nvSpPr>
          <p:spPr>
            <a:xfrm rot="10800000" flipH="1">
              <a:off x="8371350" y="858713"/>
              <a:ext cx="571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ne" extrusionOk="0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5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63"/>
          <p:cNvGrpSpPr/>
          <p:nvPr/>
        </p:nvGrpSpPr>
        <p:grpSpPr>
          <a:xfrm>
            <a:off x="6385282" y="3088588"/>
            <a:ext cx="1434124" cy="717122"/>
            <a:chOff x="1003575" y="-1398825"/>
            <a:chExt cx="2366150" cy="1183175"/>
          </a:xfrm>
        </p:grpSpPr>
        <p:sp>
          <p:nvSpPr>
            <p:cNvPr id="1628" name="Google Shape;1628;p63"/>
            <p:cNvSpPr/>
            <p:nvPr/>
          </p:nvSpPr>
          <p:spPr>
            <a:xfrm>
              <a:off x="1003575" y="-1398825"/>
              <a:ext cx="2366150" cy="1183175"/>
            </a:xfrm>
            <a:custGeom>
              <a:avLst/>
              <a:gdLst/>
              <a:ahLst/>
              <a:cxnLst/>
              <a:rect l="l" t="t" r="r" b="b"/>
              <a:pathLst>
                <a:path w="94646" h="47327" extrusionOk="0">
                  <a:moveTo>
                    <a:pt x="1" y="1"/>
                  </a:moveTo>
                  <a:cubicBezTo>
                    <a:pt x="1" y="26098"/>
                    <a:pt x="21229" y="47326"/>
                    <a:pt x="47326" y="47326"/>
                  </a:cubicBezTo>
                  <a:cubicBezTo>
                    <a:pt x="73424" y="47326"/>
                    <a:pt x="94646" y="26098"/>
                    <a:pt x="94646" y="1"/>
                  </a:cubicBezTo>
                  <a:lnTo>
                    <a:pt x="94289" y="1"/>
                  </a:lnTo>
                  <a:cubicBezTo>
                    <a:pt x="94289" y="25902"/>
                    <a:pt x="73222" y="46970"/>
                    <a:pt x="47326" y="46970"/>
                  </a:cubicBezTo>
                  <a:cubicBezTo>
                    <a:pt x="21431" y="46970"/>
                    <a:pt x="363" y="25902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3"/>
            <p:cNvSpPr/>
            <p:nvPr/>
          </p:nvSpPr>
          <p:spPr>
            <a:xfrm>
              <a:off x="1096650" y="-1398825"/>
              <a:ext cx="2180150" cy="1090225"/>
            </a:xfrm>
            <a:custGeom>
              <a:avLst/>
              <a:gdLst/>
              <a:ahLst/>
              <a:cxnLst/>
              <a:rect l="l" t="t" r="r" b="b"/>
              <a:pathLst>
                <a:path w="87206" h="43609" extrusionOk="0">
                  <a:moveTo>
                    <a:pt x="1" y="1"/>
                  </a:moveTo>
                  <a:cubicBezTo>
                    <a:pt x="1" y="24049"/>
                    <a:pt x="19561" y="43609"/>
                    <a:pt x="43603" y="43609"/>
                  </a:cubicBezTo>
                  <a:cubicBezTo>
                    <a:pt x="67646" y="43609"/>
                    <a:pt x="87206" y="24049"/>
                    <a:pt x="87206" y="1"/>
                  </a:cubicBezTo>
                  <a:lnTo>
                    <a:pt x="86843" y="1"/>
                  </a:lnTo>
                  <a:cubicBezTo>
                    <a:pt x="86843" y="23853"/>
                    <a:pt x="67444" y="43247"/>
                    <a:pt x="43603" y="43247"/>
                  </a:cubicBezTo>
                  <a:cubicBezTo>
                    <a:pt x="19757" y="43247"/>
                    <a:pt x="357" y="23847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3"/>
            <p:cNvSpPr/>
            <p:nvPr/>
          </p:nvSpPr>
          <p:spPr>
            <a:xfrm>
              <a:off x="1189600" y="-1398825"/>
              <a:ext cx="1994125" cy="997150"/>
            </a:xfrm>
            <a:custGeom>
              <a:avLst/>
              <a:gdLst/>
              <a:ahLst/>
              <a:cxnLst/>
              <a:rect l="l" t="t" r="r" b="b"/>
              <a:pathLst>
                <a:path w="79765" h="39886" extrusionOk="0">
                  <a:moveTo>
                    <a:pt x="0" y="1"/>
                  </a:moveTo>
                  <a:cubicBezTo>
                    <a:pt x="0" y="21995"/>
                    <a:pt x="17891" y="39886"/>
                    <a:pt x="39885" y="39886"/>
                  </a:cubicBezTo>
                  <a:cubicBezTo>
                    <a:pt x="61879" y="39886"/>
                    <a:pt x="79765" y="21995"/>
                    <a:pt x="79765" y="1"/>
                  </a:cubicBezTo>
                  <a:lnTo>
                    <a:pt x="79408" y="1"/>
                  </a:lnTo>
                  <a:cubicBezTo>
                    <a:pt x="79408" y="21799"/>
                    <a:pt x="61678" y="39530"/>
                    <a:pt x="39885" y="39530"/>
                  </a:cubicBezTo>
                  <a:cubicBezTo>
                    <a:pt x="18093" y="39530"/>
                    <a:pt x="362" y="21799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3"/>
            <p:cNvSpPr/>
            <p:nvPr/>
          </p:nvSpPr>
          <p:spPr>
            <a:xfrm>
              <a:off x="1282525" y="-1398825"/>
              <a:ext cx="1808275" cy="904225"/>
            </a:xfrm>
            <a:custGeom>
              <a:avLst/>
              <a:gdLst/>
              <a:ahLst/>
              <a:cxnLst/>
              <a:rect l="l" t="t" r="r" b="b"/>
              <a:pathLst>
                <a:path w="72331" h="36169" extrusionOk="0">
                  <a:moveTo>
                    <a:pt x="0" y="1"/>
                  </a:moveTo>
                  <a:cubicBezTo>
                    <a:pt x="0" y="19946"/>
                    <a:pt x="16223" y="36169"/>
                    <a:pt x="36162" y="36169"/>
                  </a:cubicBezTo>
                  <a:cubicBezTo>
                    <a:pt x="56108" y="36169"/>
                    <a:pt x="72330" y="19946"/>
                    <a:pt x="72330" y="1"/>
                  </a:cubicBezTo>
                  <a:lnTo>
                    <a:pt x="71968" y="1"/>
                  </a:lnTo>
                  <a:cubicBezTo>
                    <a:pt x="71968" y="19744"/>
                    <a:pt x="55912" y="35806"/>
                    <a:pt x="36168" y="35806"/>
                  </a:cubicBezTo>
                  <a:cubicBezTo>
                    <a:pt x="16425" y="35806"/>
                    <a:pt x="363" y="197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3"/>
            <p:cNvSpPr/>
            <p:nvPr/>
          </p:nvSpPr>
          <p:spPr>
            <a:xfrm>
              <a:off x="1375600" y="-1398675"/>
              <a:ext cx="1622275" cy="811150"/>
            </a:xfrm>
            <a:custGeom>
              <a:avLst/>
              <a:gdLst/>
              <a:ahLst/>
              <a:cxnLst/>
              <a:rect l="l" t="t" r="r" b="b"/>
              <a:pathLst>
                <a:path w="64891" h="32446" extrusionOk="0">
                  <a:moveTo>
                    <a:pt x="0" y="1"/>
                  </a:moveTo>
                  <a:cubicBezTo>
                    <a:pt x="0" y="17886"/>
                    <a:pt x="14554" y="32446"/>
                    <a:pt x="32445" y="32446"/>
                  </a:cubicBezTo>
                  <a:cubicBezTo>
                    <a:pt x="50336" y="32446"/>
                    <a:pt x="64890" y="17886"/>
                    <a:pt x="64890" y="1"/>
                  </a:cubicBezTo>
                  <a:lnTo>
                    <a:pt x="64528" y="1"/>
                  </a:lnTo>
                  <a:cubicBezTo>
                    <a:pt x="64528" y="17690"/>
                    <a:pt x="50134" y="32083"/>
                    <a:pt x="32445" y="32083"/>
                  </a:cubicBezTo>
                  <a:cubicBezTo>
                    <a:pt x="14750" y="32083"/>
                    <a:pt x="363" y="17690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3"/>
            <p:cNvSpPr/>
            <p:nvPr/>
          </p:nvSpPr>
          <p:spPr>
            <a:xfrm>
              <a:off x="1468525" y="-1398825"/>
              <a:ext cx="1436275" cy="718225"/>
            </a:xfrm>
            <a:custGeom>
              <a:avLst/>
              <a:gdLst/>
              <a:ahLst/>
              <a:cxnLst/>
              <a:rect l="l" t="t" r="r" b="b"/>
              <a:pathLst>
                <a:path w="57451" h="28729" extrusionOk="0">
                  <a:moveTo>
                    <a:pt x="1" y="1"/>
                  </a:moveTo>
                  <a:cubicBezTo>
                    <a:pt x="1" y="15843"/>
                    <a:pt x="12886" y="28728"/>
                    <a:pt x="28728" y="28728"/>
                  </a:cubicBezTo>
                  <a:cubicBezTo>
                    <a:pt x="44565" y="28728"/>
                    <a:pt x="57450" y="15843"/>
                    <a:pt x="57450" y="1"/>
                  </a:cubicBezTo>
                  <a:lnTo>
                    <a:pt x="57094" y="1"/>
                  </a:lnTo>
                  <a:cubicBezTo>
                    <a:pt x="57094" y="15641"/>
                    <a:pt x="44369" y="28366"/>
                    <a:pt x="28728" y="28366"/>
                  </a:cubicBezTo>
                  <a:cubicBezTo>
                    <a:pt x="13088" y="28366"/>
                    <a:pt x="363" y="1564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3"/>
            <p:cNvSpPr/>
            <p:nvPr/>
          </p:nvSpPr>
          <p:spPr>
            <a:xfrm>
              <a:off x="1561600" y="-1398675"/>
              <a:ext cx="1250250" cy="625150"/>
            </a:xfrm>
            <a:custGeom>
              <a:avLst/>
              <a:gdLst/>
              <a:ahLst/>
              <a:cxnLst/>
              <a:rect l="l" t="t" r="r" b="b"/>
              <a:pathLst>
                <a:path w="50010" h="25006" extrusionOk="0">
                  <a:moveTo>
                    <a:pt x="1" y="1"/>
                  </a:moveTo>
                  <a:cubicBezTo>
                    <a:pt x="1" y="13789"/>
                    <a:pt x="11217" y="25005"/>
                    <a:pt x="25005" y="25005"/>
                  </a:cubicBezTo>
                  <a:cubicBezTo>
                    <a:pt x="38793" y="25005"/>
                    <a:pt x="50010" y="13789"/>
                    <a:pt x="50010" y="1"/>
                  </a:cubicBezTo>
                  <a:lnTo>
                    <a:pt x="49648" y="1"/>
                  </a:lnTo>
                  <a:cubicBezTo>
                    <a:pt x="49648" y="13587"/>
                    <a:pt x="38591" y="24643"/>
                    <a:pt x="25005" y="24643"/>
                  </a:cubicBezTo>
                  <a:cubicBezTo>
                    <a:pt x="11413" y="24643"/>
                    <a:pt x="363" y="13587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3"/>
            <p:cNvSpPr/>
            <p:nvPr/>
          </p:nvSpPr>
          <p:spPr>
            <a:xfrm>
              <a:off x="1654525" y="-1398825"/>
              <a:ext cx="1064250" cy="532225"/>
            </a:xfrm>
            <a:custGeom>
              <a:avLst/>
              <a:gdLst/>
              <a:ahLst/>
              <a:cxnLst/>
              <a:rect l="l" t="t" r="r" b="b"/>
              <a:pathLst>
                <a:path w="42570" h="21289" extrusionOk="0">
                  <a:moveTo>
                    <a:pt x="1" y="1"/>
                  </a:moveTo>
                  <a:cubicBezTo>
                    <a:pt x="1" y="11740"/>
                    <a:pt x="9549" y="21288"/>
                    <a:pt x="21288" y="21288"/>
                  </a:cubicBezTo>
                  <a:cubicBezTo>
                    <a:pt x="33022" y="21288"/>
                    <a:pt x="42570" y="11740"/>
                    <a:pt x="42570" y="1"/>
                  </a:cubicBezTo>
                  <a:lnTo>
                    <a:pt x="42208" y="1"/>
                  </a:lnTo>
                  <a:cubicBezTo>
                    <a:pt x="42214" y="11544"/>
                    <a:pt x="32826" y="20926"/>
                    <a:pt x="21288" y="20926"/>
                  </a:cubicBezTo>
                  <a:cubicBezTo>
                    <a:pt x="9751" y="20926"/>
                    <a:pt x="363" y="115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3"/>
            <p:cNvSpPr/>
            <p:nvPr/>
          </p:nvSpPr>
          <p:spPr>
            <a:xfrm>
              <a:off x="1747600" y="-1398825"/>
              <a:ext cx="878250" cy="439150"/>
            </a:xfrm>
            <a:custGeom>
              <a:avLst/>
              <a:gdLst/>
              <a:ahLst/>
              <a:cxnLst/>
              <a:rect l="l" t="t" r="r" b="b"/>
              <a:pathLst>
                <a:path w="35130" h="17566" extrusionOk="0">
                  <a:moveTo>
                    <a:pt x="1" y="1"/>
                  </a:moveTo>
                  <a:cubicBezTo>
                    <a:pt x="1" y="9685"/>
                    <a:pt x="7881" y="17565"/>
                    <a:pt x="17565" y="17565"/>
                  </a:cubicBezTo>
                  <a:cubicBezTo>
                    <a:pt x="27250" y="17565"/>
                    <a:pt x="35130" y="9685"/>
                    <a:pt x="35130" y="1"/>
                  </a:cubicBezTo>
                  <a:lnTo>
                    <a:pt x="34768" y="1"/>
                  </a:lnTo>
                  <a:cubicBezTo>
                    <a:pt x="34768" y="9490"/>
                    <a:pt x="27048" y="17209"/>
                    <a:pt x="17565" y="17209"/>
                  </a:cubicBezTo>
                  <a:cubicBezTo>
                    <a:pt x="8076" y="17209"/>
                    <a:pt x="357" y="9490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3"/>
            <p:cNvSpPr/>
            <p:nvPr/>
          </p:nvSpPr>
          <p:spPr>
            <a:xfrm>
              <a:off x="1840550" y="-1398825"/>
              <a:ext cx="692225" cy="346200"/>
            </a:xfrm>
            <a:custGeom>
              <a:avLst/>
              <a:gdLst/>
              <a:ahLst/>
              <a:cxnLst/>
              <a:rect l="l" t="t" r="r" b="b"/>
              <a:pathLst>
                <a:path w="27689" h="13848" extrusionOk="0">
                  <a:moveTo>
                    <a:pt x="0" y="1"/>
                  </a:moveTo>
                  <a:cubicBezTo>
                    <a:pt x="0" y="7637"/>
                    <a:pt x="6211" y="13848"/>
                    <a:pt x="13847" y="13848"/>
                  </a:cubicBezTo>
                  <a:cubicBezTo>
                    <a:pt x="21478" y="13848"/>
                    <a:pt x="27689" y="7637"/>
                    <a:pt x="27689" y="1"/>
                  </a:cubicBezTo>
                  <a:lnTo>
                    <a:pt x="27332" y="1"/>
                  </a:lnTo>
                  <a:cubicBezTo>
                    <a:pt x="27332" y="7441"/>
                    <a:pt x="21282" y="13486"/>
                    <a:pt x="13847" y="13486"/>
                  </a:cubicBezTo>
                  <a:cubicBezTo>
                    <a:pt x="6413" y="13486"/>
                    <a:pt x="362" y="744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3"/>
            <p:cNvSpPr/>
            <p:nvPr/>
          </p:nvSpPr>
          <p:spPr>
            <a:xfrm>
              <a:off x="1933625" y="-1398825"/>
              <a:ext cx="506225" cy="253275"/>
            </a:xfrm>
            <a:custGeom>
              <a:avLst/>
              <a:gdLst/>
              <a:ahLst/>
              <a:cxnLst/>
              <a:rect l="l" t="t" r="r" b="b"/>
              <a:pathLst>
                <a:path w="20249" h="10131" extrusionOk="0">
                  <a:moveTo>
                    <a:pt x="0" y="1"/>
                  </a:moveTo>
                  <a:cubicBezTo>
                    <a:pt x="0" y="5588"/>
                    <a:pt x="4543" y="10131"/>
                    <a:pt x="10124" y="10131"/>
                  </a:cubicBezTo>
                  <a:cubicBezTo>
                    <a:pt x="15706" y="10131"/>
                    <a:pt x="20248" y="5588"/>
                    <a:pt x="20248" y="1"/>
                  </a:cubicBezTo>
                  <a:lnTo>
                    <a:pt x="19886" y="1"/>
                  </a:lnTo>
                  <a:cubicBezTo>
                    <a:pt x="19886" y="5386"/>
                    <a:pt x="15510" y="9769"/>
                    <a:pt x="10124" y="9769"/>
                  </a:cubicBezTo>
                  <a:cubicBezTo>
                    <a:pt x="4739" y="9769"/>
                    <a:pt x="356" y="5386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3"/>
            <p:cNvSpPr/>
            <p:nvPr/>
          </p:nvSpPr>
          <p:spPr>
            <a:xfrm>
              <a:off x="2025650" y="-1398825"/>
              <a:ext cx="322150" cy="161975"/>
            </a:xfrm>
            <a:custGeom>
              <a:avLst/>
              <a:gdLst/>
              <a:ahLst/>
              <a:cxnLst/>
              <a:rect l="l" t="t" r="r" b="b"/>
              <a:pathLst>
                <a:path w="12886" h="6479" extrusionOk="0">
                  <a:moveTo>
                    <a:pt x="42" y="1"/>
                  </a:moveTo>
                  <a:cubicBezTo>
                    <a:pt x="1" y="3569"/>
                    <a:pt x="2881" y="6479"/>
                    <a:pt x="6443" y="6479"/>
                  </a:cubicBezTo>
                  <a:cubicBezTo>
                    <a:pt x="10006" y="6479"/>
                    <a:pt x="12886" y="3569"/>
                    <a:pt x="12850" y="1"/>
                  </a:cubicBezTo>
                  <a:lnTo>
                    <a:pt x="12488" y="1"/>
                  </a:lnTo>
                  <a:cubicBezTo>
                    <a:pt x="12482" y="3338"/>
                    <a:pt x="9780" y="6046"/>
                    <a:pt x="6443" y="6046"/>
                  </a:cubicBezTo>
                  <a:cubicBezTo>
                    <a:pt x="3106" y="6046"/>
                    <a:pt x="398" y="3338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0" name="Google Shape;1640;p63"/>
          <p:cNvGrpSpPr/>
          <p:nvPr/>
        </p:nvGrpSpPr>
        <p:grpSpPr>
          <a:xfrm>
            <a:off x="1285211" y="1628859"/>
            <a:ext cx="2098738" cy="113150"/>
            <a:chOff x="6329787" y="802138"/>
            <a:chExt cx="2098738" cy="113150"/>
          </a:xfrm>
        </p:grpSpPr>
        <p:cxnSp>
          <p:nvCxnSpPr>
            <p:cNvPr id="1641" name="Google Shape;1641;p63"/>
            <p:cNvCxnSpPr/>
            <p:nvPr/>
          </p:nvCxnSpPr>
          <p:spPr>
            <a:xfrm>
              <a:off x="6329787" y="859954"/>
              <a:ext cx="2098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42" name="Google Shape;1642;p63"/>
            <p:cNvSpPr/>
            <p:nvPr/>
          </p:nvSpPr>
          <p:spPr>
            <a:xfrm>
              <a:off x="8371350" y="802138"/>
              <a:ext cx="571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ne" extrusionOk="0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5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63"/>
            <p:cNvSpPr/>
            <p:nvPr/>
          </p:nvSpPr>
          <p:spPr>
            <a:xfrm rot="10800000" flipH="1">
              <a:off x="8371350" y="858713"/>
              <a:ext cx="571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ne" extrusionOk="0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5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9"/>
          <p:cNvSpPr txBox="1">
            <a:spLocks noGrp="1"/>
          </p:cNvSpPr>
          <p:nvPr>
            <p:ph type="title"/>
          </p:nvPr>
        </p:nvSpPr>
        <p:spPr>
          <a:xfrm>
            <a:off x="1300646" y="2149175"/>
            <a:ext cx="54138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300"/>
              <a:t>Geographic Analysis</a:t>
            </a:r>
            <a:endParaRPr sz="3300"/>
          </a:p>
        </p:txBody>
      </p:sp>
      <p:sp>
        <p:nvSpPr>
          <p:cNvPr id="1221" name="Google Shape;1221;p39"/>
          <p:cNvSpPr txBox="1">
            <a:spLocks noGrp="1"/>
          </p:cNvSpPr>
          <p:nvPr>
            <p:ph type="title" idx="2"/>
          </p:nvPr>
        </p:nvSpPr>
        <p:spPr>
          <a:xfrm>
            <a:off x="6790654" y="2149181"/>
            <a:ext cx="1052700" cy="7581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222" name="Google Shape;1222;p39"/>
          <p:cNvGrpSpPr/>
          <p:nvPr/>
        </p:nvGrpSpPr>
        <p:grpSpPr>
          <a:xfrm rot="10800000" flipH="1">
            <a:off x="1421650" y="1717156"/>
            <a:ext cx="6360060" cy="113150"/>
            <a:chOff x="1270015" y="2512150"/>
            <a:chExt cx="6360060" cy="113150"/>
          </a:xfrm>
        </p:grpSpPr>
        <p:cxnSp>
          <p:nvCxnSpPr>
            <p:cNvPr id="1223" name="Google Shape;1223;p39"/>
            <p:cNvCxnSpPr/>
            <p:nvPr/>
          </p:nvCxnSpPr>
          <p:spPr>
            <a:xfrm>
              <a:off x="1270015" y="2569956"/>
              <a:ext cx="636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24" name="Google Shape;1224;p39"/>
            <p:cNvSpPr/>
            <p:nvPr/>
          </p:nvSpPr>
          <p:spPr>
            <a:xfrm>
              <a:off x="7573500" y="25121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ne" extrusionOk="0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5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9"/>
            <p:cNvSpPr/>
            <p:nvPr/>
          </p:nvSpPr>
          <p:spPr>
            <a:xfrm rot="10800000" flipH="1">
              <a:off x="7573500" y="2568725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ne" extrusionOk="0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5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6" name="Google Shape;1226;p39"/>
          <p:cNvGrpSpPr/>
          <p:nvPr/>
        </p:nvGrpSpPr>
        <p:grpSpPr>
          <a:xfrm>
            <a:off x="715179" y="4192651"/>
            <a:ext cx="1434124" cy="1434214"/>
            <a:chOff x="-2585450" y="-2429500"/>
            <a:chExt cx="2366150" cy="2366300"/>
          </a:xfrm>
        </p:grpSpPr>
        <p:sp>
          <p:nvSpPr>
            <p:cNvPr id="1227" name="Google Shape;1227;p39"/>
            <p:cNvSpPr/>
            <p:nvPr/>
          </p:nvSpPr>
          <p:spPr>
            <a:xfrm>
              <a:off x="-2585450" y="-2429500"/>
              <a:ext cx="2366150" cy="2366300"/>
            </a:xfrm>
            <a:custGeom>
              <a:avLst/>
              <a:gdLst/>
              <a:ahLst/>
              <a:cxnLst/>
              <a:rect l="l" t="t" r="r" b="b"/>
              <a:pathLst>
                <a:path w="94646" h="94652" extrusionOk="0">
                  <a:moveTo>
                    <a:pt x="47326" y="363"/>
                  </a:moveTo>
                  <a:cubicBezTo>
                    <a:pt x="73221" y="363"/>
                    <a:pt x="94289" y="21431"/>
                    <a:pt x="94289" y="47326"/>
                  </a:cubicBezTo>
                  <a:cubicBezTo>
                    <a:pt x="94289" y="73221"/>
                    <a:pt x="73221" y="94289"/>
                    <a:pt x="47326" y="94289"/>
                  </a:cubicBezTo>
                  <a:cubicBezTo>
                    <a:pt x="21430" y="94289"/>
                    <a:pt x="363" y="73221"/>
                    <a:pt x="363" y="47326"/>
                  </a:cubicBezTo>
                  <a:cubicBezTo>
                    <a:pt x="363" y="21431"/>
                    <a:pt x="21430" y="363"/>
                    <a:pt x="47326" y="363"/>
                  </a:cubicBezTo>
                  <a:close/>
                  <a:moveTo>
                    <a:pt x="47326" y="1"/>
                  </a:moveTo>
                  <a:cubicBezTo>
                    <a:pt x="21228" y="1"/>
                    <a:pt x="0" y="21235"/>
                    <a:pt x="0" y="47326"/>
                  </a:cubicBezTo>
                  <a:cubicBezTo>
                    <a:pt x="0" y="73423"/>
                    <a:pt x="21228" y="94651"/>
                    <a:pt x="47326" y="94651"/>
                  </a:cubicBezTo>
                  <a:cubicBezTo>
                    <a:pt x="73417" y="94651"/>
                    <a:pt x="94645" y="73423"/>
                    <a:pt x="94645" y="47326"/>
                  </a:cubicBezTo>
                  <a:cubicBezTo>
                    <a:pt x="94645" y="21229"/>
                    <a:pt x="73417" y="1"/>
                    <a:pt x="4732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-2492525" y="-2336425"/>
              <a:ext cx="2180275" cy="2180300"/>
            </a:xfrm>
            <a:custGeom>
              <a:avLst/>
              <a:gdLst/>
              <a:ahLst/>
              <a:cxnLst/>
              <a:rect l="l" t="t" r="r" b="b"/>
              <a:pathLst>
                <a:path w="87211" h="87212" extrusionOk="0">
                  <a:moveTo>
                    <a:pt x="43609" y="363"/>
                  </a:moveTo>
                  <a:cubicBezTo>
                    <a:pt x="67450" y="363"/>
                    <a:pt x="86849" y="19762"/>
                    <a:pt x="86849" y="43603"/>
                  </a:cubicBezTo>
                  <a:cubicBezTo>
                    <a:pt x="86849" y="67450"/>
                    <a:pt x="67450" y="86849"/>
                    <a:pt x="43609" y="86849"/>
                  </a:cubicBezTo>
                  <a:cubicBezTo>
                    <a:pt x="19762" y="86849"/>
                    <a:pt x="363" y="67450"/>
                    <a:pt x="363" y="43603"/>
                  </a:cubicBezTo>
                  <a:cubicBezTo>
                    <a:pt x="363" y="19762"/>
                    <a:pt x="19762" y="363"/>
                    <a:pt x="43609" y="363"/>
                  </a:cubicBezTo>
                  <a:close/>
                  <a:moveTo>
                    <a:pt x="43609" y="1"/>
                  </a:moveTo>
                  <a:cubicBezTo>
                    <a:pt x="19566" y="1"/>
                    <a:pt x="0" y="19560"/>
                    <a:pt x="0" y="43603"/>
                  </a:cubicBezTo>
                  <a:cubicBezTo>
                    <a:pt x="0" y="67646"/>
                    <a:pt x="19566" y="87211"/>
                    <a:pt x="43609" y="87211"/>
                  </a:cubicBezTo>
                  <a:cubicBezTo>
                    <a:pt x="67651" y="87211"/>
                    <a:pt x="87211" y="67646"/>
                    <a:pt x="87211" y="43603"/>
                  </a:cubicBezTo>
                  <a:cubicBezTo>
                    <a:pt x="87211" y="19560"/>
                    <a:pt x="67651" y="1"/>
                    <a:pt x="4360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-2399450" y="-2243500"/>
              <a:ext cx="1994125" cy="1994300"/>
            </a:xfrm>
            <a:custGeom>
              <a:avLst/>
              <a:gdLst/>
              <a:ahLst/>
              <a:cxnLst/>
              <a:rect l="l" t="t" r="r" b="b"/>
              <a:pathLst>
                <a:path w="79765" h="79772" extrusionOk="0">
                  <a:moveTo>
                    <a:pt x="39886" y="363"/>
                  </a:moveTo>
                  <a:cubicBezTo>
                    <a:pt x="61678" y="363"/>
                    <a:pt x="79409" y="18094"/>
                    <a:pt x="79409" y="39886"/>
                  </a:cubicBezTo>
                  <a:cubicBezTo>
                    <a:pt x="79409" y="61678"/>
                    <a:pt x="61678" y="79409"/>
                    <a:pt x="39886" y="79409"/>
                  </a:cubicBezTo>
                  <a:cubicBezTo>
                    <a:pt x="18087" y="79409"/>
                    <a:pt x="363" y="61678"/>
                    <a:pt x="363" y="39886"/>
                  </a:cubicBezTo>
                  <a:cubicBezTo>
                    <a:pt x="363" y="18094"/>
                    <a:pt x="18087" y="363"/>
                    <a:pt x="39886" y="363"/>
                  </a:cubicBezTo>
                  <a:close/>
                  <a:moveTo>
                    <a:pt x="39886" y="1"/>
                  </a:moveTo>
                  <a:cubicBezTo>
                    <a:pt x="17892" y="1"/>
                    <a:pt x="1" y="17892"/>
                    <a:pt x="1" y="39886"/>
                  </a:cubicBezTo>
                  <a:cubicBezTo>
                    <a:pt x="1" y="61880"/>
                    <a:pt x="17892" y="79771"/>
                    <a:pt x="39886" y="79771"/>
                  </a:cubicBezTo>
                  <a:cubicBezTo>
                    <a:pt x="61874" y="79771"/>
                    <a:pt x="79765" y="61880"/>
                    <a:pt x="79765" y="39886"/>
                  </a:cubicBezTo>
                  <a:cubicBezTo>
                    <a:pt x="79765" y="17892"/>
                    <a:pt x="61874" y="1"/>
                    <a:pt x="3988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-2306525" y="-2150425"/>
              <a:ext cx="1808275" cy="1808275"/>
            </a:xfrm>
            <a:custGeom>
              <a:avLst/>
              <a:gdLst/>
              <a:ahLst/>
              <a:cxnLst/>
              <a:rect l="l" t="t" r="r" b="b"/>
              <a:pathLst>
                <a:path w="72331" h="72331" extrusionOk="0">
                  <a:moveTo>
                    <a:pt x="36169" y="363"/>
                  </a:moveTo>
                  <a:cubicBezTo>
                    <a:pt x="55912" y="363"/>
                    <a:pt x="71969" y="16425"/>
                    <a:pt x="71969" y="36163"/>
                  </a:cubicBezTo>
                  <a:cubicBezTo>
                    <a:pt x="71969" y="55907"/>
                    <a:pt x="55906" y="71969"/>
                    <a:pt x="36169" y="71969"/>
                  </a:cubicBezTo>
                  <a:cubicBezTo>
                    <a:pt x="16425" y="71969"/>
                    <a:pt x="363" y="55907"/>
                    <a:pt x="363" y="36163"/>
                  </a:cubicBezTo>
                  <a:cubicBezTo>
                    <a:pt x="363" y="16419"/>
                    <a:pt x="16425" y="363"/>
                    <a:pt x="36169" y="363"/>
                  </a:cubicBezTo>
                  <a:close/>
                  <a:moveTo>
                    <a:pt x="36169" y="1"/>
                  </a:moveTo>
                  <a:cubicBezTo>
                    <a:pt x="16229" y="1"/>
                    <a:pt x="1" y="16223"/>
                    <a:pt x="1" y="36163"/>
                  </a:cubicBezTo>
                  <a:cubicBezTo>
                    <a:pt x="1" y="56109"/>
                    <a:pt x="16229" y="72331"/>
                    <a:pt x="36169" y="72331"/>
                  </a:cubicBezTo>
                  <a:cubicBezTo>
                    <a:pt x="56108" y="72331"/>
                    <a:pt x="72331" y="56103"/>
                    <a:pt x="72331" y="36163"/>
                  </a:cubicBezTo>
                  <a:cubicBezTo>
                    <a:pt x="72331" y="16223"/>
                    <a:pt x="56108" y="1"/>
                    <a:pt x="361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-2213450" y="-2057350"/>
              <a:ext cx="1622275" cy="1622275"/>
            </a:xfrm>
            <a:custGeom>
              <a:avLst/>
              <a:gdLst/>
              <a:ahLst/>
              <a:cxnLst/>
              <a:rect l="l" t="t" r="r" b="b"/>
              <a:pathLst>
                <a:path w="64891" h="64891" extrusionOk="0">
                  <a:moveTo>
                    <a:pt x="32446" y="357"/>
                  </a:moveTo>
                  <a:cubicBezTo>
                    <a:pt x="50135" y="357"/>
                    <a:pt x="64528" y="14751"/>
                    <a:pt x="64528" y="32446"/>
                  </a:cubicBezTo>
                  <a:cubicBezTo>
                    <a:pt x="64528" y="50135"/>
                    <a:pt x="50135" y="64529"/>
                    <a:pt x="32446" y="64529"/>
                  </a:cubicBezTo>
                  <a:cubicBezTo>
                    <a:pt x="14751" y="64529"/>
                    <a:pt x="357" y="50135"/>
                    <a:pt x="357" y="32446"/>
                  </a:cubicBezTo>
                  <a:cubicBezTo>
                    <a:pt x="357" y="14751"/>
                    <a:pt x="14751" y="357"/>
                    <a:pt x="32446" y="357"/>
                  </a:cubicBezTo>
                  <a:close/>
                  <a:moveTo>
                    <a:pt x="32446" y="1"/>
                  </a:moveTo>
                  <a:cubicBezTo>
                    <a:pt x="14555" y="1"/>
                    <a:pt x="1" y="14555"/>
                    <a:pt x="1" y="32446"/>
                  </a:cubicBezTo>
                  <a:cubicBezTo>
                    <a:pt x="1" y="50331"/>
                    <a:pt x="14555" y="64891"/>
                    <a:pt x="32446" y="64891"/>
                  </a:cubicBezTo>
                  <a:cubicBezTo>
                    <a:pt x="50337" y="64891"/>
                    <a:pt x="64891" y="50331"/>
                    <a:pt x="64891" y="32446"/>
                  </a:cubicBezTo>
                  <a:cubicBezTo>
                    <a:pt x="64891" y="14555"/>
                    <a:pt x="50331" y="1"/>
                    <a:pt x="3244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-2120525" y="-1964400"/>
              <a:ext cx="1436275" cy="1436250"/>
            </a:xfrm>
            <a:custGeom>
              <a:avLst/>
              <a:gdLst/>
              <a:ahLst/>
              <a:cxnLst/>
              <a:rect l="l" t="t" r="r" b="b"/>
              <a:pathLst>
                <a:path w="57451" h="57450" extrusionOk="0">
                  <a:moveTo>
                    <a:pt x="28729" y="356"/>
                  </a:moveTo>
                  <a:cubicBezTo>
                    <a:pt x="44369" y="362"/>
                    <a:pt x="57094" y="13081"/>
                    <a:pt x="57094" y="28722"/>
                  </a:cubicBezTo>
                  <a:cubicBezTo>
                    <a:pt x="57094" y="44363"/>
                    <a:pt x="44369" y="57088"/>
                    <a:pt x="28729" y="57088"/>
                  </a:cubicBezTo>
                  <a:cubicBezTo>
                    <a:pt x="13088" y="57088"/>
                    <a:pt x="363" y="44363"/>
                    <a:pt x="363" y="28722"/>
                  </a:cubicBezTo>
                  <a:cubicBezTo>
                    <a:pt x="363" y="13081"/>
                    <a:pt x="13088" y="356"/>
                    <a:pt x="28729" y="356"/>
                  </a:cubicBezTo>
                  <a:close/>
                  <a:moveTo>
                    <a:pt x="28729" y="0"/>
                  </a:moveTo>
                  <a:cubicBezTo>
                    <a:pt x="12886" y="0"/>
                    <a:pt x="1" y="12885"/>
                    <a:pt x="1" y="28722"/>
                  </a:cubicBezTo>
                  <a:cubicBezTo>
                    <a:pt x="1" y="44558"/>
                    <a:pt x="12886" y="57450"/>
                    <a:pt x="28729" y="57450"/>
                  </a:cubicBezTo>
                  <a:cubicBezTo>
                    <a:pt x="44565" y="57450"/>
                    <a:pt x="57451" y="44564"/>
                    <a:pt x="57451" y="28722"/>
                  </a:cubicBezTo>
                  <a:cubicBezTo>
                    <a:pt x="57451" y="12885"/>
                    <a:pt x="44565" y="0"/>
                    <a:pt x="2872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-2027425" y="-1871325"/>
              <a:ext cx="1250250" cy="1250100"/>
            </a:xfrm>
            <a:custGeom>
              <a:avLst/>
              <a:gdLst/>
              <a:ahLst/>
              <a:cxnLst/>
              <a:rect l="l" t="t" r="r" b="b"/>
              <a:pathLst>
                <a:path w="50010" h="50004" extrusionOk="0">
                  <a:moveTo>
                    <a:pt x="25005" y="357"/>
                  </a:moveTo>
                  <a:cubicBezTo>
                    <a:pt x="38591" y="357"/>
                    <a:pt x="49647" y="11413"/>
                    <a:pt x="49647" y="24999"/>
                  </a:cubicBezTo>
                  <a:cubicBezTo>
                    <a:pt x="49647" y="38585"/>
                    <a:pt x="38591" y="49641"/>
                    <a:pt x="25005" y="49641"/>
                  </a:cubicBezTo>
                  <a:cubicBezTo>
                    <a:pt x="11413" y="49641"/>
                    <a:pt x="362" y="38579"/>
                    <a:pt x="362" y="24999"/>
                  </a:cubicBezTo>
                  <a:cubicBezTo>
                    <a:pt x="362" y="11413"/>
                    <a:pt x="11413" y="357"/>
                    <a:pt x="25005" y="357"/>
                  </a:cubicBezTo>
                  <a:close/>
                  <a:moveTo>
                    <a:pt x="25005" y="0"/>
                  </a:moveTo>
                  <a:cubicBezTo>
                    <a:pt x="11217" y="0"/>
                    <a:pt x="0" y="11211"/>
                    <a:pt x="0" y="24999"/>
                  </a:cubicBezTo>
                  <a:cubicBezTo>
                    <a:pt x="0" y="38787"/>
                    <a:pt x="11217" y="50004"/>
                    <a:pt x="25005" y="50004"/>
                  </a:cubicBezTo>
                  <a:cubicBezTo>
                    <a:pt x="38793" y="50004"/>
                    <a:pt x="50009" y="38787"/>
                    <a:pt x="50009" y="24999"/>
                  </a:cubicBezTo>
                  <a:cubicBezTo>
                    <a:pt x="50009" y="11211"/>
                    <a:pt x="38793" y="0"/>
                    <a:pt x="2500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34" name="Google Shape;1234;p39"/>
            <p:cNvSpPr/>
            <p:nvPr/>
          </p:nvSpPr>
          <p:spPr>
            <a:xfrm>
              <a:off x="-1934500" y="-1778400"/>
              <a:ext cx="1064250" cy="1064250"/>
            </a:xfrm>
            <a:custGeom>
              <a:avLst/>
              <a:gdLst/>
              <a:ahLst/>
              <a:cxnLst/>
              <a:rect l="l" t="t" r="r" b="b"/>
              <a:pathLst>
                <a:path w="42570" h="42570" extrusionOk="0">
                  <a:moveTo>
                    <a:pt x="21288" y="357"/>
                  </a:moveTo>
                  <a:lnTo>
                    <a:pt x="21288" y="363"/>
                  </a:lnTo>
                  <a:cubicBezTo>
                    <a:pt x="32825" y="363"/>
                    <a:pt x="42213" y="9745"/>
                    <a:pt x="42213" y="21282"/>
                  </a:cubicBezTo>
                  <a:cubicBezTo>
                    <a:pt x="42213" y="32819"/>
                    <a:pt x="32825" y="42207"/>
                    <a:pt x="21288" y="42207"/>
                  </a:cubicBezTo>
                  <a:cubicBezTo>
                    <a:pt x="9750" y="42207"/>
                    <a:pt x="362" y="32819"/>
                    <a:pt x="362" y="21282"/>
                  </a:cubicBezTo>
                  <a:cubicBezTo>
                    <a:pt x="362" y="9745"/>
                    <a:pt x="9750" y="357"/>
                    <a:pt x="21288" y="357"/>
                  </a:cubicBezTo>
                  <a:close/>
                  <a:moveTo>
                    <a:pt x="21288" y="0"/>
                  </a:moveTo>
                  <a:cubicBezTo>
                    <a:pt x="9554" y="0"/>
                    <a:pt x="0" y="9549"/>
                    <a:pt x="0" y="21282"/>
                  </a:cubicBezTo>
                  <a:cubicBezTo>
                    <a:pt x="0" y="33021"/>
                    <a:pt x="9548" y="42569"/>
                    <a:pt x="21288" y="42569"/>
                  </a:cubicBezTo>
                  <a:cubicBezTo>
                    <a:pt x="33021" y="42569"/>
                    <a:pt x="42569" y="33021"/>
                    <a:pt x="42569" y="21282"/>
                  </a:cubicBezTo>
                  <a:cubicBezTo>
                    <a:pt x="42569" y="9549"/>
                    <a:pt x="33021" y="0"/>
                    <a:pt x="2128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35" name="Google Shape;1235;p39"/>
            <p:cNvSpPr/>
            <p:nvPr/>
          </p:nvSpPr>
          <p:spPr>
            <a:xfrm>
              <a:off x="-1841425" y="-1685475"/>
              <a:ext cx="878250" cy="878250"/>
            </a:xfrm>
            <a:custGeom>
              <a:avLst/>
              <a:gdLst/>
              <a:ahLst/>
              <a:cxnLst/>
              <a:rect l="l" t="t" r="r" b="b"/>
              <a:pathLst>
                <a:path w="35130" h="35130" extrusionOk="0">
                  <a:moveTo>
                    <a:pt x="17565" y="363"/>
                  </a:moveTo>
                  <a:cubicBezTo>
                    <a:pt x="27048" y="363"/>
                    <a:pt x="34767" y="8082"/>
                    <a:pt x="34767" y="17565"/>
                  </a:cubicBezTo>
                  <a:cubicBezTo>
                    <a:pt x="34767" y="27054"/>
                    <a:pt x="27048" y="34773"/>
                    <a:pt x="17565" y="34773"/>
                  </a:cubicBezTo>
                  <a:cubicBezTo>
                    <a:pt x="8076" y="34773"/>
                    <a:pt x="357" y="27054"/>
                    <a:pt x="357" y="17565"/>
                  </a:cubicBezTo>
                  <a:cubicBezTo>
                    <a:pt x="357" y="8082"/>
                    <a:pt x="8076" y="363"/>
                    <a:pt x="17565" y="363"/>
                  </a:cubicBezTo>
                  <a:close/>
                  <a:moveTo>
                    <a:pt x="17565" y="1"/>
                  </a:moveTo>
                  <a:cubicBezTo>
                    <a:pt x="7880" y="1"/>
                    <a:pt x="0" y="7880"/>
                    <a:pt x="0" y="17565"/>
                  </a:cubicBezTo>
                  <a:cubicBezTo>
                    <a:pt x="0" y="27250"/>
                    <a:pt x="7880" y="35129"/>
                    <a:pt x="17565" y="35129"/>
                  </a:cubicBezTo>
                  <a:cubicBezTo>
                    <a:pt x="27249" y="35129"/>
                    <a:pt x="35129" y="27250"/>
                    <a:pt x="35129" y="17565"/>
                  </a:cubicBezTo>
                  <a:cubicBezTo>
                    <a:pt x="35129" y="7880"/>
                    <a:pt x="27249" y="1"/>
                    <a:pt x="1756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-1748500" y="-1592400"/>
              <a:ext cx="692250" cy="692250"/>
            </a:xfrm>
            <a:custGeom>
              <a:avLst/>
              <a:gdLst/>
              <a:ahLst/>
              <a:cxnLst/>
              <a:rect l="l" t="t" r="r" b="b"/>
              <a:pathLst>
                <a:path w="27690" h="27690" extrusionOk="0">
                  <a:moveTo>
                    <a:pt x="13848" y="357"/>
                  </a:moveTo>
                  <a:cubicBezTo>
                    <a:pt x="21282" y="357"/>
                    <a:pt x="27333" y="6408"/>
                    <a:pt x="27333" y="13842"/>
                  </a:cubicBezTo>
                  <a:cubicBezTo>
                    <a:pt x="27333" y="21276"/>
                    <a:pt x="21282" y="27327"/>
                    <a:pt x="13848" y="27327"/>
                  </a:cubicBezTo>
                  <a:cubicBezTo>
                    <a:pt x="6413" y="27327"/>
                    <a:pt x="363" y="21282"/>
                    <a:pt x="363" y="13842"/>
                  </a:cubicBezTo>
                  <a:cubicBezTo>
                    <a:pt x="363" y="6408"/>
                    <a:pt x="6413" y="357"/>
                    <a:pt x="13848" y="357"/>
                  </a:cubicBezTo>
                  <a:close/>
                  <a:moveTo>
                    <a:pt x="13848" y="1"/>
                  </a:moveTo>
                  <a:cubicBezTo>
                    <a:pt x="6211" y="1"/>
                    <a:pt x="0" y="6212"/>
                    <a:pt x="0" y="13842"/>
                  </a:cubicBezTo>
                  <a:cubicBezTo>
                    <a:pt x="0" y="21478"/>
                    <a:pt x="6211" y="27689"/>
                    <a:pt x="13848" y="27689"/>
                  </a:cubicBezTo>
                  <a:cubicBezTo>
                    <a:pt x="21478" y="27689"/>
                    <a:pt x="27689" y="21478"/>
                    <a:pt x="27689" y="13842"/>
                  </a:cubicBezTo>
                  <a:cubicBezTo>
                    <a:pt x="27689" y="6212"/>
                    <a:pt x="21478" y="1"/>
                    <a:pt x="1384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-1655425" y="-1499475"/>
              <a:ext cx="506225" cy="506250"/>
            </a:xfrm>
            <a:custGeom>
              <a:avLst/>
              <a:gdLst/>
              <a:ahLst/>
              <a:cxnLst/>
              <a:rect l="l" t="t" r="r" b="b"/>
              <a:pathLst>
                <a:path w="20249" h="20250" extrusionOk="0">
                  <a:moveTo>
                    <a:pt x="10125" y="357"/>
                  </a:moveTo>
                  <a:lnTo>
                    <a:pt x="10125" y="363"/>
                  </a:lnTo>
                  <a:cubicBezTo>
                    <a:pt x="15504" y="363"/>
                    <a:pt x="19887" y="4739"/>
                    <a:pt x="19887" y="10125"/>
                  </a:cubicBezTo>
                  <a:cubicBezTo>
                    <a:pt x="19887" y="15511"/>
                    <a:pt x="15510" y="19887"/>
                    <a:pt x="10125" y="19887"/>
                  </a:cubicBezTo>
                  <a:cubicBezTo>
                    <a:pt x="4739" y="19887"/>
                    <a:pt x="357" y="15511"/>
                    <a:pt x="357" y="10125"/>
                  </a:cubicBezTo>
                  <a:cubicBezTo>
                    <a:pt x="357" y="4739"/>
                    <a:pt x="4739" y="357"/>
                    <a:pt x="10125" y="357"/>
                  </a:cubicBezTo>
                  <a:close/>
                  <a:moveTo>
                    <a:pt x="10125" y="1"/>
                  </a:moveTo>
                  <a:cubicBezTo>
                    <a:pt x="4543" y="1"/>
                    <a:pt x="0" y="4543"/>
                    <a:pt x="0" y="10125"/>
                  </a:cubicBezTo>
                  <a:cubicBezTo>
                    <a:pt x="0" y="15707"/>
                    <a:pt x="4543" y="20249"/>
                    <a:pt x="10125" y="20249"/>
                  </a:cubicBezTo>
                  <a:cubicBezTo>
                    <a:pt x="15706" y="20249"/>
                    <a:pt x="20249" y="15707"/>
                    <a:pt x="20249" y="10125"/>
                  </a:cubicBezTo>
                  <a:cubicBezTo>
                    <a:pt x="20249" y="4543"/>
                    <a:pt x="15706" y="1"/>
                    <a:pt x="1012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-1575125" y="-1406425"/>
              <a:ext cx="332850" cy="320250"/>
            </a:xfrm>
            <a:custGeom>
              <a:avLst/>
              <a:gdLst/>
              <a:ahLst/>
              <a:cxnLst/>
              <a:rect l="l" t="t" r="r" b="b"/>
              <a:pathLst>
                <a:path w="13314" h="12810" extrusionOk="0">
                  <a:moveTo>
                    <a:pt x="6913" y="358"/>
                  </a:moveTo>
                  <a:cubicBezTo>
                    <a:pt x="10250" y="364"/>
                    <a:pt x="12952" y="3066"/>
                    <a:pt x="12958" y="6403"/>
                  </a:cubicBezTo>
                  <a:cubicBezTo>
                    <a:pt x="12958" y="8849"/>
                    <a:pt x="11485" y="11052"/>
                    <a:pt x="9223" y="11991"/>
                  </a:cubicBezTo>
                  <a:cubicBezTo>
                    <a:pt x="8476" y="12299"/>
                    <a:pt x="7693" y="12449"/>
                    <a:pt x="6915" y="12449"/>
                  </a:cubicBezTo>
                  <a:cubicBezTo>
                    <a:pt x="5341" y="12449"/>
                    <a:pt x="3794" y="11835"/>
                    <a:pt x="2637" y="10678"/>
                  </a:cubicBezTo>
                  <a:cubicBezTo>
                    <a:pt x="909" y="8950"/>
                    <a:pt x="393" y="6350"/>
                    <a:pt x="1325" y="4093"/>
                  </a:cubicBezTo>
                  <a:cubicBezTo>
                    <a:pt x="2263" y="1831"/>
                    <a:pt x="4466" y="358"/>
                    <a:pt x="6913" y="358"/>
                  </a:cubicBezTo>
                  <a:close/>
                  <a:moveTo>
                    <a:pt x="6908" y="0"/>
                  </a:moveTo>
                  <a:cubicBezTo>
                    <a:pt x="5244" y="0"/>
                    <a:pt x="3609" y="650"/>
                    <a:pt x="2382" y="1872"/>
                  </a:cubicBezTo>
                  <a:cubicBezTo>
                    <a:pt x="547" y="3707"/>
                    <a:pt x="1" y="6462"/>
                    <a:pt x="993" y="8855"/>
                  </a:cubicBezTo>
                  <a:cubicBezTo>
                    <a:pt x="1984" y="11248"/>
                    <a:pt x="4318" y="12810"/>
                    <a:pt x="6913" y="12810"/>
                  </a:cubicBezTo>
                  <a:cubicBezTo>
                    <a:pt x="10446" y="12804"/>
                    <a:pt x="13314" y="9942"/>
                    <a:pt x="13314" y="6403"/>
                  </a:cubicBezTo>
                  <a:cubicBezTo>
                    <a:pt x="13314" y="3814"/>
                    <a:pt x="11758" y="1480"/>
                    <a:pt x="9359" y="489"/>
                  </a:cubicBezTo>
                  <a:cubicBezTo>
                    <a:pt x="8566" y="160"/>
                    <a:pt x="7733" y="0"/>
                    <a:pt x="690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40"/>
          <p:cNvSpPr txBox="1">
            <a:spLocks noGrp="1"/>
          </p:cNvSpPr>
          <p:nvPr>
            <p:ph type="title"/>
          </p:nvPr>
        </p:nvSpPr>
        <p:spPr>
          <a:xfrm>
            <a:off x="715550" y="1066796"/>
            <a:ext cx="3361800" cy="15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Correlation between Location, Injury Severity, and ACRS Report Type</a:t>
            </a:r>
            <a:endParaRPr sz="2000"/>
          </a:p>
        </p:txBody>
      </p:sp>
      <p:sp>
        <p:nvSpPr>
          <p:cNvPr id="1244" name="Google Shape;1244;p40"/>
          <p:cNvSpPr txBox="1">
            <a:spLocks noGrp="1"/>
          </p:cNvSpPr>
          <p:nvPr>
            <p:ph type="subTitle" idx="1"/>
          </p:nvPr>
        </p:nvSpPr>
        <p:spPr>
          <a:xfrm>
            <a:off x="715550" y="2660295"/>
            <a:ext cx="3361800" cy="14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Injury severity moderate negative correlation with ACRS report type, which means when variable Injury severity increases, variable ACRS report type decreases,  and vice versa. </a:t>
            </a:r>
            <a:endParaRPr/>
          </a:p>
        </p:txBody>
      </p:sp>
      <p:pic>
        <p:nvPicPr>
          <p:cNvPr id="1245" name="Google Shape;1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550" y="1066800"/>
            <a:ext cx="4761850" cy="3273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41"/>
          <p:cNvSpPr txBox="1">
            <a:spLocks noGrp="1"/>
          </p:cNvSpPr>
          <p:nvPr>
            <p:ph type="title"/>
          </p:nvPr>
        </p:nvSpPr>
        <p:spPr>
          <a:xfrm>
            <a:off x="449550" y="456725"/>
            <a:ext cx="8466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Number of Accidents by Route and Cross-Street Type</a:t>
            </a:r>
            <a:endParaRPr sz="2000"/>
          </a:p>
        </p:txBody>
      </p:sp>
      <p:sp>
        <p:nvSpPr>
          <p:cNvPr id="1251" name="Google Shape;1251;p41"/>
          <p:cNvSpPr txBox="1">
            <a:spLocks noGrp="1"/>
          </p:cNvSpPr>
          <p:nvPr>
            <p:ph type="subTitle" idx="2"/>
          </p:nvPr>
        </p:nvSpPr>
        <p:spPr>
          <a:xfrm>
            <a:off x="1635011" y="3486000"/>
            <a:ext cx="27354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most accident happens in Maryland (State) route type. Followed by County and Municipality. </a:t>
            </a:r>
            <a:endParaRPr/>
          </a:p>
        </p:txBody>
      </p:sp>
      <p:sp>
        <p:nvSpPr>
          <p:cNvPr id="1252" name="Google Shape;1252;p41"/>
          <p:cNvSpPr txBox="1">
            <a:spLocks noGrp="1"/>
          </p:cNvSpPr>
          <p:nvPr>
            <p:ph type="subTitle" idx="4"/>
          </p:nvPr>
        </p:nvSpPr>
        <p:spPr>
          <a:xfrm>
            <a:off x="5120300" y="3486000"/>
            <a:ext cx="27354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County is a cross-street type where most accidents occur, followed by Maryland (state), and Municipality.</a:t>
            </a:r>
            <a:endParaRPr/>
          </a:p>
        </p:txBody>
      </p:sp>
      <p:grpSp>
        <p:nvGrpSpPr>
          <p:cNvPr id="1253" name="Google Shape;1253;p41"/>
          <p:cNvGrpSpPr/>
          <p:nvPr/>
        </p:nvGrpSpPr>
        <p:grpSpPr>
          <a:xfrm>
            <a:off x="1723757" y="3410859"/>
            <a:ext cx="2457844" cy="113150"/>
            <a:chOff x="1743350" y="2371834"/>
            <a:chExt cx="2457844" cy="113150"/>
          </a:xfrm>
        </p:grpSpPr>
        <p:cxnSp>
          <p:nvCxnSpPr>
            <p:cNvPr id="1254" name="Google Shape;1254;p41"/>
            <p:cNvCxnSpPr/>
            <p:nvPr/>
          </p:nvCxnSpPr>
          <p:spPr>
            <a:xfrm>
              <a:off x="1743350" y="2427059"/>
              <a:ext cx="243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55" name="Google Shape;1255;p41"/>
            <p:cNvGrpSpPr/>
            <p:nvPr/>
          </p:nvGrpSpPr>
          <p:grpSpPr>
            <a:xfrm>
              <a:off x="4149148" y="2371834"/>
              <a:ext cx="52046" cy="113150"/>
              <a:chOff x="8523750" y="954538"/>
              <a:chExt cx="57175" cy="113150"/>
            </a:xfrm>
          </p:grpSpPr>
          <p:sp>
            <p:nvSpPr>
              <p:cNvPr id="1256" name="Google Shape;1256;p41"/>
              <p:cNvSpPr/>
              <p:nvPr/>
            </p:nvSpPr>
            <p:spPr>
              <a:xfrm>
                <a:off x="8523750" y="954538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41"/>
              <p:cNvSpPr/>
              <p:nvPr/>
            </p:nvSpPr>
            <p:spPr>
              <a:xfrm rot="10800000" flipH="1">
                <a:off x="8523750" y="1011113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8" name="Google Shape;1258;p41"/>
          <p:cNvGrpSpPr/>
          <p:nvPr/>
        </p:nvGrpSpPr>
        <p:grpSpPr>
          <a:xfrm>
            <a:off x="5221987" y="3410859"/>
            <a:ext cx="2457844" cy="113150"/>
            <a:chOff x="1743350" y="2371834"/>
            <a:chExt cx="2457844" cy="113150"/>
          </a:xfrm>
        </p:grpSpPr>
        <p:cxnSp>
          <p:nvCxnSpPr>
            <p:cNvPr id="1259" name="Google Shape;1259;p41"/>
            <p:cNvCxnSpPr/>
            <p:nvPr/>
          </p:nvCxnSpPr>
          <p:spPr>
            <a:xfrm>
              <a:off x="1743350" y="2427059"/>
              <a:ext cx="243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60" name="Google Shape;1260;p41"/>
            <p:cNvGrpSpPr/>
            <p:nvPr/>
          </p:nvGrpSpPr>
          <p:grpSpPr>
            <a:xfrm>
              <a:off x="4149148" y="2371834"/>
              <a:ext cx="52046" cy="113150"/>
              <a:chOff x="8523750" y="954538"/>
              <a:chExt cx="57175" cy="113150"/>
            </a:xfrm>
          </p:grpSpPr>
          <p:sp>
            <p:nvSpPr>
              <p:cNvPr id="1261" name="Google Shape;1261;p41"/>
              <p:cNvSpPr/>
              <p:nvPr/>
            </p:nvSpPr>
            <p:spPr>
              <a:xfrm>
                <a:off x="8523750" y="954538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41"/>
              <p:cNvSpPr/>
              <p:nvPr/>
            </p:nvSpPr>
            <p:spPr>
              <a:xfrm rot="10800000" flipH="1">
                <a:off x="8523750" y="1011113"/>
                <a:ext cx="571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fill="none" extrusionOk="0">
                    <a:moveTo>
                      <a:pt x="2263" y="2262"/>
                    </a:moveTo>
                    <a:cubicBezTo>
                      <a:pt x="1016" y="2262"/>
                      <a:pt x="1" y="1247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593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263" name="Google Shape;126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50" y="1185850"/>
            <a:ext cx="4223426" cy="209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4" name="Google Shape;126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325" y="1185856"/>
            <a:ext cx="4223426" cy="2095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" name="Google Shape;1269;p4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375" y="1094475"/>
            <a:ext cx="2803626" cy="3683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0" name="Google Shape;1270;p42"/>
          <p:cNvSpPr txBox="1">
            <a:spLocks noGrp="1"/>
          </p:cNvSpPr>
          <p:nvPr>
            <p:ph type="title"/>
          </p:nvPr>
        </p:nvSpPr>
        <p:spPr>
          <a:xfrm>
            <a:off x="715550" y="456721"/>
            <a:ext cx="7713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Number of Accident Based on Road Name</a:t>
            </a:r>
            <a:endParaRPr sz="2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(Top 5)</a:t>
            </a:r>
            <a:endParaRPr sz="2300"/>
          </a:p>
        </p:txBody>
      </p:sp>
      <p:graphicFrame>
        <p:nvGraphicFramePr>
          <p:cNvPr id="1271" name="Google Shape;1271;p42"/>
          <p:cNvGraphicFramePr/>
          <p:nvPr/>
        </p:nvGraphicFramePr>
        <p:xfrm>
          <a:off x="996813" y="1385325"/>
          <a:ext cx="7150375" cy="2824625"/>
        </p:xfrm>
        <a:graphic>
          <a:graphicData uri="http://schemas.openxmlformats.org/drawingml/2006/table">
            <a:tbl>
              <a:tblPr>
                <a:noFill/>
                <a:tableStyleId>{65D27ABC-676F-4C06-B398-5D83D593A6E8}</a:tableStyleId>
              </a:tblPr>
              <a:tblGrid>
                <a:gridCol w="275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4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26798</a:t>
                      </a:r>
                      <a:endParaRPr sz="1700">
                        <a:solidFill>
                          <a:schemeClr val="dk1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Georgia Ave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6832</a:t>
                      </a:r>
                      <a:endParaRPr sz="1700">
                        <a:solidFill>
                          <a:schemeClr val="dk1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New Hampshire Ave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5768</a:t>
                      </a:r>
                      <a:endParaRPr sz="1700">
                        <a:solidFill>
                          <a:schemeClr val="dk1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Frederick Rd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4839</a:t>
                      </a:r>
                      <a:endParaRPr sz="1700">
                        <a:solidFill>
                          <a:schemeClr val="dk1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Rockville Pike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4093</a:t>
                      </a:r>
                      <a:endParaRPr sz="1700">
                        <a:solidFill>
                          <a:schemeClr val="dk1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Connecticut Ave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43"/>
          <p:cNvSpPr txBox="1">
            <a:spLocks noGrp="1"/>
          </p:cNvSpPr>
          <p:nvPr>
            <p:ph type="title"/>
          </p:nvPr>
        </p:nvSpPr>
        <p:spPr>
          <a:xfrm>
            <a:off x="715550" y="456721"/>
            <a:ext cx="7713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Number of Accident Based on Location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(Top 5)</a:t>
            </a:r>
            <a:endParaRPr sz="2400"/>
          </a:p>
        </p:txBody>
      </p:sp>
      <p:graphicFrame>
        <p:nvGraphicFramePr>
          <p:cNvPr id="1277" name="Google Shape;1277;p43"/>
          <p:cNvGraphicFramePr/>
          <p:nvPr/>
        </p:nvGraphicFramePr>
        <p:xfrm>
          <a:off x="1000900" y="1335353"/>
          <a:ext cx="7142175" cy="3112050"/>
        </p:xfrm>
        <a:graphic>
          <a:graphicData uri="http://schemas.openxmlformats.org/drawingml/2006/table">
            <a:tbl>
              <a:tblPr>
                <a:noFill/>
                <a:tableStyleId>{F3709F90-3B34-48D0-B8BD-69439657F92E}</a:tableStyleId>
              </a:tblPr>
              <a:tblGrid>
                <a:gridCol w="112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Accident</a:t>
                      </a:r>
                      <a:endParaRPr sz="1300">
                        <a:solidFill>
                          <a:schemeClr val="dk1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Road Name</a:t>
                      </a:r>
                      <a:endParaRPr sz="13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Location</a:t>
                      </a:r>
                      <a:endParaRPr sz="13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12</a:t>
                      </a:r>
                      <a:endParaRPr sz="1700">
                        <a:solidFill>
                          <a:schemeClr val="dk1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Columbia Pike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(39.045425, -76.99073667)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10</a:t>
                      </a:r>
                      <a:endParaRPr sz="1700">
                        <a:solidFill>
                          <a:schemeClr val="dk1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Eisenhower Memorial Hwy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(39.0737933, -77.1647059)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9</a:t>
                      </a:r>
                      <a:endParaRPr sz="1700">
                        <a:solidFill>
                          <a:schemeClr val="dk1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Veirs Mill Rd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(39.06099965, -77.09118779)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9</a:t>
                      </a:r>
                      <a:endParaRPr sz="1700">
                        <a:solidFill>
                          <a:schemeClr val="dk1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Georgia Ave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(38.953, -77.338)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9</a:t>
                      </a:r>
                      <a:endParaRPr sz="1700">
                        <a:solidFill>
                          <a:schemeClr val="dk1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Good Hope Rd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(39.10066667, -76.98297)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2" name="Google Shape;1282;p44"/>
          <p:cNvGrpSpPr/>
          <p:nvPr/>
        </p:nvGrpSpPr>
        <p:grpSpPr>
          <a:xfrm>
            <a:off x="908122" y="2571751"/>
            <a:ext cx="1434124" cy="717122"/>
            <a:chOff x="1003575" y="-1398825"/>
            <a:chExt cx="2366150" cy="1183175"/>
          </a:xfrm>
        </p:grpSpPr>
        <p:sp>
          <p:nvSpPr>
            <p:cNvPr id="1283" name="Google Shape;1283;p44"/>
            <p:cNvSpPr/>
            <p:nvPr/>
          </p:nvSpPr>
          <p:spPr>
            <a:xfrm>
              <a:off x="1003575" y="-1398825"/>
              <a:ext cx="2366150" cy="1183175"/>
            </a:xfrm>
            <a:custGeom>
              <a:avLst/>
              <a:gdLst/>
              <a:ahLst/>
              <a:cxnLst/>
              <a:rect l="l" t="t" r="r" b="b"/>
              <a:pathLst>
                <a:path w="94646" h="47327" extrusionOk="0">
                  <a:moveTo>
                    <a:pt x="1" y="1"/>
                  </a:moveTo>
                  <a:cubicBezTo>
                    <a:pt x="1" y="26098"/>
                    <a:pt x="21229" y="47326"/>
                    <a:pt x="47326" y="47326"/>
                  </a:cubicBezTo>
                  <a:cubicBezTo>
                    <a:pt x="73424" y="47326"/>
                    <a:pt x="94646" y="26098"/>
                    <a:pt x="94646" y="1"/>
                  </a:cubicBezTo>
                  <a:lnTo>
                    <a:pt x="94289" y="1"/>
                  </a:lnTo>
                  <a:cubicBezTo>
                    <a:pt x="94289" y="25902"/>
                    <a:pt x="73222" y="46970"/>
                    <a:pt x="47326" y="46970"/>
                  </a:cubicBezTo>
                  <a:cubicBezTo>
                    <a:pt x="21431" y="46970"/>
                    <a:pt x="363" y="25902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4"/>
            <p:cNvSpPr/>
            <p:nvPr/>
          </p:nvSpPr>
          <p:spPr>
            <a:xfrm>
              <a:off x="1096650" y="-1398825"/>
              <a:ext cx="2180150" cy="1090225"/>
            </a:xfrm>
            <a:custGeom>
              <a:avLst/>
              <a:gdLst/>
              <a:ahLst/>
              <a:cxnLst/>
              <a:rect l="l" t="t" r="r" b="b"/>
              <a:pathLst>
                <a:path w="87206" h="43609" extrusionOk="0">
                  <a:moveTo>
                    <a:pt x="1" y="1"/>
                  </a:moveTo>
                  <a:cubicBezTo>
                    <a:pt x="1" y="24049"/>
                    <a:pt x="19561" y="43609"/>
                    <a:pt x="43603" y="43609"/>
                  </a:cubicBezTo>
                  <a:cubicBezTo>
                    <a:pt x="67646" y="43609"/>
                    <a:pt x="87206" y="24049"/>
                    <a:pt x="87206" y="1"/>
                  </a:cubicBezTo>
                  <a:lnTo>
                    <a:pt x="86843" y="1"/>
                  </a:lnTo>
                  <a:cubicBezTo>
                    <a:pt x="86843" y="23853"/>
                    <a:pt x="67444" y="43247"/>
                    <a:pt x="43603" y="43247"/>
                  </a:cubicBezTo>
                  <a:cubicBezTo>
                    <a:pt x="19757" y="43247"/>
                    <a:pt x="357" y="23847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4"/>
            <p:cNvSpPr/>
            <p:nvPr/>
          </p:nvSpPr>
          <p:spPr>
            <a:xfrm>
              <a:off x="1189600" y="-1398825"/>
              <a:ext cx="1994125" cy="997150"/>
            </a:xfrm>
            <a:custGeom>
              <a:avLst/>
              <a:gdLst/>
              <a:ahLst/>
              <a:cxnLst/>
              <a:rect l="l" t="t" r="r" b="b"/>
              <a:pathLst>
                <a:path w="79765" h="39886" extrusionOk="0">
                  <a:moveTo>
                    <a:pt x="0" y="1"/>
                  </a:moveTo>
                  <a:cubicBezTo>
                    <a:pt x="0" y="21995"/>
                    <a:pt x="17891" y="39886"/>
                    <a:pt x="39885" y="39886"/>
                  </a:cubicBezTo>
                  <a:cubicBezTo>
                    <a:pt x="61879" y="39886"/>
                    <a:pt x="79765" y="21995"/>
                    <a:pt x="79765" y="1"/>
                  </a:cubicBezTo>
                  <a:lnTo>
                    <a:pt x="79408" y="1"/>
                  </a:lnTo>
                  <a:cubicBezTo>
                    <a:pt x="79408" y="21799"/>
                    <a:pt x="61678" y="39530"/>
                    <a:pt x="39885" y="39530"/>
                  </a:cubicBezTo>
                  <a:cubicBezTo>
                    <a:pt x="18093" y="39530"/>
                    <a:pt x="362" y="21799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4"/>
            <p:cNvSpPr/>
            <p:nvPr/>
          </p:nvSpPr>
          <p:spPr>
            <a:xfrm>
              <a:off x="1282525" y="-1398825"/>
              <a:ext cx="1808275" cy="904225"/>
            </a:xfrm>
            <a:custGeom>
              <a:avLst/>
              <a:gdLst/>
              <a:ahLst/>
              <a:cxnLst/>
              <a:rect l="l" t="t" r="r" b="b"/>
              <a:pathLst>
                <a:path w="72331" h="36169" extrusionOk="0">
                  <a:moveTo>
                    <a:pt x="0" y="1"/>
                  </a:moveTo>
                  <a:cubicBezTo>
                    <a:pt x="0" y="19946"/>
                    <a:pt x="16223" y="36169"/>
                    <a:pt x="36162" y="36169"/>
                  </a:cubicBezTo>
                  <a:cubicBezTo>
                    <a:pt x="56108" y="36169"/>
                    <a:pt x="72330" y="19946"/>
                    <a:pt x="72330" y="1"/>
                  </a:cubicBezTo>
                  <a:lnTo>
                    <a:pt x="71968" y="1"/>
                  </a:lnTo>
                  <a:cubicBezTo>
                    <a:pt x="71968" y="19744"/>
                    <a:pt x="55912" y="35806"/>
                    <a:pt x="36168" y="35806"/>
                  </a:cubicBezTo>
                  <a:cubicBezTo>
                    <a:pt x="16425" y="35806"/>
                    <a:pt x="363" y="197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4"/>
            <p:cNvSpPr/>
            <p:nvPr/>
          </p:nvSpPr>
          <p:spPr>
            <a:xfrm>
              <a:off x="1375600" y="-1398675"/>
              <a:ext cx="1622275" cy="811150"/>
            </a:xfrm>
            <a:custGeom>
              <a:avLst/>
              <a:gdLst/>
              <a:ahLst/>
              <a:cxnLst/>
              <a:rect l="l" t="t" r="r" b="b"/>
              <a:pathLst>
                <a:path w="64891" h="32446" extrusionOk="0">
                  <a:moveTo>
                    <a:pt x="0" y="1"/>
                  </a:moveTo>
                  <a:cubicBezTo>
                    <a:pt x="0" y="17886"/>
                    <a:pt x="14554" y="32446"/>
                    <a:pt x="32445" y="32446"/>
                  </a:cubicBezTo>
                  <a:cubicBezTo>
                    <a:pt x="50336" y="32446"/>
                    <a:pt x="64890" y="17886"/>
                    <a:pt x="64890" y="1"/>
                  </a:cubicBezTo>
                  <a:lnTo>
                    <a:pt x="64528" y="1"/>
                  </a:lnTo>
                  <a:cubicBezTo>
                    <a:pt x="64528" y="17690"/>
                    <a:pt x="50134" y="32083"/>
                    <a:pt x="32445" y="32083"/>
                  </a:cubicBezTo>
                  <a:cubicBezTo>
                    <a:pt x="14750" y="32083"/>
                    <a:pt x="363" y="17690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4"/>
            <p:cNvSpPr/>
            <p:nvPr/>
          </p:nvSpPr>
          <p:spPr>
            <a:xfrm>
              <a:off x="1468525" y="-1398825"/>
              <a:ext cx="1436275" cy="718225"/>
            </a:xfrm>
            <a:custGeom>
              <a:avLst/>
              <a:gdLst/>
              <a:ahLst/>
              <a:cxnLst/>
              <a:rect l="l" t="t" r="r" b="b"/>
              <a:pathLst>
                <a:path w="57451" h="28729" extrusionOk="0">
                  <a:moveTo>
                    <a:pt x="1" y="1"/>
                  </a:moveTo>
                  <a:cubicBezTo>
                    <a:pt x="1" y="15843"/>
                    <a:pt x="12886" y="28728"/>
                    <a:pt x="28728" y="28728"/>
                  </a:cubicBezTo>
                  <a:cubicBezTo>
                    <a:pt x="44565" y="28728"/>
                    <a:pt x="57450" y="15843"/>
                    <a:pt x="57450" y="1"/>
                  </a:cubicBezTo>
                  <a:lnTo>
                    <a:pt x="57094" y="1"/>
                  </a:lnTo>
                  <a:cubicBezTo>
                    <a:pt x="57094" y="15641"/>
                    <a:pt x="44369" y="28366"/>
                    <a:pt x="28728" y="28366"/>
                  </a:cubicBezTo>
                  <a:cubicBezTo>
                    <a:pt x="13088" y="28366"/>
                    <a:pt x="363" y="1564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4"/>
            <p:cNvSpPr/>
            <p:nvPr/>
          </p:nvSpPr>
          <p:spPr>
            <a:xfrm>
              <a:off x="1561600" y="-1398675"/>
              <a:ext cx="1250250" cy="625150"/>
            </a:xfrm>
            <a:custGeom>
              <a:avLst/>
              <a:gdLst/>
              <a:ahLst/>
              <a:cxnLst/>
              <a:rect l="l" t="t" r="r" b="b"/>
              <a:pathLst>
                <a:path w="50010" h="25006" extrusionOk="0">
                  <a:moveTo>
                    <a:pt x="1" y="1"/>
                  </a:moveTo>
                  <a:cubicBezTo>
                    <a:pt x="1" y="13789"/>
                    <a:pt x="11217" y="25005"/>
                    <a:pt x="25005" y="25005"/>
                  </a:cubicBezTo>
                  <a:cubicBezTo>
                    <a:pt x="38793" y="25005"/>
                    <a:pt x="50010" y="13789"/>
                    <a:pt x="50010" y="1"/>
                  </a:cubicBezTo>
                  <a:lnTo>
                    <a:pt x="49648" y="1"/>
                  </a:lnTo>
                  <a:cubicBezTo>
                    <a:pt x="49648" y="13587"/>
                    <a:pt x="38591" y="24643"/>
                    <a:pt x="25005" y="24643"/>
                  </a:cubicBezTo>
                  <a:cubicBezTo>
                    <a:pt x="11413" y="24643"/>
                    <a:pt x="363" y="13587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4"/>
            <p:cNvSpPr/>
            <p:nvPr/>
          </p:nvSpPr>
          <p:spPr>
            <a:xfrm>
              <a:off x="1654525" y="-1398825"/>
              <a:ext cx="1064250" cy="532225"/>
            </a:xfrm>
            <a:custGeom>
              <a:avLst/>
              <a:gdLst/>
              <a:ahLst/>
              <a:cxnLst/>
              <a:rect l="l" t="t" r="r" b="b"/>
              <a:pathLst>
                <a:path w="42570" h="21289" extrusionOk="0">
                  <a:moveTo>
                    <a:pt x="1" y="1"/>
                  </a:moveTo>
                  <a:cubicBezTo>
                    <a:pt x="1" y="11740"/>
                    <a:pt x="9549" y="21288"/>
                    <a:pt x="21288" y="21288"/>
                  </a:cubicBezTo>
                  <a:cubicBezTo>
                    <a:pt x="33022" y="21288"/>
                    <a:pt x="42570" y="11740"/>
                    <a:pt x="42570" y="1"/>
                  </a:cubicBezTo>
                  <a:lnTo>
                    <a:pt x="42208" y="1"/>
                  </a:lnTo>
                  <a:cubicBezTo>
                    <a:pt x="42214" y="11544"/>
                    <a:pt x="32826" y="20926"/>
                    <a:pt x="21288" y="20926"/>
                  </a:cubicBezTo>
                  <a:cubicBezTo>
                    <a:pt x="9751" y="20926"/>
                    <a:pt x="363" y="115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4"/>
            <p:cNvSpPr/>
            <p:nvPr/>
          </p:nvSpPr>
          <p:spPr>
            <a:xfrm>
              <a:off x="1747600" y="-1398825"/>
              <a:ext cx="878250" cy="439150"/>
            </a:xfrm>
            <a:custGeom>
              <a:avLst/>
              <a:gdLst/>
              <a:ahLst/>
              <a:cxnLst/>
              <a:rect l="l" t="t" r="r" b="b"/>
              <a:pathLst>
                <a:path w="35130" h="17566" extrusionOk="0">
                  <a:moveTo>
                    <a:pt x="1" y="1"/>
                  </a:moveTo>
                  <a:cubicBezTo>
                    <a:pt x="1" y="9685"/>
                    <a:pt x="7881" y="17565"/>
                    <a:pt x="17565" y="17565"/>
                  </a:cubicBezTo>
                  <a:cubicBezTo>
                    <a:pt x="27250" y="17565"/>
                    <a:pt x="35130" y="9685"/>
                    <a:pt x="35130" y="1"/>
                  </a:cubicBezTo>
                  <a:lnTo>
                    <a:pt x="34768" y="1"/>
                  </a:lnTo>
                  <a:cubicBezTo>
                    <a:pt x="34768" y="9490"/>
                    <a:pt x="27048" y="17209"/>
                    <a:pt x="17565" y="17209"/>
                  </a:cubicBezTo>
                  <a:cubicBezTo>
                    <a:pt x="8076" y="17209"/>
                    <a:pt x="357" y="9490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4"/>
            <p:cNvSpPr/>
            <p:nvPr/>
          </p:nvSpPr>
          <p:spPr>
            <a:xfrm>
              <a:off x="1840550" y="-1398825"/>
              <a:ext cx="692225" cy="346200"/>
            </a:xfrm>
            <a:custGeom>
              <a:avLst/>
              <a:gdLst/>
              <a:ahLst/>
              <a:cxnLst/>
              <a:rect l="l" t="t" r="r" b="b"/>
              <a:pathLst>
                <a:path w="27689" h="13848" extrusionOk="0">
                  <a:moveTo>
                    <a:pt x="0" y="1"/>
                  </a:moveTo>
                  <a:cubicBezTo>
                    <a:pt x="0" y="7637"/>
                    <a:pt x="6211" y="13848"/>
                    <a:pt x="13847" y="13848"/>
                  </a:cubicBezTo>
                  <a:cubicBezTo>
                    <a:pt x="21478" y="13848"/>
                    <a:pt x="27689" y="7637"/>
                    <a:pt x="27689" y="1"/>
                  </a:cubicBezTo>
                  <a:lnTo>
                    <a:pt x="27332" y="1"/>
                  </a:lnTo>
                  <a:cubicBezTo>
                    <a:pt x="27332" y="7441"/>
                    <a:pt x="21282" y="13486"/>
                    <a:pt x="13847" y="13486"/>
                  </a:cubicBezTo>
                  <a:cubicBezTo>
                    <a:pt x="6413" y="13486"/>
                    <a:pt x="362" y="744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4"/>
            <p:cNvSpPr/>
            <p:nvPr/>
          </p:nvSpPr>
          <p:spPr>
            <a:xfrm>
              <a:off x="1933625" y="-1398825"/>
              <a:ext cx="506225" cy="253275"/>
            </a:xfrm>
            <a:custGeom>
              <a:avLst/>
              <a:gdLst/>
              <a:ahLst/>
              <a:cxnLst/>
              <a:rect l="l" t="t" r="r" b="b"/>
              <a:pathLst>
                <a:path w="20249" h="10131" extrusionOk="0">
                  <a:moveTo>
                    <a:pt x="0" y="1"/>
                  </a:moveTo>
                  <a:cubicBezTo>
                    <a:pt x="0" y="5588"/>
                    <a:pt x="4543" y="10131"/>
                    <a:pt x="10124" y="10131"/>
                  </a:cubicBezTo>
                  <a:cubicBezTo>
                    <a:pt x="15706" y="10131"/>
                    <a:pt x="20248" y="5588"/>
                    <a:pt x="20248" y="1"/>
                  </a:cubicBezTo>
                  <a:lnTo>
                    <a:pt x="19886" y="1"/>
                  </a:lnTo>
                  <a:cubicBezTo>
                    <a:pt x="19886" y="5386"/>
                    <a:pt x="15510" y="9769"/>
                    <a:pt x="10124" y="9769"/>
                  </a:cubicBezTo>
                  <a:cubicBezTo>
                    <a:pt x="4739" y="9769"/>
                    <a:pt x="356" y="5386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4"/>
            <p:cNvSpPr/>
            <p:nvPr/>
          </p:nvSpPr>
          <p:spPr>
            <a:xfrm>
              <a:off x="2025650" y="-1398825"/>
              <a:ext cx="322150" cy="161975"/>
            </a:xfrm>
            <a:custGeom>
              <a:avLst/>
              <a:gdLst/>
              <a:ahLst/>
              <a:cxnLst/>
              <a:rect l="l" t="t" r="r" b="b"/>
              <a:pathLst>
                <a:path w="12886" h="6479" extrusionOk="0">
                  <a:moveTo>
                    <a:pt x="42" y="1"/>
                  </a:moveTo>
                  <a:cubicBezTo>
                    <a:pt x="1" y="3569"/>
                    <a:pt x="2881" y="6479"/>
                    <a:pt x="6443" y="6479"/>
                  </a:cubicBezTo>
                  <a:cubicBezTo>
                    <a:pt x="10006" y="6479"/>
                    <a:pt x="12886" y="3569"/>
                    <a:pt x="12850" y="1"/>
                  </a:cubicBezTo>
                  <a:lnTo>
                    <a:pt x="12488" y="1"/>
                  </a:lnTo>
                  <a:cubicBezTo>
                    <a:pt x="12482" y="3338"/>
                    <a:pt x="9780" y="6046"/>
                    <a:pt x="6443" y="6046"/>
                  </a:cubicBezTo>
                  <a:cubicBezTo>
                    <a:pt x="3106" y="6046"/>
                    <a:pt x="398" y="3338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5" name="Google Shape;1295;p44"/>
          <p:cNvGrpSpPr/>
          <p:nvPr/>
        </p:nvGrpSpPr>
        <p:grpSpPr>
          <a:xfrm>
            <a:off x="3427425" y="1460738"/>
            <a:ext cx="4202225" cy="113150"/>
            <a:chOff x="4226300" y="802138"/>
            <a:chExt cx="4202225" cy="113150"/>
          </a:xfrm>
        </p:grpSpPr>
        <p:cxnSp>
          <p:nvCxnSpPr>
            <p:cNvPr id="1296" name="Google Shape;1296;p44"/>
            <p:cNvCxnSpPr/>
            <p:nvPr/>
          </p:nvCxnSpPr>
          <p:spPr>
            <a:xfrm>
              <a:off x="4226300" y="859900"/>
              <a:ext cx="4202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97" name="Google Shape;1297;p44"/>
            <p:cNvSpPr/>
            <p:nvPr/>
          </p:nvSpPr>
          <p:spPr>
            <a:xfrm>
              <a:off x="8371350" y="802138"/>
              <a:ext cx="571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ne" extrusionOk="0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5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4"/>
            <p:cNvSpPr/>
            <p:nvPr/>
          </p:nvSpPr>
          <p:spPr>
            <a:xfrm rot="10800000" flipH="1">
              <a:off x="8371350" y="858713"/>
              <a:ext cx="571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fill="none" extrusionOk="0">
                  <a:moveTo>
                    <a:pt x="2263" y="2262"/>
                  </a:moveTo>
                  <a:cubicBezTo>
                    <a:pt x="1016" y="2262"/>
                    <a:pt x="1" y="1247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5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44"/>
          <p:cNvGrpSpPr/>
          <p:nvPr/>
        </p:nvGrpSpPr>
        <p:grpSpPr>
          <a:xfrm>
            <a:off x="908122" y="1854626"/>
            <a:ext cx="1434124" cy="717122"/>
            <a:chOff x="1003575" y="-1398825"/>
            <a:chExt cx="2366150" cy="1183175"/>
          </a:xfrm>
        </p:grpSpPr>
        <p:sp>
          <p:nvSpPr>
            <p:cNvPr id="1300" name="Google Shape;1300;p44"/>
            <p:cNvSpPr/>
            <p:nvPr/>
          </p:nvSpPr>
          <p:spPr>
            <a:xfrm>
              <a:off x="1003575" y="-1398825"/>
              <a:ext cx="2366150" cy="1183175"/>
            </a:xfrm>
            <a:custGeom>
              <a:avLst/>
              <a:gdLst/>
              <a:ahLst/>
              <a:cxnLst/>
              <a:rect l="l" t="t" r="r" b="b"/>
              <a:pathLst>
                <a:path w="94646" h="47327" extrusionOk="0">
                  <a:moveTo>
                    <a:pt x="1" y="1"/>
                  </a:moveTo>
                  <a:cubicBezTo>
                    <a:pt x="1" y="26098"/>
                    <a:pt x="21229" y="47326"/>
                    <a:pt x="47326" y="47326"/>
                  </a:cubicBezTo>
                  <a:cubicBezTo>
                    <a:pt x="73424" y="47326"/>
                    <a:pt x="94646" y="26098"/>
                    <a:pt x="94646" y="1"/>
                  </a:cubicBezTo>
                  <a:lnTo>
                    <a:pt x="94289" y="1"/>
                  </a:lnTo>
                  <a:cubicBezTo>
                    <a:pt x="94289" y="25902"/>
                    <a:pt x="73222" y="46970"/>
                    <a:pt x="47326" y="46970"/>
                  </a:cubicBezTo>
                  <a:cubicBezTo>
                    <a:pt x="21431" y="46970"/>
                    <a:pt x="363" y="25902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4"/>
            <p:cNvSpPr/>
            <p:nvPr/>
          </p:nvSpPr>
          <p:spPr>
            <a:xfrm>
              <a:off x="1096650" y="-1398825"/>
              <a:ext cx="2180150" cy="1090225"/>
            </a:xfrm>
            <a:custGeom>
              <a:avLst/>
              <a:gdLst/>
              <a:ahLst/>
              <a:cxnLst/>
              <a:rect l="l" t="t" r="r" b="b"/>
              <a:pathLst>
                <a:path w="87206" h="43609" extrusionOk="0">
                  <a:moveTo>
                    <a:pt x="1" y="1"/>
                  </a:moveTo>
                  <a:cubicBezTo>
                    <a:pt x="1" y="24049"/>
                    <a:pt x="19561" y="43609"/>
                    <a:pt x="43603" y="43609"/>
                  </a:cubicBezTo>
                  <a:cubicBezTo>
                    <a:pt x="67646" y="43609"/>
                    <a:pt x="87206" y="24049"/>
                    <a:pt x="87206" y="1"/>
                  </a:cubicBezTo>
                  <a:lnTo>
                    <a:pt x="86843" y="1"/>
                  </a:lnTo>
                  <a:cubicBezTo>
                    <a:pt x="86843" y="23853"/>
                    <a:pt x="67444" y="43247"/>
                    <a:pt x="43603" y="43247"/>
                  </a:cubicBezTo>
                  <a:cubicBezTo>
                    <a:pt x="19757" y="43247"/>
                    <a:pt x="357" y="23847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4"/>
            <p:cNvSpPr/>
            <p:nvPr/>
          </p:nvSpPr>
          <p:spPr>
            <a:xfrm>
              <a:off x="1189600" y="-1398825"/>
              <a:ext cx="1994125" cy="997150"/>
            </a:xfrm>
            <a:custGeom>
              <a:avLst/>
              <a:gdLst/>
              <a:ahLst/>
              <a:cxnLst/>
              <a:rect l="l" t="t" r="r" b="b"/>
              <a:pathLst>
                <a:path w="79765" h="39886" extrusionOk="0">
                  <a:moveTo>
                    <a:pt x="0" y="1"/>
                  </a:moveTo>
                  <a:cubicBezTo>
                    <a:pt x="0" y="21995"/>
                    <a:pt x="17891" y="39886"/>
                    <a:pt x="39885" y="39886"/>
                  </a:cubicBezTo>
                  <a:cubicBezTo>
                    <a:pt x="61879" y="39886"/>
                    <a:pt x="79765" y="21995"/>
                    <a:pt x="79765" y="1"/>
                  </a:cubicBezTo>
                  <a:lnTo>
                    <a:pt x="79408" y="1"/>
                  </a:lnTo>
                  <a:cubicBezTo>
                    <a:pt x="79408" y="21799"/>
                    <a:pt x="61678" y="39530"/>
                    <a:pt x="39885" y="39530"/>
                  </a:cubicBezTo>
                  <a:cubicBezTo>
                    <a:pt x="18093" y="39530"/>
                    <a:pt x="362" y="21799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4"/>
            <p:cNvSpPr/>
            <p:nvPr/>
          </p:nvSpPr>
          <p:spPr>
            <a:xfrm>
              <a:off x="1282525" y="-1398825"/>
              <a:ext cx="1808275" cy="904225"/>
            </a:xfrm>
            <a:custGeom>
              <a:avLst/>
              <a:gdLst/>
              <a:ahLst/>
              <a:cxnLst/>
              <a:rect l="l" t="t" r="r" b="b"/>
              <a:pathLst>
                <a:path w="72331" h="36169" extrusionOk="0">
                  <a:moveTo>
                    <a:pt x="0" y="1"/>
                  </a:moveTo>
                  <a:cubicBezTo>
                    <a:pt x="0" y="19946"/>
                    <a:pt x="16223" y="36169"/>
                    <a:pt x="36162" y="36169"/>
                  </a:cubicBezTo>
                  <a:cubicBezTo>
                    <a:pt x="56108" y="36169"/>
                    <a:pt x="72330" y="19946"/>
                    <a:pt x="72330" y="1"/>
                  </a:cubicBezTo>
                  <a:lnTo>
                    <a:pt x="71968" y="1"/>
                  </a:lnTo>
                  <a:cubicBezTo>
                    <a:pt x="71968" y="19744"/>
                    <a:pt x="55912" y="35806"/>
                    <a:pt x="36168" y="35806"/>
                  </a:cubicBezTo>
                  <a:cubicBezTo>
                    <a:pt x="16425" y="35806"/>
                    <a:pt x="363" y="197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4"/>
            <p:cNvSpPr/>
            <p:nvPr/>
          </p:nvSpPr>
          <p:spPr>
            <a:xfrm>
              <a:off x="1375600" y="-1398675"/>
              <a:ext cx="1622275" cy="811150"/>
            </a:xfrm>
            <a:custGeom>
              <a:avLst/>
              <a:gdLst/>
              <a:ahLst/>
              <a:cxnLst/>
              <a:rect l="l" t="t" r="r" b="b"/>
              <a:pathLst>
                <a:path w="64891" h="32446" extrusionOk="0">
                  <a:moveTo>
                    <a:pt x="0" y="1"/>
                  </a:moveTo>
                  <a:cubicBezTo>
                    <a:pt x="0" y="17886"/>
                    <a:pt x="14554" y="32446"/>
                    <a:pt x="32445" y="32446"/>
                  </a:cubicBezTo>
                  <a:cubicBezTo>
                    <a:pt x="50336" y="32446"/>
                    <a:pt x="64890" y="17886"/>
                    <a:pt x="64890" y="1"/>
                  </a:cubicBezTo>
                  <a:lnTo>
                    <a:pt x="64528" y="1"/>
                  </a:lnTo>
                  <a:cubicBezTo>
                    <a:pt x="64528" y="17690"/>
                    <a:pt x="50134" y="32083"/>
                    <a:pt x="32445" y="32083"/>
                  </a:cubicBezTo>
                  <a:cubicBezTo>
                    <a:pt x="14750" y="32083"/>
                    <a:pt x="363" y="17690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4"/>
            <p:cNvSpPr/>
            <p:nvPr/>
          </p:nvSpPr>
          <p:spPr>
            <a:xfrm>
              <a:off x="1468525" y="-1398825"/>
              <a:ext cx="1436275" cy="718225"/>
            </a:xfrm>
            <a:custGeom>
              <a:avLst/>
              <a:gdLst/>
              <a:ahLst/>
              <a:cxnLst/>
              <a:rect l="l" t="t" r="r" b="b"/>
              <a:pathLst>
                <a:path w="57451" h="28729" extrusionOk="0">
                  <a:moveTo>
                    <a:pt x="1" y="1"/>
                  </a:moveTo>
                  <a:cubicBezTo>
                    <a:pt x="1" y="15843"/>
                    <a:pt x="12886" y="28728"/>
                    <a:pt x="28728" y="28728"/>
                  </a:cubicBezTo>
                  <a:cubicBezTo>
                    <a:pt x="44565" y="28728"/>
                    <a:pt x="57450" y="15843"/>
                    <a:pt x="57450" y="1"/>
                  </a:cubicBezTo>
                  <a:lnTo>
                    <a:pt x="57094" y="1"/>
                  </a:lnTo>
                  <a:cubicBezTo>
                    <a:pt x="57094" y="15641"/>
                    <a:pt x="44369" y="28366"/>
                    <a:pt x="28728" y="28366"/>
                  </a:cubicBezTo>
                  <a:cubicBezTo>
                    <a:pt x="13088" y="28366"/>
                    <a:pt x="363" y="1564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4"/>
            <p:cNvSpPr/>
            <p:nvPr/>
          </p:nvSpPr>
          <p:spPr>
            <a:xfrm>
              <a:off x="1561600" y="-1398675"/>
              <a:ext cx="1250250" cy="625150"/>
            </a:xfrm>
            <a:custGeom>
              <a:avLst/>
              <a:gdLst/>
              <a:ahLst/>
              <a:cxnLst/>
              <a:rect l="l" t="t" r="r" b="b"/>
              <a:pathLst>
                <a:path w="50010" h="25006" extrusionOk="0">
                  <a:moveTo>
                    <a:pt x="1" y="1"/>
                  </a:moveTo>
                  <a:cubicBezTo>
                    <a:pt x="1" y="13789"/>
                    <a:pt x="11217" y="25005"/>
                    <a:pt x="25005" y="25005"/>
                  </a:cubicBezTo>
                  <a:cubicBezTo>
                    <a:pt x="38793" y="25005"/>
                    <a:pt x="50010" y="13789"/>
                    <a:pt x="50010" y="1"/>
                  </a:cubicBezTo>
                  <a:lnTo>
                    <a:pt x="49648" y="1"/>
                  </a:lnTo>
                  <a:cubicBezTo>
                    <a:pt x="49648" y="13587"/>
                    <a:pt x="38591" y="24643"/>
                    <a:pt x="25005" y="24643"/>
                  </a:cubicBezTo>
                  <a:cubicBezTo>
                    <a:pt x="11413" y="24643"/>
                    <a:pt x="363" y="13587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4"/>
            <p:cNvSpPr/>
            <p:nvPr/>
          </p:nvSpPr>
          <p:spPr>
            <a:xfrm>
              <a:off x="1654525" y="-1398825"/>
              <a:ext cx="1064250" cy="532225"/>
            </a:xfrm>
            <a:custGeom>
              <a:avLst/>
              <a:gdLst/>
              <a:ahLst/>
              <a:cxnLst/>
              <a:rect l="l" t="t" r="r" b="b"/>
              <a:pathLst>
                <a:path w="42570" h="21289" extrusionOk="0">
                  <a:moveTo>
                    <a:pt x="1" y="1"/>
                  </a:moveTo>
                  <a:cubicBezTo>
                    <a:pt x="1" y="11740"/>
                    <a:pt x="9549" y="21288"/>
                    <a:pt x="21288" y="21288"/>
                  </a:cubicBezTo>
                  <a:cubicBezTo>
                    <a:pt x="33022" y="21288"/>
                    <a:pt x="42570" y="11740"/>
                    <a:pt x="42570" y="1"/>
                  </a:cubicBezTo>
                  <a:lnTo>
                    <a:pt x="42208" y="1"/>
                  </a:lnTo>
                  <a:cubicBezTo>
                    <a:pt x="42214" y="11544"/>
                    <a:pt x="32826" y="20926"/>
                    <a:pt x="21288" y="20926"/>
                  </a:cubicBezTo>
                  <a:cubicBezTo>
                    <a:pt x="9751" y="20926"/>
                    <a:pt x="363" y="11544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4"/>
            <p:cNvSpPr/>
            <p:nvPr/>
          </p:nvSpPr>
          <p:spPr>
            <a:xfrm>
              <a:off x="1747600" y="-1398825"/>
              <a:ext cx="878250" cy="439150"/>
            </a:xfrm>
            <a:custGeom>
              <a:avLst/>
              <a:gdLst/>
              <a:ahLst/>
              <a:cxnLst/>
              <a:rect l="l" t="t" r="r" b="b"/>
              <a:pathLst>
                <a:path w="35130" h="17566" extrusionOk="0">
                  <a:moveTo>
                    <a:pt x="1" y="1"/>
                  </a:moveTo>
                  <a:cubicBezTo>
                    <a:pt x="1" y="9685"/>
                    <a:pt x="7881" y="17565"/>
                    <a:pt x="17565" y="17565"/>
                  </a:cubicBezTo>
                  <a:cubicBezTo>
                    <a:pt x="27250" y="17565"/>
                    <a:pt x="35130" y="9685"/>
                    <a:pt x="35130" y="1"/>
                  </a:cubicBezTo>
                  <a:lnTo>
                    <a:pt x="34768" y="1"/>
                  </a:lnTo>
                  <a:cubicBezTo>
                    <a:pt x="34768" y="9490"/>
                    <a:pt x="27048" y="17209"/>
                    <a:pt x="17565" y="17209"/>
                  </a:cubicBezTo>
                  <a:cubicBezTo>
                    <a:pt x="8076" y="17209"/>
                    <a:pt x="357" y="9490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4"/>
            <p:cNvSpPr/>
            <p:nvPr/>
          </p:nvSpPr>
          <p:spPr>
            <a:xfrm>
              <a:off x="1840550" y="-1398825"/>
              <a:ext cx="692225" cy="346200"/>
            </a:xfrm>
            <a:custGeom>
              <a:avLst/>
              <a:gdLst/>
              <a:ahLst/>
              <a:cxnLst/>
              <a:rect l="l" t="t" r="r" b="b"/>
              <a:pathLst>
                <a:path w="27689" h="13848" extrusionOk="0">
                  <a:moveTo>
                    <a:pt x="0" y="1"/>
                  </a:moveTo>
                  <a:cubicBezTo>
                    <a:pt x="0" y="7637"/>
                    <a:pt x="6211" y="13848"/>
                    <a:pt x="13847" y="13848"/>
                  </a:cubicBezTo>
                  <a:cubicBezTo>
                    <a:pt x="21478" y="13848"/>
                    <a:pt x="27689" y="7637"/>
                    <a:pt x="27689" y="1"/>
                  </a:cubicBezTo>
                  <a:lnTo>
                    <a:pt x="27332" y="1"/>
                  </a:lnTo>
                  <a:cubicBezTo>
                    <a:pt x="27332" y="7441"/>
                    <a:pt x="21282" y="13486"/>
                    <a:pt x="13847" y="13486"/>
                  </a:cubicBezTo>
                  <a:cubicBezTo>
                    <a:pt x="6413" y="13486"/>
                    <a:pt x="362" y="744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4"/>
            <p:cNvSpPr/>
            <p:nvPr/>
          </p:nvSpPr>
          <p:spPr>
            <a:xfrm>
              <a:off x="1933625" y="-1398825"/>
              <a:ext cx="506225" cy="253275"/>
            </a:xfrm>
            <a:custGeom>
              <a:avLst/>
              <a:gdLst/>
              <a:ahLst/>
              <a:cxnLst/>
              <a:rect l="l" t="t" r="r" b="b"/>
              <a:pathLst>
                <a:path w="20249" h="10131" extrusionOk="0">
                  <a:moveTo>
                    <a:pt x="0" y="1"/>
                  </a:moveTo>
                  <a:cubicBezTo>
                    <a:pt x="0" y="5588"/>
                    <a:pt x="4543" y="10131"/>
                    <a:pt x="10124" y="10131"/>
                  </a:cubicBezTo>
                  <a:cubicBezTo>
                    <a:pt x="15706" y="10131"/>
                    <a:pt x="20248" y="5588"/>
                    <a:pt x="20248" y="1"/>
                  </a:cubicBezTo>
                  <a:lnTo>
                    <a:pt x="19886" y="1"/>
                  </a:lnTo>
                  <a:cubicBezTo>
                    <a:pt x="19886" y="5386"/>
                    <a:pt x="15510" y="9769"/>
                    <a:pt x="10124" y="9769"/>
                  </a:cubicBezTo>
                  <a:cubicBezTo>
                    <a:pt x="4739" y="9769"/>
                    <a:pt x="356" y="5386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4"/>
            <p:cNvSpPr/>
            <p:nvPr/>
          </p:nvSpPr>
          <p:spPr>
            <a:xfrm>
              <a:off x="2025650" y="-1398825"/>
              <a:ext cx="322150" cy="161975"/>
            </a:xfrm>
            <a:custGeom>
              <a:avLst/>
              <a:gdLst/>
              <a:ahLst/>
              <a:cxnLst/>
              <a:rect l="l" t="t" r="r" b="b"/>
              <a:pathLst>
                <a:path w="12886" h="6479" extrusionOk="0">
                  <a:moveTo>
                    <a:pt x="42" y="1"/>
                  </a:moveTo>
                  <a:cubicBezTo>
                    <a:pt x="1" y="3569"/>
                    <a:pt x="2881" y="6479"/>
                    <a:pt x="6443" y="6479"/>
                  </a:cubicBezTo>
                  <a:cubicBezTo>
                    <a:pt x="10006" y="6479"/>
                    <a:pt x="12886" y="3569"/>
                    <a:pt x="12850" y="1"/>
                  </a:cubicBezTo>
                  <a:lnTo>
                    <a:pt x="12488" y="1"/>
                  </a:lnTo>
                  <a:cubicBezTo>
                    <a:pt x="12482" y="3338"/>
                    <a:pt x="9780" y="6046"/>
                    <a:pt x="6443" y="6046"/>
                  </a:cubicBezTo>
                  <a:cubicBezTo>
                    <a:pt x="3106" y="6046"/>
                    <a:pt x="398" y="3338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2" name="Google Shape;1312;p44"/>
          <p:cNvSpPr txBox="1">
            <a:spLocks noGrp="1"/>
          </p:cNvSpPr>
          <p:nvPr>
            <p:ph type="title"/>
          </p:nvPr>
        </p:nvSpPr>
        <p:spPr>
          <a:xfrm>
            <a:off x="3095837" y="2592250"/>
            <a:ext cx="48654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Temporal Analysis</a:t>
            </a:r>
            <a:endParaRPr sz="3300"/>
          </a:p>
        </p:txBody>
      </p:sp>
      <p:sp>
        <p:nvSpPr>
          <p:cNvPr id="1313" name="Google Shape;1313;p44"/>
          <p:cNvSpPr txBox="1">
            <a:spLocks noGrp="1"/>
          </p:cNvSpPr>
          <p:nvPr>
            <p:ph type="title" idx="4294967295"/>
          </p:nvPr>
        </p:nvSpPr>
        <p:spPr>
          <a:xfrm>
            <a:off x="5118738" y="1834138"/>
            <a:ext cx="819600" cy="7581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45"/>
          <p:cNvSpPr txBox="1">
            <a:spLocks noGrp="1"/>
          </p:cNvSpPr>
          <p:nvPr>
            <p:ph type="title"/>
          </p:nvPr>
        </p:nvSpPr>
        <p:spPr>
          <a:xfrm>
            <a:off x="715550" y="456721"/>
            <a:ext cx="7713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Number of Accidents during 2015-2024</a:t>
            </a:r>
            <a:endParaRPr sz="2500"/>
          </a:p>
        </p:txBody>
      </p:sp>
      <p:sp>
        <p:nvSpPr>
          <p:cNvPr id="1319" name="Google Shape;1319;p45"/>
          <p:cNvSpPr txBox="1">
            <a:spLocks noGrp="1"/>
          </p:cNvSpPr>
          <p:nvPr>
            <p:ph type="subTitle" idx="2"/>
          </p:nvPr>
        </p:nvSpPr>
        <p:spPr>
          <a:xfrm>
            <a:off x="5306025" y="2447125"/>
            <a:ext cx="3020700" cy="7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most accident occurs in 2016, 2017, and 2018. </a:t>
            </a:r>
            <a:endParaRPr/>
          </a:p>
        </p:txBody>
      </p:sp>
      <p:pic>
        <p:nvPicPr>
          <p:cNvPr id="1320" name="Google Shape;132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75" y="1356375"/>
            <a:ext cx="4624700" cy="2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ction Protocol in Case of Accidents at University by Slidesgo">
  <a:themeElements>
    <a:clrScheme name="Simple Light">
      <a:dk1>
        <a:srgbClr val="FFFFFF"/>
      </a:dk1>
      <a:lt1>
        <a:srgbClr val="05070A"/>
      </a:lt1>
      <a:dk2>
        <a:srgbClr val="0313D1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</Words>
  <Application>Microsoft Office PowerPoint</Application>
  <PresentationFormat>On-screen Show (16:9)</PresentationFormat>
  <Paragraphs>136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Nunito Light</vt:lpstr>
      <vt:lpstr>Arial</vt:lpstr>
      <vt:lpstr>Lexend Exa</vt:lpstr>
      <vt:lpstr>Catamaran</vt:lpstr>
      <vt:lpstr>Action Protocol in Case of Accidents at University by Slidesgo</vt:lpstr>
      <vt:lpstr>Crash Data Analysis</vt:lpstr>
      <vt:lpstr>Table of contents</vt:lpstr>
      <vt:lpstr>Geographic Analysis</vt:lpstr>
      <vt:lpstr>Correlation between Location, Injury Severity, and ACRS Report Type</vt:lpstr>
      <vt:lpstr>Number of Accidents by Route and Cross-Street Type</vt:lpstr>
      <vt:lpstr>Number of Accident Based on Road Name (Top 5)</vt:lpstr>
      <vt:lpstr>Number of Accident Based on Location (Top 5)</vt:lpstr>
      <vt:lpstr>Temporal Analysis</vt:lpstr>
      <vt:lpstr>Number of Accidents during 2015-2024</vt:lpstr>
      <vt:lpstr>Number of Accidents by Month during 2015-2024</vt:lpstr>
      <vt:lpstr>Accident frequency by hour and day of week</vt:lpstr>
      <vt:lpstr>Number of Accidents Based on Weather and Surface Condition</vt:lpstr>
      <vt:lpstr>Road Conditions and Infrastructure</vt:lpstr>
      <vt:lpstr>Impact of Traffic Control on accidents</vt:lpstr>
      <vt:lpstr>Impact of Lighting Condition on accidents</vt:lpstr>
      <vt:lpstr>Accident Characteristics</vt:lpstr>
      <vt:lpstr>Collision Type Analysis</vt:lpstr>
      <vt:lpstr>Number of Accident by ACRS Report Type</vt:lpstr>
      <vt:lpstr>Number of Accident by Related Non-Motorist</vt:lpstr>
      <vt:lpstr>15</vt:lpstr>
      <vt:lpstr>Impact of Driver Distraction on Accidents</vt:lpstr>
      <vt:lpstr>Impact of Driver Substance Abuse on Accidents</vt:lpstr>
      <vt:lpstr>Impact of Speed Limit on Accidents</vt:lpstr>
      <vt:lpstr>Impact of Vehicle Makes and Model on Accidents</vt:lpstr>
      <vt:lpstr>PowerPoint Presentation</vt:lpstr>
      <vt:lpstr>Correlation of All Features in Crash Data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anasya lenovo</cp:lastModifiedBy>
  <cp:revision>1</cp:revision>
  <dcterms:modified xsi:type="dcterms:W3CDTF">2024-08-21T16:07:22Z</dcterms:modified>
</cp:coreProperties>
</file>