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9D24FC-C60F-46F9-84B8-C94A8E6709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 - NBA 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7D7CD3-9EBF-4E7C-8134-A640ABF8D5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12/11/24 6:55:32 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D4D28FB-55C3-4DA9-842E-C44D17FDA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2024-12-12T02:55:32Z</dcterms:created>
  <dcterms:modified xsi:type="dcterms:W3CDTF">2024-12-12T02:55:32Z</dcterms:modified>
</cp:coreProperties>
</file>