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>
        <p:scale>
          <a:sx n="64" d="100"/>
          <a:sy n="64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3901-A543-46D3-AE86-ED1A024EF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8BED4-0A2F-4500-8413-A3F798F72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72D3-9D2C-41A3-889E-147EDD0C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44AB-9B00-460C-A614-F02D6450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C162-C132-4575-A949-7768CA7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425E-B329-48A0-A003-1888D160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D8CC5-DABD-422F-B633-0CEC3A51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8252-D2F9-4E05-8A6B-76F4A635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9BC1-95D1-421F-A25C-2B1C4660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2BEC-9410-4ED8-BB69-3071E8B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C7C21-2D44-4E8A-9018-8E30BA4DF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1762-8983-4E83-B890-6E71B68A9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C6D-0C1B-49C7-B1E3-F01D1597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010-BEF1-4B33-AB10-2059F88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B73F-A283-49F6-B679-1749D28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6E5A-03B7-48D6-8462-6743CCCE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AA9A-D314-4A47-9A18-AC2A889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4CC7-FF28-4BC2-99DF-F3BEC036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4E7A-089D-453C-9A4E-820E94A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A9AE-F1D8-4487-9497-C8FD12CE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8590-A403-42A5-88D6-45E90186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1F39-F253-4063-928E-53BFC62F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5AE6-DC85-4167-9996-068FE8A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DF5D-F947-4B71-A632-1576028E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F6F4-46F3-4F4C-B743-A10B3A24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B09F-8C02-47E0-94DF-4266F500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8A5C-9AB8-4E76-925C-2BC7E102B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6686B-3CC9-4B27-95CB-A58CF1CB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3092B-909C-4301-B0BF-D81122D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6662-8813-406E-8A91-56FFA4C4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0B1E-6B26-437D-9A94-B9058BC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65D2-19B5-4243-9BC1-473DC7FE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6588A-0761-41F5-9DB3-DB40BE50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DD88A-259E-487E-BF50-59BCE287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95546-6863-4A2F-A487-7FD40162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9E18-0AE8-4654-917D-E1196E5A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76943-D49C-40FA-BB0E-FCEB4BFB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E6AD-D0DD-453E-B421-896F8910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127BF-3DF5-42A1-89E4-68E843AE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4CB3-178D-4F71-9D3A-C5A04D12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1E5CB-9AC4-46F8-B8A6-BAAA69CC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8754-4DD9-4B03-A7B4-5BA9B2A4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5837B-B75D-4C7B-9FEA-27EE249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ABBC-22DD-40FD-96A8-559EE141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3066-1FF6-46A7-B85D-9641A0E6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20130-E03D-475D-9063-FCC78A62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005B-2A01-4959-9A3E-BCF26B80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4492-9B7D-4038-A519-C8F58045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97EE5-164E-4B62-8E3D-7CBB0909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05FE6-EC68-43A6-949B-12851CF3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A315-6911-4634-982D-77DCD25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CF1D-EA73-4BCD-B091-9C8BC874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92B5-1DE4-4C6E-A889-5062CB0A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E4EE7-7631-4916-B606-34BC6E327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64948-D171-477F-9A3C-AE210BAB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680D-01AC-4E18-83C3-606D3E8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7418-1F9F-4899-B4B1-063AE9BB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3794E-9ED3-474C-946C-211DDA7B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BC4A-F7E5-4C16-8655-25930850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A1CF-903F-4C2E-8D67-F249D55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0DC7-C475-4E79-9D8F-ED93975F2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3F-271F-4B03-9952-C76B915F5B0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29FB-5CCC-4B3E-AF7A-065ECEEBD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3245-C06F-44E4-BCF3-A3BD80D84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73A3-3D22-48D2-8DD7-9686BDAA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598670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D494-6EE0-4747-B58A-2A171173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240" y="3429000"/>
            <a:ext cx="9469211" cy="2280817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Instructor: Dr. Ibrahim Al-</a:t>
            </a:r>
            <a:r>
              <a:rPr lang="en-US" sz="3600" dirty="0" err="1">
                <a:solidFill>
                  <a:schemeClr val="tx2"/>
                </a:solidFill>
              </a:rPr>
              <a:t>Haol</a:t>
            </a:r>
            <a:endParaRPr lang="en-US" sz="3600" dirty="0">
              <a:solidFill>
                <a:schemeClr val="tx2"/>
              </a:solidFill>
            </a:endParaRPr>
          </a:p>
          <a:p>
            <a:pPr algn="l"/>
            <a:r>
              <a:rPr lang="en-US" sz="3600" dirty="0">
                <a:solidFill>
                  <a:schemeClr val="tx2"/>
                </a:solidFill>
              </a:rPr>
              <a:t>Student: Anas Obeidat</a:t>
            </a:r>
          </a:p>
          <a:p>
            <a:pPr algn="l"/>
            <a:r>
              <a:rPr lang="en-US" sz="3600" dirty="0">
                <a:solidFill>
                  <a:schemeClr val="tx2"/>
                </a:solidFill>
              </a:rPr>
              <a:t>Subject: </a:t>
            </a:r>
            <a:r>
              <a:rPr lang="en-US" sz="3600" dirty="0" err="1">
                <a:solidFill>
                  <a:schemeClr val="tx2"/>
                </a:solidFill>
              </a:rPr>
              <a:t>NiFi</a:t>
            </a:r>
            <a:r>
              <a:rPr lang="en-US" sz="3600" dirty="0">
                <a:solidFill>
                  <a:schemeClr val="tx2"/>
                </a:solidFill>
              </a:rPr>
              <a:t> Flow to convert CSV to JSON</a:t>
            </a:r>
          </a:p>
        </p:txBody>
      </p:sp>
    </p:spTree>
    <p:extLst>
      <p:ext uri="{BB962C8B-B14F-4D97-AF65-F5344CB8AC3E}">
        <p14:creationId xmlns:p14="http://schemas.microsoft.com/office/powerpoint/2010/main" val="162944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704147"/>
          </a:xfr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Convert CVS to JSON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124F8D-5EFB-4047-98C1-7BEE8D581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30" y="3725641"/>
            <a:ext cx="4810539" cy="2792897"/>
          </a:xfrm>
          <a:prstGeom prst="rect">
            <a:avLst/>
          </a:prstGeom>
        </p:spPr>
      </p:pic>
      <p:pic>
        <p:nvPicPr>
          <p:cNvPr id="9" name="Picture 8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3532C0C5-98A4-403B-AF6D-05ABFAF7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6" y="1709531"/>
            <a:ext cx="3319670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714086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Viewing JSON File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DA2981-088C-49B4-A5AB-ADBC9BFC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16" y="1507746"/>
            <a:ext cx="6848060" cy="50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753843"/>
          </a:xfr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Add JSON Extension to the CSV File Name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7FA337-0B81-4F6A-964A-8D203B98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30" y="3882080"/>
            <a:ext cx="4953632" cy="268223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8AA127-97C8-43E7-B378-7A2423DA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55" y="1634801"/>
            <a:ext cx="3044982" cy="16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86317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Put JSON File in the Configured Path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FCC81D-0A89-4066-8276-3BC7C8AA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16" y="2991187"/>
            <a:ext cx="6254659" cy="3767422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4C20BD-0436-4AB9-B23D-888375D34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82" y="1416629"/>
            <a:ext cx="2989526" cy="13903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0C837A-F3AF-4530-94EB-F876C2669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36" y="1839460"/>
            <a:ext cx="5150115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3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67433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Create </a:t>
            </a:r>
            <a:r>
              <a:rPr lang="en-US" sz="3200" b="1" dirty="0" err="1">
                <a:solidFill>
                  <a:schemeClr val="tx2"/>
                </a:solidFill>
              </a:rPr>
              <a:t>NiFi</a:t>
            </a:r>
            <a:r>
              <a:rPr lang="en-US" sz="3200" b="1" dirty="0">
                <a:solidFill>
                  <a:schemeClr val="tx2"/>
                </a:solidFill>
              </a:rPr>
              <a:t> Network, Volume and Install Docker-Compose</a:t>
            </a:r>
          </a:p>
        </p:txBody>
      </p:sp>
      <p:grpSp>
        <p:nvGrpSpPr>
          <p:cNvPr id="71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2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A0874BD-0FCE-45BB-B6D5-D478FDA8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27" y="1268156"/>
            <a:ext cx="7953375" cy="2452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7C367-4382-44B7-ADD2-FD8226E4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27" y="3756991"/>
            <a:ext cx="7953375" cy="29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2219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Docker Compose Installed Successfully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DAA607B-30CB-4A3A-9318-19FA47C1B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02" y="2310847"/>
            <a:ext cx="5406887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E60BE-D2E8-4412-8ECA-662E091B7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10" y="3975652"/>
            <a:ext cx="6520070" cy="18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1226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Access </a:t>
            </a:r>
            <a:r>
              <a:rPr lang="en-US" sz="3200" b="1" dirty="0" err="1">
                <a:solidFill>
                  <a:schemeClr val="tx2"/>
                </a:solidFill>
              </a:rPr>
              <a:t>NiFi</a:t>
            </a:r>
            <a:r>
              <a:rPr lang="en-US" sz="3200" b="1" dirty="0">
                <a:solidFill>
                  <a:schemeClr val="tx2"/>
                </a:solidFill>
              </a:rPr>
              <a:t> Server, Create Folders, Copy CSV to </a:t>
            </a:r>
            <a:r>
              <a:rPr lang="en-US" sz="3200" b="1" dirty="0" err="1">
                <a:solidFill>
                  <a:schemeClr val="tx2"/>
                </a:solidFill>
              </a:rPr>
              <a:t>NiFi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CBC6C-7E49-4519-8607-9474259C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41" y="1651568"/>
            <a:ext cx="7086600" cy="42368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072EFF9-7255-4BF5-8BC5-4CDF2448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48" y="3230430"/>
            <a:ext cx="8656983" cy="197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DD498-567A-4A3F-9A68-EF2775B9F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13" y="2431994"/>
            <a:ext cx="6162655" cy="61400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AE28E0B-2410-48F5-B8C9-FD46F8B88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10" y="5424239"/>
            <a:ext cx="6080258" cy="10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75384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Flow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39194D6-8B6F-41DA-9E78-9034D436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55" y="1331844"/>
            <a:ext cx="7056782" cy="52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1061956"/>
          </a:xfrm>
        </p:spPr>
        <p:txBody>
          <a:bodyPr anchor="b">
            <a:normAutofit/>
          </a:bodyPr>
          <a:lstStyle/>
          <a:p>
            <a:r>
              <a:rPr lang="en-US" sz="3200" b="1" dirty="0" err="1">
                <a:solidFill>
                  <a:schemeClr val="tx2"/>
                </a:solidFill>
              </a:rPr>
              <a:t>NiFi</a:t>
            </a:r>
            <a:r>
              <a:rPr lang="en-US" sz="3200" b="1" dirty="0">
                <a:solidFill>
                  <a:schemeClr val="tx2"/>
                </a:solidFill>
              </a:rPr>
              <a:t> Flow Configuration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16C718-CDD1-4401-876A-A5AB34F3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54" y="1639956"/>
            <a:ext cx="9599183" cy="217947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1FBD5C-42B4-4FA0-BA8B-7FB5FF844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72" y="3819427"/>
            <a:ext cx="5662146" cy="28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86317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Get CSV File Processor, Change the Directory to Read CSV</a:t>
            </a:r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716E83C-8D33-4594-B621-E3AC9F7F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1" y="3120887"/>
            <a:ext cx="5426765" cy="3477165"/>
          </a:xfrm>
          <a:prstGeom prst="rect">
            <a:avLst/>
          </a:prstGeom>
        </p:spPr>
      </p:pic>
      <p:pic>
        <p:nvPicPr>
          <p:cNvPr id="9" name="Picture 8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5683E4F9-35E8-4CFA-B198-05106C0F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80" y="1400437"/>
            <a:ext cx="3485368" cy="14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9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80"/>
            <a:ext cx="10684151" cy="76378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Reading CSV File in the Configured Directory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41C7A2-B093-4E53-981C-682E351A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99" y="1615544"/>
            <a:ext cx="8050694" cy="487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899B-9472-49C1-9F3D-BB5A990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369279"/>
            <a:ext cx="10684151" cy="743904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Add Schema Attribute with Value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AD5B2AC-E440-4DF2-9373-21C0C2B6E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30" y="3689644"/>
            <a:ext cx="5050831" cy="2846373"/>
          </a:xfrm>
          <a:prstGeom prst="rect">
            <a:avLst/>
          </a:prstGeom>
        </p:spPr>
      </p:pic>
      <p:pic>
        <p:nvPicPr>
          <p:cNvPr id="9" name="Picture 8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ADE29CC2-E40B-470D-82BE-60AC09958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90" y="1572610"/>
            <a:ext cx="3375912" cy="1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4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Engineering</vt:lpstr>
      <vt:lpstr>Create NiFi Network, Volume and Install Docker-Compose</vt:lpstr>
      <vt:lpstr>Docker Compose Installed Successfully</vt:lpstr>
      <vt:lpstr>Access NiFi Server, Create Folders, Copy CSV to NiFi</vt:lpstr>
      <vt:lpstr>Flow</vt:lpstr>
      <vt:lpstr>NiFi Flow Configuration</vt:lpstr>
      <vt:lpstr>Get CSV File Processor, Change the Directory to Read CSV</vt:lpstr>
      <vt:lpstr>Reading CSV File in the Configured Directory</vt:lpstr>
      <vt:lpstr>Add Schema Attribute with Value</vt:lpstr>
      <vt:lpstr>Convert CVS to JSON</vt:lpstr>
      <vt:lpstr>Viewing JSON File</vt:lpstr>
      <vt:lpstr>Add JSON Extension to the CSV File Name</vt:lpstr>
      <vt:lpstr>Put JSON File in the Configured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Anas Zuhair Obeidat</dc:creator>
  <cp:lastModifiedBy>Anas Zuhair Obeidat</cp:lastModifiedBy>
  <cp:revision>6</cp:revision>
  <dcterms:created xsi:type="dcterms:W3CDTF">2021-05-18T15:41:39Z</dcterms:created>
  <dcterms:modified xsi:type="dcterms:W3CDTF">2021-05-18T16:35:01Z</dcterms:modified>
</cp:coreProperties>
</file>