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3901-A543-46D3-AE86-ED1A024EF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BED4-0A2F-4500-8413-A3F798F7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72D3-9D2C-41A3-889E-147EDD0C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44AB-9B00-460C-A614-F02D6450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C162-C132-4575-A949-7768CA7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25E-B329-48A0-A003-1888D16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8CC5-DABD-422F-B633-0CEC3A51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8252-D2F9-4E05-8A6B-76F4A635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9BC1-95D1-421F-A25C-2B1C4660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2BEC-9410-4ED8-BB69-3071E8B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C7C21-2D44-4E8A-9018-8E30BA4DF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1762-8983-4E83-B890-6E71B68A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C6D-0C1B-49C7-B1E3-F01D1597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010-BEF1-4B33-AB10-2059F88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B73F-A283-49F6-B679-1749D28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6E5A-03B7-48D6-8462-6743CCC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AA9A-D314-4A47-9A18-AC2A889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4CC7-FF28-4BC2-99DF-F3BEC03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4E7A-089D-453C-9A4E-820E94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A9AE-F1D8-4487-9497-C8FD12C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8590-A403-42A5-88D6-45E9018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1F39-F253-4063-928E-53BFC62F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5AE6-DC85-4167-9996-068FE8A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DF5D-F947-4B71-A632-1576028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F6F4-46F3-4F4C-B743-A10B3A24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09F-8C02-47E0-94DF-4266F50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8A5C-9AB8-4E76-925C-2BC7E102B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6686B-3CC9-4B27-95CB-A58CF1CB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3092B-909C-4301-B0BF-D81122D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6662-8813-406E-8A91-56FFA4C4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0B1E-6B26-437D-9A94-B9058BC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65D2-19B5-4243-9BC1-473DC7F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588A-0761-41F5-9DB3-DB40BE50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DD88A-259E-487E-BF50-59BCE287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95546-6863-4A2F-A487-7FD40162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9E18-0AE8-4654-917D-E1196E5A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6943-D49C-40FA-BB0E-FCEB4BF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E6AD-D0DD-453E-B421-896F891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127BF-3DF5-42A1-89E4-68E843A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4CB3-178D-4F71-9D3A-C5A04D1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E5CB-9AC4-46F8-B8A6-BAAA69C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8754-4DD9-4B03-A7B4-5BA9B2A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5837B-B75D-4C7B-9FEA-27EE249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ABBC-22DD-40FD-96A8-559EE141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3066-1FF6-46A7-B85D-9641A0E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20130-E03D-475D-9063-FCC78A6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05B-2A01-4959-9A3E-BCF26B80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4492-9B7D-4038-A519-C8F58045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7EE5-164E-4B62-8E3D-7CBB090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05FE6-EC68-43A6-949B-12851CF3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A315-6911-4634-982D-77DCD25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CF1D-EA73-4BCD-B091-9C8BC874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92B5-1DE4-4C6E-A889-5062CB0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4EE7-7631-4916-B606-34BC6E32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4948-D171-477F-9A3C-AE210BAB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680D-01AC-4E18-83C3-606D3E8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7418-1F9F-4899-B4B1-063AE9B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794E-9ED3-474C-946C-211DDA7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C4A-F7E5-4C16-8655-2593085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A1CF-903F-4C2E-8D67-F249D55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DC7-C475-4E79-9D8F-ED93975F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3F-271F-4B03-9952-C76B915F5B08}" type="datetimeFigureOut">
              <a:rPr lang="en-US" smtClean="0"/>
              <a:t>19/05/2021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29FB-5CCC-4B3E-AF7A-065ECEEBD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3245-C06F-44E4-BCF3-A3BD80D8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598670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D494-6EE0-4747-B58A-2A171173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40" y="3429000"/>
            <a:ext cx="9469211" cy="228081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Instructor: Dr. Ibrahim Al-</a:t>
            </a:r>
            <a:r>
              <a:rPr lang="en-US" sz="3600" dirty="0" err="1">
                <a:solidFill>
                  <a:schemeClr val="tx2"/>
                </a:solidFill>
              </a:rPr>
              <a:t>Haol</a:t>
            </a:r>
            <a:endParaRPr lang="en-US" sz="3600" dirty="0">
              <a:solidFill>
                <a:schemeClr val="tx2"/>
              </a:solidFill>
            </a:endParaRP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Student: Anas Obeidat</a:t>
            </a: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Subject: </a:t>
            </a:r>
            <a:r>
              <a:rPr lang="en-US" sz="3600" dirty="0" err="1">
                <a:solidFill>
                  <a:schemeClr val="tx2"/>
                </a:solidFill>
              </a:rPr>
              <a:t>AirFlow</a:t>
            </a:r>
            <a:r>
              <a:rPr lang="en-US" sz="3600" dirty="0">
                <a:solidFill>
                  <a:schemeClr val="tx2"/>
                </a:solidFill>
              </a:rPr>
              <a:t> to convert CSV to JSON and Save it on Mongo DB</a:t>
            </a:r>
          </a:p>
        </p:txBody>
      </p:sp>
    </p:spTree>
    <p:extLst>
      <p:ext uri="{BB962C8B-B14F-4D97-AF65-F5344CB8AC3E}">
        <p14:creationId xmlns:p14="http://schemas.microsoft.com/office/powerpoint/2010/main" val="162944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6743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Install Docker-Compose</a:t>
            </a:r>
          </a:p>
        </p:txBody>
      </p:sp>
      <p:grpSp>
        <p:nvGrpSpPr>
          <p:cNvPr id="7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64854A-5C34-4228-95FE-795A374B4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24" y="1282775"/>
            <a:ext cx="6069444" cy="305503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597152B-2601-4153-968E-2374CAAE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66" y="4890545"/>
            <a:ext cx="5902960" cy="14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Docker Compose Installed Successfully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5D4A49-EAA4-4DC0-876E-CB0D8E5D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" y="1762039"/>
            <a:ext cx="11106721" cy="40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solidFill>
                  <a:schemeClr val="tx2"/>
                </a:solidFill>
              </a:rPr>
              <a:t>AirFlow</a:t>
            </a:r>
            <a:r>
              <a:rPr lang="en-US" sz="3200" b="1" dirty="0">
                <a:solidFill>
                  <a:schemeClr val="tx2"/>
                </a:solidFill>
              </a:rPr>
              <a:t> Web Working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BB5F58-7C31-44F5-BF9A-13D5DF23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8" y="1637072"/>
            <a:ext cx="8655495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Upload the Code to Generate the Data and Load it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6E9FF-8B71-416F-914B-3059284EB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66" y="2103119"/>
            <a:ext cx="9662160" cy="42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DAG Enabled Successfully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CC0DA69-7336-4047-98F6-9576FA032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05" y="2123347"/>
            <a:ext cx="9479281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DAG Run Successfully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6CED3-8B3D-40B2-A0B0-970CC92F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0" y="1958727"/>
            <a:ext cx="9261752" cy="45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611921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Creating DB (</a:t>
            </a:r>
            <a:r>
              <a:rPr lang="en-US" sz="3200" b="1" dirty="0" err="1">
                <a:solidFill>
                  <a:schemeClr val="tx2"/>
                </a:solidFill>
              </a:rPr>
              <a:t>Postgresql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Generating the Data (CSV File)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Convert the Data from CSV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603C5-F4C2-44B9-B9CB-95912AA7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19" y="2875280"/>
            <a:ext cx="10462562" cy="32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61192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Repo. </a:t>
            </a:r>
            <a:r>
              <a:rPr lang="en-US" sz="3200" b="1">
                <a:solidFill>
                  <a:schemeClr val="tx2"/>
                </a:solidFill>
              </a:rPr>
              <a:t>Link:</a:t>
            </a:r>
            <a:br>
              <a:rPr lang="en-US" sz="3200" b="1">
                <a:solidFill>
                  <a:schemeClr val="tx2"/>
                </a:solidFill>
              </a:rPr>
            </a:br>
            <a:r>
              <a:rPr lang="en-US" sz="3200" b="1">
                <a:solidFill>
                  <a:schemeClr val="tx2"/>
                </a:solidFill>
              </a:rPr>
              <a:t>https://github.com/anaszobeidat/DE-Assig-Que-2.git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</vt:lpstr>
      <vt:lpstr>Install Docker-Compose</vt:lpstr>
      <vt:lpstr>Docker Compose Installed Successfully</vt:lpstr>
      <vt:lpstr>AirFlow Web Working</vt:lpstr>
      <vt:lpstr>Upload the Code to Generate the Data and Load it</vt:lpstr>
      <vt:lpstr>DAG Enabled Successfully</vt:lpstr>
      <vt:lpstr>DAG Run Successfully</vt:lpstr>
      <vt:lpstr>Creating DB (Postgresql) Generating the Data (CSV File) Convert the Data from CSV to JSON</vt:lpstr>
      <vt:lpstr>Repo. Link: https://github.com/anaszobeidat/DE-Assig-Que-2.git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Anas Zuhair Obeidat</dc:creator>
  <cp:lastModifiedBy>Anas Zuhair Obeidat</cp:lastModifiedBy>
  <cp:revision>10</cp:revision>
  <dcterms:created xsi:type="dcterms:W3CDTF">2021-05-18T15:41:39Z</dcterms:created>
  <dcterms:modified xsi:type="dcterms:W3CDTF">2021-05-18T23:22:58Z</dcterms:modified>
</cp:coreProperties>
</file>