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660"/>
  </p:normalViewPr>
  <p:slideViewPr>
    <p:cSldViewPr snapToGrid="0">
      <p:cViewPr varScale="1">
        <p:scale>
          <a:sx n="63" d="100"/>
          <a:sy n="63" d="100"/>
        </p:scale>
        <p:origin x="83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3901-A543-46D3-AE86-ED1A024EF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8BED4-0A2F-4500-8413-A3F798F72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772D3-9D2C-41A3-889E-147EDD0C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3F-271F-4B03-9952-C76B915F5B0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444AB-9B00-460C-A614-F02D6450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9C162-C132-4575-A949-7768CA7E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2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425E-B329-48A0-A003-1888D160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D8CC5-DABD-422F-B633-0CEC3A511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C8252-D2F9-4E05-8A6B-76F4A635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3F-271F-4B03-9952-C76B915F5B0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09BC1-95D1-421F-A25C-2B1C4660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72BEC-9410-4ED8-BB69-3071E8B8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2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C7C21-2D44-4E8A-9018-8E30BA4DF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81762-8983-4E83-B890-6E71B68A9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B0C6D-0C1B-49C7-B1E3-F01D1597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3F-271F-4B03-9952-C76B915F5B0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31010-BEF1-4B33-AB10-2059F886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2B73F-A283-49F6-B679-1749D286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2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56E5A-03B7-48D6-8462-6743CCCE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FAA9A-D314-4A47-9A18-AC2A889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4CC7-FF28-4BC2-99DF-F3BEC036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3F-271F-4B03-9952-C76B915F5B0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54E7A-089D-453C-9A4E-820E94AE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7A9AE-F1D8-4487-9497-C8FD12CE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3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8590-A403-42A5-88D6-45E90186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41F39-F253-4063-928E-53BFC62F0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5AE6-DC85-4167-9996-068FE8AA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3F-271F-4B03-9952-C76B915F5B0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6DF5D-F947-4B71-A632-1576028E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CF6F4-46F3-4F4C-B743-A10B3A24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0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B09F-8C02-47E0-94DF-4266F500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8A5C-9AB8-4E76-925C-2BC7E102B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6686B-3CC9-4B27-95CB-A58CF1CBD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3092B-909C-4301-B0BF-D81122D7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3F-271F-4B03-9952-C76B915F5B0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56662-8813-406E-8A91-56FFA4C4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10B1E-6B26-437D-9A94-B9058BC6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7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65D2-19B5-4243-9BC1-473DC7FE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6588A-0761-41F5-9DB3-DB40BE50C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DD88A-259E-487E-BF50-59BCE2876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95546-6863-4A2F-A487-7FD401621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A9E18-0AE8-4654-917D-E1196E5AF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76943-D49C-40FA-BB0E-FCEB4BFB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3F-271F-4B03-9952-C76B915F5B0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3E6AD-D0DD-453E-B421-896F8910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8127BF-3DF5-42A1-89E4-68E843AE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9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4CB3-178D-4F71-9D3A-C5A04D12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1E5CB-9AC4-46F8-B8A6-BAAA69CC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3F-271F-4B03-9952-C76B915F5B0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28754-4DD9-4B03-A7B4-5BA9B2A4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5837B-B75D-4C7B-9FEA-27EE2498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0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ABBC-22DD-40FD-96A8-559EE141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3F-271F-4B03-9952-C76B915F5B0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63066-1FF6-46A7-B85D-9641A0E6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20130-E03D-475D-9063-FCC78A62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8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005B-2A01-4959-9A3E-BCF26B80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64492-9B7D-4038-A519-C8F580450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97EE5-164E-4B62-8E3D-7CBB0909A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05FE6-EC68-43A6-949B-12851CF3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3F-271F-4B03-9952-C76B915F5B0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BA315-6911-4634-982D-77DCD258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2CF1D-EA73-4BCD-B091-9C8BC874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5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92B5-1DE4-4C6E-A889-5062CB0A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E4EE7-7631-4916-B606-34BC6E327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64948-D171-477F-9A3C-AE210BABC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4680D-01AC-4E18-83C3-606D3E81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3F-271F-4B03-9952-C76B915F5B0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97418-1F9F-4899-B4B1-063AE9BB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3794E-9ED3-474C-946C-211DDA7B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ABC4A-F7E5-4C16-8655-25930850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6A1CF-903F-4C2E-8D67-F249D550D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20DC7-C475-4E79-9D8F-ED93975F2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5B3F-271F-4B03-9952-C76B915F5B0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E29FB-5CCC-4B3E-AF7A-065ECEEBD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53245-C06F-44E4-BCF3-A3BD80D84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1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899B-9472-49C1-9F3D-BB5A9904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369279"/>
            <a:ext cx="10684151" cy="1598670"/>
          </a:xfrm>
        </p:spPr>
        <p:txBody>
          <a:bodyPr anchor="b">
            <a:normAutofit/>
          </a:bodyPr>
          <a:lstStyle/>
          <a:p>
            <a:r>
              <a:rPr lang="en-US" sz="5200" b="1" dirty="0">
                <a:solidFill>
                  <a:schemeClr val="tx2"/>
                </a:solidFill>
              </a:rPr>
              <a:t>Data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8D494-6EE0-4747-B58A-2A1711730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240" y="3429000"/>
            <a:ext cx="9469211" cy="2280817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3600" dirty="0">
                <a:solidFill>
                  <a:schemeClr val="tx2"/>
                </a:solidFill>
              </a:rPr>
              <a:t>Instructor: Dr. Ibrahim Al-</a:t>
            </a:r>
            <a:r>
              <a:rPr lang="en-US" sz="3600" dirty="0" err="1">
                <a:solidFill>
                  <a:schemeClr val="tx2"/>
                </a:solidFill>
              </a:rPr>
              <a:t>Haol</a:t>
            </a:r>
            <a:endParaRPr lang="en-US" sz="3600" dirty="0">
              <a:solidFill>
                <a:schemeClr val="tx2"/>
              </a:solidFill>
            </a:endParaRPr>
          </a:p>
          <a:p>
            <a:pPr algn="l"/>
            <a:r>
              <a:rPr lang="en-US" sz="3600" dirty="0">
                <a:solidFill>
                  <a:schemeClr val="tx2"/>
                </a:solidFill>
              </a:rPr>
              <a:t>Student: Anas Obeidat</a:t>
            </a:r>
          </a:p>
          <a:p>
            <a:pPr algn="l"/>
            <a:r>
              <a:rPr lang="en-US" sz="3600" dirty="0">
                <a:solidFill>
                  <a:schemeClr val="tx2"/>
                </a:solidFill>
              </a:rPr>
              <a:t>Subject: </a:t>
            </a:r>
            <a:r>
              <a:rPr lang="en-US" sz="3600" dirty="0" err="1">
                <a:solidFill>
                  <a:schemeClr val="tx2"/>
                </a:solidFill>
              </a:rPr>
              <a:t>AirFlow</a:t>
            </a:r>
            <a:r>
              <a:rPr lang="en-US" sz="3600" dirty="0">
                <a:solidFill>
                  <a:schemeClr val="tx2"/>
                </a:solidFill>
              </a:rPr>
              <a:t> to convert CSV to JSON and Save it on Mongo DB</a:t>
            </a:r>
          </a:p>
        </p:txBody>
      </p:sp>
    </p:spTree>
    <p:extLst>
      <p:ext uri="{BB962C8B-B14F-4D97-AF65-F5344CB8AC3E}">
        <p14:creationId xmlns:p14="http://schemas.microsoft.com/office/powerpoint/2010/main" val="162944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8899B-9472-49C1-9F3D-BB5A9904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369279"/>
            <a:ext cx="10684151" cy="674330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Install Docker-Compose</a:t>
            </a:r>
          </a:p>
        </p:txBody>
      </p:sp>
      <p:grpSp>
        <p:nvGrpSpPr>
          <p:cNvPr id="71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2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064854A-5C34-4228-95FE-795A374B4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124" y="1282775"/>
            <a:ext cx="6069444" cy="3055034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597152B-2601-4153-968E-2374CAAEB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366" y="4890545"/>
            <a:ext cx="5902960" cy="141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3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899B-9472-49C1-9F3D-BB5A9904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369279"/>
            <a:ext cx="10684151" cy="1022199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Docker Compose Installed Successfully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A5D4A49-EAA4-4DC0-876E-CB0D8E5DE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9" y="1762039"/>
            <a:ext cx="11106721" cy="409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6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899B-9472-49C1-9F3D-BB5A9904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369279"/>
            <a:ext cx="10684151" cy="1022199"/>
          </a:xfrm>
        </p:spPr>
        <p:txBody>
          <a:bodyPr anchor="b">
            <a:normAutofit/>
          </a:bodyPr>
          <a:lstStyle/>
          <a:p>
            <a:r>
              <a:rPr lang="en-US" sz="3200" b="1" dirty="0" err="1">
                <a:solidFill>
                  <a:schemeClr val="tx2"/>
                </a:solidFill>
              </a:rPr>
              <a:t>AirFlow</a:t>
            </a:r>
            <a:r>
              <a:rPr lang="en-US" sz="3200" b="1" dirty="0">
                <a:solidFill>
                  <a:schemeClr val="tx2"/>
                </a:solidFill>
              </a:rPr>
              <a:t> Web Working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0BB5F58-7C31-44F5-BF9A-13D5DF233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098" y="1637072"/>
            <a:ext cx="8655495" cy="485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4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899B-9472-49C1-9F3D-BB5A9904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369279"/>
            <a:ext cx="10684151" cy="1022199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Upload the Code to Generate the Data and Load it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86E9FF-8B71-416F-914B-3059284EB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66" y="2103119"/>
            <a:ext cx="9662160" cy="420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6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899B-9472-49C1-9F3D-BB5A9904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369279"/>
            <a:ext cx="10684151" cy="1022199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DAG Enabled Successfully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CC0DA69-7336-4047-98F6-9576FA032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05" y="2123347"/>
            <a:ext cx="9479281" cy="36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6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899B-9472-49C1-9F3D-BB5A9904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369279"/>
            <a:ext cx="10684151" cy="1022199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DAG Run Successfully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64848C-6EF1-4F24-930D-46EC13A6E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63" y="1960145"/>
            <a:ext cx="8083965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1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899B-9472-49C1-9F3D-BB5A9904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369279"/>
            <a:ext cx="10684151" cy="1611921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Creating DB (</a:t>
            </a:r>
            <a:r>
              <a:rPr lang="en-US" sz="3200" b="1" dirty="0" err="1">
                <a:solidFill>
                  <a:schemeClr val="tx2"/>
                </a:solidFill>
              </a:rPr>
              <a:t>Postgresql</a:t>
            </a:r>
            <a:r>
              <a:rPr lang="en-US" sz="3200" b="1" dirty="0">
                <a:solidFill>
                  <a:schemeClr val="tx2"/>
                </a:solidFill>
              </a:rPr>
              <a:t>)</a:t>
            </a:r>
            <a:br>
              <a:rPr lang="en-US" sz="3200" b="1" dirty="0">
                <a:solidFill>
                  <a:schemeClr val="tx2"/>
                </a:solidFill>
              </a:rPr>
            </a:br>
            <a:r>
              <a:rPr lang="en-US" sz="3200" b="1" dirty="0">
                <a:solidFill>
                  <a:schemeClr val="tx2"/>
                </a:solidFill>
              </a:rPr>
              <a:t>Generating the Data (CSV File)</a:t>
            </a:r>
            <a:br>
              <a:rPr lang="en-US" sz="3200" b="1" dirty="0">
                <a:solidFill>
                  <a:schemeClr val="tx2"/>
                </a:solidFill>
              </a:rPr>
            </a:br>
            <a:r>
              <a:rPr lang="en-US" sz="3200" b="1" dirty="0">
                <a:solidFill>
                  <a:schemeClr val="tx2"/>
                </a:solidFill>
              </a:rPr>
              <a:t>Convert the Data from CSV to JSON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0443427-E277-4A6F-B13C-1378B9C8D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75280"/>
            <a:ext cx="9874228" cy="300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899B-9472-49C1-9F3D-BB5A9904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369279"/>
            <a:ext cx="10684151" cy="161192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</a:rPr>
              <a:t>Repo. </a:t>
            </a:r>
            <a:r>
              <a:rPr lang="en-US" sz="3200" b="1">
                <a:solidFill>
                  <a:schemeClr val="tx2"/>
                </a:solidFill>
              </a:rPr>
              <a:t>Link:</a:t>
            </a:r>
            <a:br>
              <a:rPr lang="en-US" sz="3200" b="1">
                <a:solidFill>
                  <a:schemeClr val="tx2"/>
                </a:solidFill>
              </a:rPr>
            </a:br>
            <a:r>
              <a:rPr lang="en-US" sz="3200" b="1">
                <a:solidFill>
                  <a:schemeClr val="tx2"/>
                </a:solidFill>
              </a:rPr>
              <a:t>https://github.com/anaszobeidat/DE-Assig-Que-2.git</a:t>
            </a:r>
            <a:endParaRPr 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288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88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Engineering</vt:lpstr>
      <vt:lpstr>Install Docker-Compose</vt:lpstr>
      <vt:lpstr>Docker Compose Installed Successfully</vt:lpstr>
      <vt:lpstr>AirFlow Web Working</vt:lpstr>
      <vt:lpstr>Upload the Code to Generate the Data and Load it</vt:lpstr>
      <vt:lpstr>DAG Enabled Successfully</vt:lpstr>
      <vt:lpstr>DAG Run Successfully</vt:lpstr>
      <vt:lpstr>Creating DB (Postgresql) Generating the Data (CSV File) Convert the Data from CSV to JSON</vt:lpstr>
      <vt:lpstr>Repo. Link: https://github.com/anaszobeidat/DE-Assig-Que-2.git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</dc:title>
  <dc:creator>Anas Zuhair Obeidat</dc:creator>
  <cp:lastModifiedBy>Anas Zuhair Obeidat</cp:lastModifiedBy>
  <cp:revision>9</cp:revision>
  <dcterms:created xsi:type="dcterms:W3CDTF">2021-05-18T15:41:39Z</dcterms:created>
  <dcterms:modified xsi:type="dcterms:W3CDTF">2021-05-18T20:49:55Z</dcterms:modified>
</cp:coreProperties>
</file>