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360" r:id="rId5"/>
    <p:sldId id="361" r:id="rId6"/>
    <p:sldId id="362" r:id="rId7"/>
    <p:sldId id="363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7.xml"/><Relationship Id="rId4" Type="http://purl.oclc.org/ooxml/officeDocument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87929" y="3444731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965" y="3365068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4434</TotalTime>
  <Words>440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63</cp:revision>
  <dcterms:created xsi:type="dcterms:W3CDTF">2021-02-16T15:59:16Z</dcterms:created>
  <dcterms:modified xsi:type="dcterms:W3CDTF">2021-03-06T11:07:17Z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