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7" r:id="rId9"/>
    <p:sldId id="372" r:id="rId10"/>
    <p:sldId id="373" r:id="rId11"/>
    <p:sldId id="368" r:id="rId12"/>
    <p:sldId id="369" r:id="rId13"/>
    <p:sldId id="370" r:id="rId14"/>
    <p:sldId id="371" r:id="rId15"/>
    <p:sldId id="374" r:id="rId16"/>
    <p:sldId id="375" r:id="rId17"/>
    <p:sldId id="377" r:id="rId18"/>
    <p:sldId id="380" r:id="rId19"/>
    <p:sldId id="376" r:id="rId20"/>
    <p:sldId id="378" r:id="rId21"/>
    <p:sldId id="381" r:id="rId22"/>
    <p:sldId id="379" r:id="rId23"/>
    <p:sldId id="362" r:id="rId24"/>
    <p:sldId id="363" r:id="rId25"/>
    <p:sldId id="262" r:id="rId26"/>
    <p:sldId id="263" r:id="rId27"/>
    <p:sldId id="265" r:id="rId28"/>
    <p:sldId id="26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4/16/2021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926024" y="878563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617687" y="49506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510663" y="1536918"/>
            <a:ext cx="1543987" cy="451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1427481" y="897827"/>
            <a:ext cx="28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</a:p>
          <a:p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552013" y="2903923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863835" y="1961434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863835" y="2093063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30F9BC-97F6-4A8F-868D-84F49280F5C3}"/>
              </a:ext>
            </a:extLst>
          </p:cNvPr>
          <p:cNvSpPr/>
          <p:nvPr/>
        </p:nvSpPr>
        <p:spPr>
          <a:xfrm>
            <a:off x="10648013" y="519941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halted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</p:cNvCxnSpPr>
          <p:nvPr/>
        </p:nvCxnSpPr>
        <p:spPr>
          <a:xfrm>
            <a:off x="8196034" y="5400063"/>
            <a:ext cx="2493329" cy="4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827595" y="62573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9790365" y="3959518"/>
            <a:ext cx="33827" cy="3225456"/>
          </a:xfrm>
          <a:prstGeom prst="bentConnector4">
            <a:avLst>
              <a:gd name="adj1" fmla="val -366858"/>
              <a:gd name="adj2" fmla="val 61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9188690" y="5703585"/>
            <a:ext cx="223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1800" dirty="0"/>
              <a:t>halted=false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510663" y="1536918"/>
            <a:ext cx="771994" cy="225846"/>
          </a:xfrm>
          <a:prstGeom prst="bentConnector4">
            <a:avLst>
              <a:gd name="adj1" fmla="val -29612"/>
              <a:gd name="adj2" fmla="val 20121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8447" y="243851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552013" y="3938718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543417" y="3319733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77842" y="570385"/>
            <a:ext cx="239842" cy="23909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6096000" y="3929164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72478" y="1970951"/>
            <a:ext cx="29655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stepNum</a:t>
            </a:r>
            <a:r>
              <a:rPr lang="en-US" sz="1600" dirty="0"/>
              <a:t> &lt; 4 &amp;&amp; ! 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sz="1600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</a:t>
            </a:r>
            <a:r>
              <a:rPr lang="en-US" sz="1600" dirty="0"/>
              <a:t> / </a:t>
            </a:r>
          </a:p>
          <a:p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</p:cNvCxnSpPr>
          <p:nvPr/>
        </p:nvCxnSpPr>
        <p:spPr>
          <a:xfrm flipV="1">
            <a:off x="9292779" y="5404683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856771" y="1038601"/>
            <a:ext cx="107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5001482" y="3616192"/>
            <a:ext cx="6450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840574" y="3845029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279938" y="3686347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DC8B5-F3CB-4C39-BB25-E7C33E9F3650}"/>
              </a:ext>
            </a:extLst>
          </p:cNvPr>
          <p:cNvSpPr txBox="1"/>
          <p:nvPr/>
        </p:nvSpPr>
        <p:spPr>
          <a:xfrm>
            <a:off x="8299192" y="5028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/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33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4699414" y="1429062"/>
            <a:ext cx="1" cy="6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BA152-1661-45A4-BF09-2F9482694B66}"/>
              </a:ext>
            </a:extLst>
          </p:cNvPr>
          <p:cNvGrpSpPr/>
          <p:nvPr/>
        </p:nvGrpSpPr>
        <p:grpSpPr>
          <a:xfrm>
            <a:off x="3627617" y="637082"/>
            <a:ext cx="1543988" cy="779488"/>
            <a:chOff x="2158581" y="457200"/>
            <a:chExt cx="1543988" cy="7794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61412F-EADE-4F48-8359-E5E09FD23538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C6494C-2572-42B8-9378-0440E8B7E546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3627618" y="201867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769F0-F8EA-4D35-B1E2-FD37A3C91603}"/>
              </a:ext>
            </a:extLst>
          </p:cNvPr>
          <p:cNvSpPr/>
          <p:nvPr/>
        </p:nvSpPr>
        <p:spPr>
          <a:xfrm>
            <a:off x="3627617" y="2408419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705395" y="1416570"/>
            <a:ext cx="268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 &amp;&amp; step&lt;4 / step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3627618" y="337528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809A4-9F7C-4A18-ADC1-E9880E445782}"/>
              </a:ext>
            </a:extLst>
          </p:cNvPr>
          <p:cNvSpPr/>
          <p:nvPr/>
        </p:nvSpPr>
        <p:spPr>
          <a:xfrm>
            <a:off x="3627617" y="3765028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step++; </a:t>
            </a:r>
            <a:r>
              <a:rPr lang="en-US" sz="1400" dirty="0" err="1"/>
              <a:t>turnLeft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99611" y="2798163"/>
            <a:ext cx="1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4327390" y="2874357"/>
            <a:ext cx="140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false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6568187" y="2391965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5171604" y="2586837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5763619" y="2534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stCxn id="31" idx="3"/>
            <a:endCxn id="13" idx="3"/>
          </p:cNvCxnSpPr>
          <p:nvPr/>
        </p:nvCxnSpPr>
        <p:spPr>
          <a:xfrm flipH="1" flipV="1">
            <a:off x="5171605" y="2213547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6817549" y="1864201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H="1">
            <a:off x="3627616" y="2018675"/>
            <a:ext cx="771995" cy="584616"/>
          </a:xfrm>
          <a:prstGeom prst="bentConnector4">
            <a:avLst>
              <a:gd name="adj1" fmla="val -93689"/>
              <a:gd name="adj2" fmla="val 1391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 flipH="1">
            <a:off x="3627616" y="2213548"/>
            <a:ext cx="1" cy="174635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1178394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5822E7-C8E7-4A8C-B9D6-BF33BB124F68}"/>
              </a:ext>
            </a:extLst>
          </p:cNvPr>
          <p:cNvSpPr/>
          <p:nvPr/>
        </p:nvSpPr>
        <p:spPr>
          <a:xfrm>
            <a:off x="1178393" y="3765030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turnLeft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83555D-6E21-414A-86F6-6E047653A94C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950388" y="2781708"/>
            <a:ext cx="1699566" cy="593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472970" y="2658914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3387773" y="712402"/>
            <a:ext cx="239842" cy="23909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1663909" y="4562006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29FDCD-1C70-4372-AA52-0BB6A4CA5ED7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1918742" y="4154774"/>
            <a:ext cx="31645" cy="4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2899205" y="297657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endmove</a:t>
            </a:r>
            <a:r>
              <a:rPr lang="en-US" sz="1100" dirty="0"/>
              <a:t> is true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171604" y="2586837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6628081" y="5298708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4692557" y="1503661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D0C7D9-EFAA-42E1-95C2-DBF6BDA314FD}"/>
              </a:ext>
            </a:extLst>
          </p:cNvPr>
          <p:cNvSpPr txBox="1"/>
          <p:nvPr/>
        </p:nvSpPr>
        <p:spPr>
          <a:xfrm>
            <a:off x="7108372" y="4826420"/>
            <a:ext cx="480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https://en.wikipedia.org/wiki/Mealy_machine</a:t>
            </a:r>
          </a:p>
        </p:txBody>
      </p:sp>
    </p:spTree>
    <p:extLst>
      <p:ext uri="{BB962C8B-B14F-4D97-AF65-F5344CB8AC3E}">
        <p14:creationId xmlns:p14="http://schemas.microsoft.com/office/powerpoint/2010/main" val="314473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3">
            <a:extLst>
              <a:ext uri="{FF2B5EF4-FFF2-40B4-BE49-F238E27FC236}">
                <a16:creationId xmlns:a16="http://schemas.microsoft.com/office/drawing/2014/main" id="{D9ACED72-31EF-48BE-A7BE-2FCA55AA8AD3}"/>
              </a:ext>
            </a:extLst>
          </p:cNvPr>
          <p:cNvSpPr/>
          <p:nvPr/>
        </p:nvSpPr>
        <p:spPr>
          <a:xfrm>
            <a:off x="2702856" y="1111343"/>
            <a:ext cx="2636516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ActorBasicJava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tella a 7 punte 20">
            <a:extLst>
              <a:ext uri="{FF2B5EF4-FFF2-40B4-BE49-F238E27FC236}">
                <a16:creationId xmlns:a16="http://schemas.microsoft.com/office/drawing/2014/main" id="{40C5F5B6-1413-4073-9D76-95D06FAB4D97}"/>
              </a:ext>
            </a:extLst>
          </p:cNvPr>
          <p:cNvSpPr/>
          <p:nvPr/>
        </p:nvSpPr>
        <p:spPr>
          <a:xfrm>
            <a:off x="2468167" y="1219590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ccia circolare in giù 25">
            <a:extLst>
              <a:ext uri="{FF2B5EF4-FFF2-40B4-BE49-F238E27FC236}">
                <a16:creationId xmlns:a16="http://schemas.microsoft.com/office/drawing/2014/main" id="{DA8A6C00-0A94-490E-A816-92666A6705E5}"/>
              </a:ext>
            </a:extLst>
          </p:cNvPr>
          <p:cNvSpPr/>
          <p:nvPr/>
        </p:nvSpPr>
        <p:spPr>
          <a:xfrm>
            <a:off x="2362112" y="971779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ttangolo 28">
            <a:extLst>
              <a:ext uri="{FF2B5EF4-FFF2-40B4-BE49-F238E27FC236}">
                <a16:creationId xmlns:a16="http://schemas.microsoft.com/office/drawing/2014/main" id="{F1F8A787-D64C-4F8F-B559-8E9296C68133}"/>
              </a:ext>
            </a:extLst>
          </p:cNvPr>
          <p:cNvSpPr/>
          <p:nvPr/>
        </p:nvSpPr>
        <p:spPr>
          <a:xfrm>
            <a:off x="2028099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33">
            <a:extLst>
              <a:ext uri="{FF2B5EF4-FFF2-40B4-BE49-F238E27FC236}">
                <a16:creationId xmlns:a16="http://schemas.microsoft.com/office/drawing/2014/main" id="{07780367-69A4-467B-ADD0-508723D9D066}"/>
              </a:ext>
            </a:extLst>
          </p:cNvPr>
          <p:cNvSpPr/>
          <p:nvPr/>
        </p:nvSpPr>
        <p:spPr>
          <a:xfrm>
            <a:off x="1733556" y="142627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36">
            <a:extLst>
              <a:ext uri="{FF2B5EF4-FFF2-40B4-BE49-F238E27FC236}">
                <a16:creationId xmlns:a16="http://schemas.microsoft.com/office/drawing/2014/main" id="{E383F176-21BA-4027-8F9E-747FAD7E51CB}"/>
              </a:ext>
            </a:extLst>
          </p:cNvPr>
          <p:cNvSpPr/>
          <p:nvPr/>
        </p:nvSpPr>
        <p:spPr>
          <a:xfrm>
            <a:off x="1409298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lla a 7 punte 20">
            <a:extLst>
              <a:ext uri="{FF2B5EF4-FFF2-40B4-BE49-F238E27FC236}">
                <a16:creationId xmlns:a16="http://schemas.microsoft.com/office/drawing/2014/main" id="{352D527B-CCFE-4CDA-90EF-2132248003BD}"/>
              </a:ext>
            </a:extLst>
          </p:cNvPr>
          <p:cNvSpPr/>
          <p:nvPr/>
        </p:nvSpPr>
        <p:spPr>
          <a:xfrm>
            <a:off x="2223981" y="4414505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23">
            <a:extLst>
              <a:ext uri="{FF2B5EF4-FFF2-40B4-BE49-F238E27FC236}">
                <a16:creationId xmlns:a16="http://schemas.microsoft.com/office/drawing/2014/main" id="{23BD3F87-D792-47DA-9B29-4FE0688E9103}"/>
              </a:ext>
            </a:extLst>
          </p:cNvPr>
          <p:cNvSpPr/>
          <p:nvPr/>
        </p:nvSpPr>
        <p:spPr>
          <a:xfrm>
            <a:off x="3044234" y="4208513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ccia circolare in giù 25">
            <a:extLst>
              <a:ext uri="{FF2B5EF4-FFF2-40B4-BE49-F238E27FC236}">
                <a16:creationId xmlns:a16="http://schemas.microsoft.com/office/drawing/2014/main" id="{ACC6C1B6-CACB-4080-8D9C-7850CFB7D1DB}"/>
              </a:ext>
            </a:extLst>
          </p:cNvPr>
          <p:cNvSpPr/>
          <p:nvPr/>
        </p:nvSpPr>
        <p:spPr>
          <a:xfrm>
            <a:off x="2117926" y="4166694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ttangolo 28">
            <a:extLst>
              <a:ext uri="{FF2B5EF4-FFF2-40B4-BE49-F238E27FC236}">
                <a16:creationId xmlns:a16="http://schemas.microsoft.com/office/drawing/2014/main" id="{581B7E6D-A21F-4B11-9530-5A3F9A52C463}"/>
              </a:ext>
            </a:extLst>
          </p:cNvPr>
          <p:cNvSpPr/>
          <p:nvPr/>
        </p:nvSpPr>
        <p:spPr>
          <a:xfrm>
            <a:off x="1604725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29">
            <a:extLst>
              <a:ext uri="{FF2B5EF4-FFF2-40B4-BE49-F238E27FC236}">
                <a16:creationId xmlns:a16="http://schemas.microsoft.com/office/drawing/2014/main" id="{DF9A0B4E-2811-443E-83D4-3AF5043EADF4}"/>
              </a:ext>
            </a:extLst>
          </p:cNvPr>
          <p:cNvSpPr/>
          <p:nvPr/>
        </p:nvSpPr>
        <p:spPr>
          <a:xfrm>
            <a:off x="3704069" y="5110005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32">
            <a:extLst>
              <a:ext uri="{FF2B5EF4-FFF2-40B4-BE49-F238E27FC236}">
                <a16:creationId xmlns:a16="http://schemas.microsoft.com/office/drawing/2014/main" id="{ABF424F6-C34E-4C3F-9FD7-60A8C00B1E91}"/>
              </a:ext>
            </a:extLst>
          </p:cNvPr>
          <p:cNvSpPr txBox="1"/>
          <p:nvPr/>
        </p:nvSpPr>
        <p:spPr>
          <a:xfrm>
            <a:off x="1249533" y="4817896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Rettangolo 33">
            <a:extLst>
              <a:ext uri="{FF2B5EF4-FFF2-40B4-BE49-F238E27FC236}">
                <a16:creationId xmlns:a16="http://schemas.microsoft.com/office/drawing/2014/main" id="{1C5BFD98-3B10-41C1-A4C3-53EDE5C824BC}"/>
              </a:ext>
            </a:extLst>
          </p:cNvPr>
          <p:cNvSpPr/>
          <p:nvPr/>
        </p:nvSpPr>
        <p:spPr>
          <a:xfrm>
            <a:off x="1280467" y="450260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36">
            <a:extLst>
              <a:ext uri="{FF2B5EF4-FFF2-40B4-BE49-F238E27FC236}">
                <a16:creationId xmlns:a16="http://schemas.microsoft.com/office/drawing/2014/main" id="{06BC7071-CCE1-483B-B00E-B6142F4ACD13}"/>
              </a:ext>
            </a:extLst>
          </p:cNvPr>
          <p:cNvSpPr/>
          <p:nvPr/>
        </p:nvSpPr>
        <p:spPr>
          <a:xfrm>
            <a:off x="956209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ttore 4 12">
            <a:extLst>
              <a:ext uri="{FF2B5EF4-FFF2-40B4-BE49-F238E27FC236}">
                <a16:creationId xmlns:a16="http://schemas.microsoft.com/office/drawing/2014/main" id="{E500B90D-2FF9-4277-BB22-3498690C5431}"/>
              </a:ext>
            </a:extLst>
          </p:cNvPr>
          <p:cNvCxnSpPr>
            <a:cxnSpLocks/>
            <a:stCxn id="13" idx="2"/>
            <a:endCxn id="17" idx="4"/>
          </p:cNvCxnSpPr>
          <p:nvPr/>
        </p:nvCxnSpPr>
        <p:spPr>
          <a:xfrm rot="16200000" flipH="1">
            <a:off x="3053832" y="4650062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37">
            <a:extLst>
              <a:ext uri="{FF2B5EF4-FFF2-40B4-BE49-F238E27FC236}">
                <a16:creationId xmlns:a16="http://schemas.microsoft.com/office/drawing/2014/main" id="{CF2ECF1A-C236-47B3-8F67-1274F7D426FE}"/>
              </a:ext>
            </a:extLst>
          </p:cNvPr>
          <p:cNvSpPr txBox="1"/>
          <p:nvPr/>
        </p:nvSpPr>
        <p:spPr>
          <a:xfrm>
            <a:off x="4001980" y="5264589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23" name="Rettangolo 57">
            <a:extLst>
              <a:ext uri="{FF2B5EF4-FFF2-40B4-BE49-F238E27FC236}">
                <a16:creationId xmlns:a16="http://schemas.microsoft.com/office/drawing/2014/main" id="{259B67A2-80D6-4F02-974D-1060B3A0350F}"/>
              </a:ext>
            </a:extLst>
          </p:cNvPr>
          <p:cNvSpPr/>
          <p:nvPr/>
        </p:nvSpPr>
        <p:spPr>
          <a:xfrm>
            <a:off x="2033008" y="4938247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ttangolo con angoli arrotondati 109">
            <a:extLst>
              <a:ext uri="{FF2B5EF4-FFF2-40B4-BE49-F238E27FC236}">
                <a16:creationId xmlns:a16="http://schemas.microsoft.com/office/drawing/2014/main" id="{254D908E-E0B4-429F-B341-4DB3C32C1FEE}"/>
              </a:ext>
            </a:extLst>
          </p:cNvPr>
          <p:cNvSpPr/>
          <p:nvPr/>
        </p:nvSpPr>
        <p:spPr>
          <a:xfrm>
            <a:off x="2701331" y="2042187"/>
            <a:ext cx="2638042" cy="345316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IJavaActor : IssObservable</a:t>
            </a:r>
          </a:p>
        </p:txBody>
      </p:sp>
      <p:grpSp>
        <p:nvGrpSpPr>
          <p:cNvPr id="28" name="Gruppo 26">
            <a:extLst>
              <a:ext uri="{FF2B5EF4-FFF2-40B4-BE49-F238E27FC236}">
                <a16:creationId xmlns:a16="http://schemas.microsoft.com/office/drawing/2014/main" id="{8867C608-E162-4C0E-978D-24BDF03909E3}"/>
              </a:ext>
            </a:extLst>
          </p:cNvPr>
          <p:cNvGrpSpPr/>
          <p:nvPr/>
        </p:nvGrpSpPr>
        <p:grpSpPr>
          <a:xfrm>
            <a:off x="9752988" y="2344286"/>
            <a:ext cx="866156" cy="763297"/>
            <a:chOff x="1194666" y="2417771"/>
            <a:chExt cx="866156" cy="763297"/>
          </a:xfrm>
        </p:grpSpPr>
        <p:sp>
          <p:nvSpPr>
            <p:cNvPr id="29" name="Ovale 27">
              <a:extLst>
                <a:ext uri="{FF2B5EF4-FFF2-40B4-BE49-F238E27FC236}">
                  <a16:creationId xmlns:a16="http://schemas.microsoft.com/office/drawing/2014/main" id="{7F18259E-EAF8-49B6-BCDF-1AAE1BA750A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Rettangolo 28">
              <a:extLst>
                <a:ext uri="{FF2B5EF4-FFF2-40B4-BE49-F238E27FC236}">
                  <a16:creationId xmlns:a16="http://schemas.microsoft.com/office/drawing/2014/main" id="{E5E232D6-4A3C-4FFF-BF70-1BD6336090C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Triangolo isoscele 29">
              <a:extLst>
                <a:ext uri="{FF2B5EF4-FFF2-40B4-BE49-F238E27FC236}">
                  <a16:creationId xmlns:a16="http://schemas.microsoft.com/office/drawing/2014/main" id="{DFB0E686-76AE-4E35-8EC5-E61955223F8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26">
            <a:extLst>
              <a:ext uri="{FF2B5EF4-FFF2-40B4-BE49-F238E27FC236}">
                <a16:creationId xmlns:a16="http://schemas.microsoft.com/office/drawing/2014/main" id="{2776D4D7-E11C-461A-9D96-6799E11C4490}"/>
              </a:ext>
            </a:extLst>
          </p:cNvPr>
          <p:cNvGrpSpPr/>
          <p:nvPr/>
        </p:nvGrpSpPr>
        <p:grpSpPr>
          <a:xfrm>
            <a:off x="8143490" y="3834777"/>
            <a:ext cx="866156" cy="763297"/>
            <a:chOff x="1194666" y="2417771"/>
            <a:chExt cx="866156" cy="763297"/>
          </a:xfrm>
        </p:grpSpPr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C2CA5259-2F06-4076-8924-490E868F23B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4" name="Rettangolo 28">
              <a:extLst>
                <a:ext uri="{FF2B5EF4-FFF2-40B4-BE49-F238E27FC236}">
                  <a16:creationId xmlns:a16="http://schemas.microsoft.com/office/drawing/2014/main" id="{E13F2F14-8B77-4CA4-944A-164C89EA76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29">
              <a:extLst>
                <a:ext uri="{FF2B5EF4-FFF2-40B4-BE49-F238E27FC236}">
                  <a16:creationId xmlns:a16="http://schemas.microsoft.com/office/drawing/2014/main" id="{32DA9B6E-14E0-45A9-BE61-82DF39747BE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26">
            <a:extLst>
              <a:ext uri="{FF2B5EF4-FFF2-40B4-BE49-F238E27FC236}">
                <a16:creationId xmlns:a16="http://schemas.microsoft.com/office/drawing/2014/main" id="{85C3380D-388F-42A0-BF3C-68D84A044348}"/>
              </a:ext>
            </a:extLst>
          </p:cNvPr>
          <p:cNvGrpSpPr/>
          <p:nvPr/>
        </p:nvGrpSpPr>
        <p:grpSpPr>
          <a:xfrm>
            <a:off x="9856632" y="3828510"/>
            <a:ext cx="866156" cy="763297"/>
            <a:chOff x="1194666" y="2417771"/>
            <a:chExt cx="866156" cy="763297"/>
          </a:xfrm>
        </p:grpSpPr>
        <p:sp>
          <p:nvSpPr>
            <p:cNvPr id="37" name="Ovale 27">
              <a:extLst>
                <a:ext uri="{FF2B5EF4-FFF2-40B4-BE49-F238E27FC236}">
                  <a16:creationId xmlns:a16="http://schemas.microsoft.com/office/drawing/2014/main" id="{36C6D804-C5F2-4074-8897-7156EF1EF22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Rettangolo 28">
              <a:extLst>
                <a:ext uri="{FF2B5EF4-FFF2-40B4-BE49-F238E27FC236}">
                  <a16:creationId xmlns:a16="http://schemas.microsoft.com/office/drawing/2014/main" id="{B5ACE460-B5F6-46D1-A372-24AD1E56DA24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Triangolo isoscele 29">
              <a:extLst>
                <a:ext uri="{FF2B5EF4-FFF2-40B4-BE49-F238E27FC236}">
                  <a16:creationId xmlns:a16="http://schemas.microsoft.com/office/drawing/2014/main" id="{DD6973AC-7E0B-4908-97D5-47E34157E8F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263A7A-A3DF-401F-AF70-5DDC5BB421A8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 flipV="1">
            <a:off x="9009646" y="4216426"/>
            <a:ext cx="846986" cy="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37">
            <a:extLst>
              <a:ext uri="{FF2B5EF4-FFF2-40B4-BE49-F238E27FC236}">
                <a16:creationId xmlns:a16="http://schemas.microsoft.com/office/drawing/2014/main" id="{37FA983A-BCF6-426A-AE52-E6F7DD2EE596}"/>
              </a:ext>
            </a:extLst>
          </p:cNvPr>
          <p:cNvSpPr txBox="1"/>
          <p:nvPr/>
        </p:nvSpPr>
        <p:spPr>
          <a:xfrm>
            <a:off x="8321494" y="454811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</a:t>
            </a:r>
          </a:p>
        </p:txBody>
      </p:sp>
      <p:sp>
        <p:nvSpPr>
          <p:cNvPr id="44" name="CasellaDiTesto 37">
            <a:extLst>
              <a:ext uri="{FF2B5EF4-FFF2-40B4-BE49-F238E27FC236}">
                <a16:creationId xmlns:a16="http://schemas.microsoft.com/office/drawing/2014/main" id="{8C613379-80BD-4479-AE26-8BF5BBAAB816}"/>
              </a:ext>
            </a:extLst>
          </p:cNvPr>
          <p:cNvSpPr txBox="1"/>
          <p:nvPr/>
        </p:nvSpPr>
        <p:spPr>
          <a:xfrm>
            <a:off x="10010431" y="4541844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</a:t>
            </a:r>
          </a:p>
        </p:txBody>
      </p:sp>
      <p:grpSp>
        <p:nvGrpSpPr>
          <p:cNvPr id="45" name="Gruppo 26">
            <a:extLst>
              <a:ext uri="{FF2B5EF4-FFF2-40B4-BE49-F238E27FC236}">
                <a16:creationId xmlns:a16="http://schemas.microsoft.com/office/drawing/2014/main" id="{B41B2DDD-0245-417D-BC18-9B87FFEE624C}"/>
              </a:ext>
            </a:extLst>
          </p:cNvPr>
          <p:cNvGrpSpPr/>
          <p:nvPr/>
        </p:nvGrpSpPr>
        <p:grpSpPr>
          <a:xfrm>
            <a:off x="9057592" y="4980225"/>
            <a:ext cx="866156" cy="763297"/>
            <a:chOff x="1194666" y="2417771"/>
            <a:chExt cx="866156" cy="763297"/>
          </a:xfrm>
        </p:grpSpPr>
        <p:sp>
          <p:nvSpPr>
            <p:cNvPr id="46" name="Ovale 27">
              <a:extLst>
                <a:ext uri="{FF2B5EF4-FFF2-40B4-BE49-F238E27FC236}">
                  <a16:creationId xmlns:a16="http://schemas.microsoft.com/office/drawing/2014/main" id="{822E6786-2AB3-4025-B850-AD7A1AB5CE5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Rettangolo 28">
              <a:extLst>
                <a:ext uri="{FF2B5EF4-FFF2-40B4-BE49-F238E27FC236}">
                  <a16:creationId xmlns:a16="http://schemas.microsoft.com/office/drawing/2014/main" id="{DDF14E2E-6434-474D-9D46-16DEE982AFF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Triangolo isoscele 29">
              <a:extLst>
                <a:ext uri="{FF2B5EF4-FFF2-40B4-BE49-F238E27FC236}">
                  <a16:creationId xmlns:a16="http://schemas.microsoft.com/office/drawing/2014/main" id="{F5D86F49-C25D-432D-9FF1-9D8BF800D5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80E470-38CA-4D5C-B09B-32B1C6F92DF8}"/>
              </a:ext>
            </a:extLst>
          </p:cNvPr>
          <p:cNvCxnSpPr>
            <a:cxnSpLocks/>
            <a:stCxn id="33" idx="5"/>
            <a:endCxn id="48" idx="5"/>
          </p:cNvCxnSpPr>
          <p:nvPr/>
        </p:nvCxnSpPr>
        <p:spPr>
          <a:xfrm rot="16200000" flipH="1">
            <a:off x="8957661" y="4434811"/>
            <a:ext cx="509212" cy="624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37">
            <a:extLst>
              <a:ext uri="{FF2B5EF4-FFF2-40B4-BE49-F238E27FC236}">
                <a16:creationId xmlns:a16="http://schemas.microsoft.com/office/drawing/2014/main" id="{2A9A3D3F-78B6-4383-8312-2407BCE59ED8}"/>
              </a:ext>
            </a:extLst>
          </p:cNvPr>
          <p:cNvSpPr txBox="1"/>
          <p:nvPr/>
        </p:nvSpPr>
        <p:spPr>
          <a:xfrm>
            <a:off x="9923748" y="5183475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prodObserver</a:t>
            </a:r>
          </a:p>
        </p:txBody>
      </p:sp>
    </p:spTree>
    <p:extLst>
      <p:ext uri="{BB962C8B-B14F-4D97-AF65-F5344CB8AC3E}">
        <p14:creationId xmlns:p14="http://schemas.microsoft.com/office/powerpoint/2010/main" val="75490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402922" y="3332274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751811" y="3750387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025939" y="3403622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539594" y="3758286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86457" y="3791578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045477" y="384437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204982" y="3939851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129051" y="3987166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803468" y="439838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547574" y="448820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229844" y="2129973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59869" y="229896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RobotActorController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481013" y="424354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050088" y="1688187"/>
            <a:ext cx="22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NaiveActorObserver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cxnSpLocks/>
            <a:stCxn id="87" idx="0"/>
            <a:endCxn id="60" idx="1"/>
          </p:cNvCxnSpPr>
          <p:nvPr/>
        </p:nvCxnSpPr>
        <p:spPr>
          <a:xfrm rot="5400000" flipH="1" flipV="1">
            <a:off x="4253879" y="2553636"/>
            <a:ext cx="1011712" cy="9402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569107" y="25285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8EBDF3-708F-4088-B0EA-35D86CBC1F75}"/>
              </a:ext>
            </a:extLst>
          </p:cNvPr>
          <p:cNvSpPr/>
          <p:nvPr/>
        </p:nvSpPr>
        <p:spPr>
          <a:xfrm>
            <a:off x="1222115" y="1655453"/>
            <a:ext cx="2546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testObservers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91" name="Gruppo 26">
            <a:extLst>
              <a:ext uri="{FF2B5EF4-FFF2-40B4-BE49-F238E27FC236}">
                <a16:creationId xmlns:a16="http://schemas.microsoft.com/office/drawing/2014/main" id="{F0CE33AD-AA0E-47B9-BED1-C62F7556E7AA}"/>
              </a:ext>
            </a:extLst>
          </p:cNvPr>
          <p:cNvGrpSpPr/>
          <p:nvPr/>
        </p:nvGrpSpPr>
        <p:grpSpPr>
          <a:xfrm>
            <a:off x="5382244" y="2282373"/>
            <a:ext cx="866156" cy="763297"/>
            <a:chOff x="1194666" y="2417771"/>
            <a:chExt cx="866156" cy="763297"/>
          </a:xfrm>
        </p:grpSpPr>
        <p:sp>
          <p:nvSpPr>
            <p:cNvPr id="93" name="Ovale 27">
              <a:extLst>
                <a:ext uri="{FF2B5EF4-FFF2-40B4-BE49-F238E27FC236}">
                  <a16:creationId xmlns:a16="http://schemas.microsoft.com/office/drawing/2014/main" id="{4E5A2665-D489-4A7B-8560-3A7D7D1DFBA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8372F79E-FD2F-4D5F-A05C-99B94E04EAA1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29">
              <a:extLst>
                <a:ext uri="{FF2B5EF4-FFF2-40B4-BE49-F238E27FC236}">
                  <a16:creationId xmlns:a16="http://schemas.microsoft.com/office/drawing/2014/main" id="{02C8375D-D3D6-42DB-8BCD-33287A971CC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9" name="Gruppo 26">
            <a:extLst>
              <a:ext uri="{FF2B5EF4-FFF2-40B4-BE49-F238E27FC236}">
                <a16:creationId xmlns:a16="http://schemas.microsoft.com/office/drawing/2014/main" id="{8F3C7CF0-A254-49A8-922C-304DFA659B36}"/>
              </a:ext>
            </a:extLst>
          </p:cNvPr>
          <p:cNvGrpSpPr/>
          <p:nvPr/>
        </p:nvGrpSpPr>
        <p:grpSpPr>
          <a:xfrm>
            <a:off x="5534644" y="2434773"/>
            <a:ext cx="866156" cy="763297"/>
            <a:chOff x="1194666" y="2417771"/>
            <a:chExt cx="866156" cy="763297"/>
          </a:xfrm>
        </p:grpSpPr>
        <p:sp>
          <p:nvSpPr>
            <p:cNvPr id="110" name="Ovale 27">
              <a:extLst>
                <a:ext uri="{FF2B5EF4-FFF2-40B4-BE49-F238E27FC236}">
                  <a16:creationId xmlns:a16="http://schemas.microsoft.com/office/drawing/2014/main" id="{99336073-7D75-423C-AC34-1B757E0F703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28">
              <a:extLst>
                <a:ext uri="{FF2B5EF4-FFF2-40B4-BE49-F238E27FC236}">
                  <a16:creationId xmlns:a16="http://schemas.microsoft.com/office/drawing/2014/main" id="{4AA81C39-9CD8-4325-8C22-E9FEF386FB7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29">
              <a:extLst>
                <a:ext uri="{FF2B5EF4-FFF2-40B4-BE49-F238E27FC236}">
                  <a16:creationId xmlns:a16="http://schemas.microsoft.com/office/drawing/2014/main" id="{44DA819C-9CFC-4F79-989B-AA5B2611AF2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8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350670" y="367592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699559" y="409404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817631" y="364425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487342" y="410193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34205" y="413523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993225" y="418803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152730" y="428350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076799" y="433081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751216" y="474204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495322" y="483185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67" y="1763374"/>
            <a:ext cx="1352498" cy="1301682"/>
          </a:xfrm>
          <a:prstGeom prst="rect">
            <a:avLst/>
          </a:prstGeom>
        </p:spPr>
      </p:pic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535262" y="2541681"/>
            <a:ext cx="17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consoleGuiActor</a:t>
            </a:r>
            <a:endParaRPr lang="en-US" dirty="0"/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130460" y="647461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31270" y="229896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BoundaryWalkerActor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744556" y="1450695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534477" y="901845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NaiveObserverActor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 rot="5400000" flipH="1" flipV="1">
            <a:off x="4541667" y="1420402"/>
            <a:ext cx="973817" cy="20376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469723" y="104608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20622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518376" y="3534438"/>
            <a:ext cx="1183214" cy="1096102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5777717" y="3882132"/>
            <a:ext cx="7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WEnv</a:t>
            </a:r>
            <a:endParaRPr lang="en-US" sz="1600" dirty="0"/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4615807" y="4181281"/>
            <a:ext cx="84471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4907382" y="38061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send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21" y="1748377"/>
            <a:ext cx="1352498" cy="1301682"/>
          </a:xfrm>
          <a:prstGeom prst="rect">
            <a:avLst/>
          </a:prstGeom>
        </p:spPr>
      </p:pic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712714" y="254168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consoleGuiActor</a:t>
            </a:r>
            <a:endParaRPr lang="en-US" sz="1400" dirty="0"/>
          </a:p>
        </p:txBody>
      </p: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862668" y="2298960"/>
            <a:ext cx="264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ResumableBoundaryWalkerActor</a:t>
            </a:r>
            <a:endParaRPr lang="en-US" sz="14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</p:cNvCxnSpPr>
          <p:nvPr/>
        </p:nvCxnSpPr>
        <p:spPr>
          <a:xfrm rot="16200000" flipH="1">
            <a:off x="2597521" y="2775608"/>
            <a:ext cx="877354" cy="151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0800000">
            <a:off x="1786072" y="2720381"/>
            <a:ext cx="2008959" cy="1460900"/>
          </a:xfrm>
          <a:prstGeom prst="bentConnector3">
            <a:avLst>
              <a:gd name="adj1" fmla="val 1113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26140" y="3293303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doStep</a:t>
            </a:r>
            <a:r>
              <a:rPr lang="en-US" sz="1400" dirty="0"/>
              <a:t>, </a:t>
            </a:r>
            <a:r>
              <a:rPr lang="en-US" sz="1400" dirty="0" err="1"/>
              <a:t>turnLeft</a:t>
            </a:r>
            <a:r>
              <a:rPr lang="en-US" sz="1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652227" y="1705644"/>
            <a:ext cx="229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</a:t>
            </a:r>
            <a:r>
              <a:rPr lang="en-US" sz="1400" dirty="0" err="1">
                <a:solidFill>
                  <a:srgbClr val="00B050"/>
                </a:solidFill>
              </a:rPr>
              <a:t>robotCmd</a:t>
            </a:r>
            <a:r>
              <a:rPr lang="en-US" sz="1400" dirty="0"/>
              <a:t> to observer)</a:t>
            </a:r>
          </a:p>
        </p:txBody>
      </p:sp>
      <p:grpSp>
        <p:nvGrpSpPr>
          <p:cNvPr id="43" name="Gruppo 26">
            <a:extLst>
              <a:ext uri="{FF2B5EF4-FFF2-40B4-BE49-F238E27FC236}">
                <a16:creationId xmlns:a16="http://schemas.microsoft.com/office/drawing/2014/main" id="{DF774B4C-9525-4884-B413-AC811879867C}"/>
              </a:ext>
            </a:extLst>
          </p:cNvPr>
          <p:cNvGrpSpPr/>
          <p:nvPr/>
        </p:nvGrpSpPr>
        <p:grpSpPr>
          <a:xfrm>
            <a:off x="3795030" y="3778024"/>
            <a:ext cx="749721" cy="763297"/>
            <a:chOff x="1311101" y="2417771"/>
            <a:chExt cx="749721" cy="763297"/>
          </a:xfrm>
        </p:grpSpPr>
        <p:sp>
          <p:nvSpPr>
            <p:cNvPr id="44" name="Ovale 27">
              <a:extLst>
                <a:ext uri="{FF2B5EF4-FFF2-40B4-BE49-F238E27FC236}">
                  <a16:creationId xmlns:a16="http://schemas.microsoft.com/office/drawing/2014/main" id="{2BFD72D6-FC05-412E-AB24-85B31EEB03A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CCE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0" name="Triangolo isoscele 29">
              <a:extLst>
                <a:ext uri="{FF2B5EF4-FFF2-40B4-BE49-F238E27FC236}">
                  <a16:creationId xmlns:a16="http://schemas.microsoft.com/office/drawing/2014/main" id="{ACCB9CB7-F815-4ECC-9F5A-49754A5563F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44B757-B0BD-466E-99F7-3A8C1A33F05D}"/>
              </a:ext>
            </a:extLst>
          </p:cNvPr>
          <p:cNvSpPr txBox="1"/>
          <p:nvPr/>
        </p:nvSpPr>
        <p:spPr>
          <a:xfrm flipH="1">
            <a:off x="2863670" y="4482427"/>
            <a:ext cx="186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IssWshttpJavaSupport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3C932-7883-42D9-AE43-95B287094CF4}"/>
              </a:ext>
            </a:extLst>
          </p:cNvPr>
          <p:cNvCxnSpPr/>
          <p:nvPr/>
        </p:nvCxnSpPr>
        <p:spPr>
          <a:xfrm>
            <a:off x="5430398" y="1244183"/>
            <a:ext cx="0" cy="38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">
            <a:extLst>
              <a:ext uri="{FF2B5EF4-FFF2-40B4-BE49-F238E27FC236}">
                <a16:creationId xmlns:a16="http://schemas.microsoft.com/office/drawing/2014/main" id="{CF48C044-9A9D-4DB9-B82A-646948A6AFBE}"/>
              </a:ext>
            </a:extLst>
          </p:cNvPr>
          <p:cNvSpPr txBox="1"/>
          <p:nvPr/>
        </p:nvSpPr>
        <p:spPr>
          <a:xfrm>
            <a:off x="4578457" y="4141005"/>
            <a:ext cx="9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endmove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</a:rPr>
              <a:t>sonarData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2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2849916" y="355964"/>
            <a:ext cx="2630809" cy="2478014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2363998" y="12530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3255786" y="737302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1832166" y="2234631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A9A85A1-CCC3-42D8-AA89-8A0F5BDFA20F}"/>
              </a:ext>
            </a:extLst>
          </p:cNvPr>
          <p:cNvSpPr txBox="1"/>
          <p:nvPr/>
        </p:nvSpPr>
        <p:spPr>
          <a:xfrm>
            <a:off x="3604534" y="964134"/>
            <a:ext cx="1860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ActorContextTcpServer</a:t>
            </a:r>
            <a:endParaRPr lang="en-US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4104501" y="1762701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TextBox 13">
            <a:extLst>
              <a:ext uri="{FF2B5EF4-FFF2-40B4-BE49-F238E27FC236}">
                <a16:creationId xmlns:a16="http://schemas.microsoft.com/office/drawing/2014/main" id="{9311584D-6079-4BE5-BD93-C839B5908D00}"/>
              </a:ext>
            </a:extLst>
          </p:cNvPr>
          <p:cNvSpPr txBox="1"/>
          <p:nvPr/>
        </p:nvSpPr>
        <p:spPr>
          <a:xfrm>
            <a:off x="3059704" y="1439869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TCPSupprt</a:t>
            </a:r>
            <a:endParaRPr lang="en-US" sz="1400" dirty="0"/>
          </a:p>
        </p:txBody>
      </p: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stCxn id="7" idx="4"/>
            <a:endCxn id="44" idx="1"/>
          </p:cNvCxnSpPr>
          <p:nvPr/>
        </p:nvCxnSpPr>
        <p:spPr>
          <a:xfrm rot="16200000" flipH="1">
            <a:off x="3600782" y="1646898"/>
            <a:ext cx="650018" cy="35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951103" y="2248524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258818B-1AEA-461A-AB7A-24BAE7FF6C96}"/>
              </a:ext>
            </a:extLst>
          </p:cNvPr>
          <p:cNvSpPr/>
          <p:nvPr/>
        </p:nvSpPr>
        <p:spPr>
          <a:xfrm>
            <a:off x="3303907" y="1294343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3F3DBA6D-A3ED-425D-8771-9AB281E96B0C}"/>
              </a:ext>
            </a:extLst>
          </p:cNvPr>
          <p:cNvSpPr/>
          <p:nvPr/>
        </p:nvSpPr>
        <p:spPr>
          <a:xfrm>
            <a:off x="3983304" y="691346"/>
            <a:ext cx="248792" cy="23552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8C95953C-8C3C-47AB-9551-4BE30C0CBE39}"/>
              </a:ext>
            </a:extLst>
          </p:cNvPr>
          <p:cNvSpPr txBox="1"/>
          <p:nvPr/>
        </p:nvSpPr>
        <p:spPr>
          <a:xfrm>
            <a:off x="4121942" y="638090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ActorBasicContextKb</a:t>
            </a:r>
            <a:endParaRPr lang="en-US" sz="12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3018528" y="1780881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985455" y="2032138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4900049" y="1784072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5462671" y="2048920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99" name="Gruppo 26">
            <a:extLst>
              <a:ext uri="{FF2B5EF4-FFF2-40B4-BE49-F238E27FC236}">
                <a16:creationId xmlns:a16="http://schemas.microsoft.com/office/drawing/2014/main" id="{003C3D10-4086-4D6F-B97E-418ECEDDBA37}"/>
              </a:ext>
            </a:extLst>
          </p:cNvPr>
          <p:cNvGrpSpPr/>
          <p:nvPr/>
        </p:nvGrpSpPr>
        <p:grpSpPr>
          <a:xfrm>
            <a:off x="8205006" y="3810756"/>
            <a:ext cx="866156" cy="763297"/>
            <a:chOff x="1194666" y="2417771"/>
            <a:chExt cx="866156" cy="763297"/>
          </a:xfrm>
        </p:grpSpPr>
        <p:sp>
          <p:nvSpPr>
            <p:cNvPr id="103" name="Ovale 27">
              <a:extLst>
                <a:ext uri="{FF2B5EF4-FFF2-40B4-BE49-F238E27FC236}">
                  <a16:creationId xmlns:a16="http://schemas.microsoft.com/office/drawing/2014/main" id="{BBF13E41-43AF-4578-AAB2-48AFC78FC6F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5" name="Rettangolo 28">
              <a:extLst>
                <a:ext uri="{FF2B5EF4-FFF2-40B4-BE49-F238E27FC236}">
                  <a16:creationId xmlns:a16="http://schemas.microsoft.com/office/drawing/2014/main" id="{435A430D-CF85-4C0B-B6B5-B42BF39D55A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6" name="Triangolo isoscele 29">
              <a:extLst>
                <a:ext uri="{FF2B5EF4-FFF2-40B4-BE49-F238E27FC236}">
                  <a16:creationId xmlns:a16="http://schemas.microsoft.com/office/drawing/2014/main" id="{545AFD76-2FF0-4C57-895D-FB07AAF32F1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1A81AED-7CA0-4BC3-8F03-A9AF9706FBE0}"/>
              </a:ext>
            </a:extLst>
          </p:cNvPr>
          <p:cNvSpPr txBox="1"/>
          <p:nvPr/>
        </p:nvSpPr>
        <p:spPr>
          <a:xfrm>
            <a:off x="7769660" y="3532573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BasicRobotActor</a:t>
            </a:r>
            <a:endParaRPr lang="en-US" dirty="0"/>
          </a:p>
        </p:txBody>
      </p:sp>
      <p:sp>
        <p:nvSpPr>
          <p:cNvPr id="108" name="Ovale 81">
            <a:extLst>
              <a:ext uri="{FF2B5EF4-FFF2-40B4-BE49-F238E27FC236}">
                <a16:creationId xmlns:a16="http://schemas.microsoft.com/office/drawing/2014/main" id="{0884C14D-3B86-41D9-86C0-42A31B1E9637}"/>
              </a:ext>
            </a:extLst>
          </p:cNvPr>
          <p:cNvSpPr/>
          <p:nvPr/>
        </p:nvSpPr>
        <p:spPr>
          <a:xfrm>
            <a:off x="9065339" y="4092696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TextBox 13">
            <a:extLst>
              <a:ext uri="{FF2B5EF4-FFF2-40B4-BE49-F238E27FC236}">
                <a16:creationId xmlns:a16="http://schemas.microsoft.com/office/drawing/2014/main" id="{3C1A870E-BFD8-42AC-B777-784658117EB1}"/>
              </a:ext>
            </a:extLst>
          </p:cNvPr>
          <p:cNvSpPr txBox="1"/>
          <p:nvPr/>
        </p:nvSpPr>
        <p:spPr>
          <a:xfrm>
            <a:off x="9093961" y="3845998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110" name="Group 3">
            <a:extLst>
              <a:ext uri="{FF2B5EF4-FFF2-40B4-BE49-F238E27FC236}">
                <a16:creationId xmlns:a16="http://schemas.microsoft.com/office/drawing/2014/main" id="{8FAE64C2-8132-4CDF-AB20-6DE5986899D8}"/>
              </a:ext>
            </a:extLst>
          </p:cNvPr>
          <p:cNvGrpSpPr/>
          <p:nvPr/>
        </p:nvGrpSpPr>
        <p:grpSpPr>
          <a:xfrm>
            <a:off x="9336930" y="4076382"/>
            <a:ext cx="812329" cy="720080"/>
            <a:chOff x="4196932" y="2026799"/>
            <a:chExt cx="3798137" cy="2804403"/>
          </a:xfrm>
        </p:grpSpPr>
        <p:pic>
          <p:nvPicPr>
            <p:cNvPr id="130" name="Immagine 86">
              <a:extLst>
                <a:ext uri="{FF2B5EF4-FFF2-40B4-BE49-F238E27FC236}">
                  <a16:creationId xmlns:a16="http://schemas.microsoft.com/office/drawing/2014/main" id="{51375CF0-B4BE-4803-8785-D8E61ABA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131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AD7647D-255B-421C-BDD1-DFCEAF4C1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32" name="Gruppo 26">
            <a:extLst>
              <a:ext uri="{FF2B5EF4-FFF2-40B4-BE49-F238E27FC236}">
                <a16:creationId xmlns:a16="http://schemas.microsoft.com/office/drawing/2014/main" id="{F653F632-46D2-400C-AAE5-8CBA5F310F56}"/>
              </a:ext>
            </a:extLst>
          </p:cNvPr>
          <p:cNvGrpSpPr/>
          <p:nvPr/>
        </p:nvGrpSpPr>
        <p:grpSpPr>
          <a:xfrm>
            <a:off x="953254" y="3787831"/>
            <a:ext cx="866156" cy="763297"/>
            <a:chOff x="1194666" y="2417771"/>
            <a:chExt cx="866156" cy="763297"/>
          </a:xfrm>
        </p:grpSpPr>
        <p:sp>
          <p:nvSpPr>
            <p:cNvPr id="133" name="Ovale 27">
              <a:extLst>
                <a:ext uri="{FF2B5EF4-FFF2-40B4-BE49-F238E27FC236}">
                  <a16:creationId xmlns:a16="http://schemas.microsoft.com/office/drawing/2014/main" id="{10D38465-EC8A-4157-9FB5-F1873F60366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34" name="Rettangolo 28">
              <a:extLst>
                <a:ext uri="{FF2B5EF4-FFF2-40B4-BE49-F238E27FC236}">
                  <a16:creationId xmlns:a16="http://schemas.microsoft.com/office/drawing/2014/main" id="{EBA35A33-8BEF-4E93-9071-5BDB8F8B8ED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5" name="Triangolo isoscele 29">
              <a:extLst>
                <a:ext uri="{FF2B5EF4-FFF2-40B4-BE49-F238E27FC236}">
                  <a16:creationId xmlns:a16="http://schemas.microsoft.com/office/drawing/2014/main" id="{C0401C19-BA9E-43B9-8B26-C6A2C4C86DF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59FF0EF-5263-4444-8EE6-DB4B7AEF1F2F}"/>
              </a:ext>
            </a:extLst>
          </p:cNvPr>
          <p:cNvSpPr txBox="1"/>
          <p:nvPr/>
        </p:nvSpPr>
        <p:spPr>
          <a:xfrm>
            <a:off x="581113" y="3507887"/>
            <a:ext cx="467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BasicRobotCaller</a:t>
            </a:r>
            <a:r>
              <a:rPr lang="en-US" dirty="0"/>
              <a:t> (</a:t>
            </a:r>
            <a:r>
              <a:rPr lang="en-US" i="1" dirty="0"/>
              <a:t>observer</a:t>
            </a:r>
            <a:r>
              <a:rPr lang="en-US" dirty="0"/>
              <a:t> of </a:t>
            </a:r>
            <a:r>
              <a:rPr lang="en-US" dirty="0" err="1"/>
              <a:t>BasicRobotActor</a:t>
            </a:r>
            <a:r>
              <a:rPr lang="en-US" dirty="0"/>
              <a:t>)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B0670B-3A09-4DA5-8FA1-5791CF703017}"/>
              </a:ext>
            </a:extLst>
          </p:cNvPr>
          <p:cNvCxnSpPr>
            <a:stCxn id="133" idx="6"/>
            <a:endCxn id="105" idx="1"/>
          </p:cNvCxnSpPr>
          <p:nvPr/>
        </p:nvCxnSpPr>
        <p:spPr>
          <a:xfrm>
            <a:off x="1819410" y="4191088"/>
            <a:ext cx="6385596" cy="7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F8C493-6241-4D6A-BBC4-61D76F2934AF}"/>
              </a:ext>
            </a:extLst>
          </p:cNvPr>
          <p:cNvCxnSpPr>
            <a:stCxn id="103" idx="4"/>
            <a:endCxn id="134" idx="1"/>
          </p:cNvCxnSpPr>
          <p:nvPr/>
        </p:nvCxnSpPr>
        <p:spPr>
          <a:xfrm rot="5400000" flipH="1">
            <a:off x="4625625" y="503376"/>
            <a:ext cx="398306" cy="7743048"/>
          </a:xfrm>
          <a:prstGeom prst="bentConnector4">
            <a:avLst>
              <a:gd name="adj1" fmla="val -57393"/>
              <a:gd name="adj2" fmla="val 10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27">
            <a:extLst>
              <a:ext uri="{FF2B5EF4-FFF2-40B4-BE49-F238E27FC236}">
                <a16:creationId xmlns:a16="http://schemas.microsoft.com/office/drawing/2014/main" id="{6DEEDFEA-4C85-4FCF-9814-7D03BDD3F660}"/>
              </a:ext>
            </a:extLst>
          </p:cNvPr>
          <p:cNvSpPr txBox="1"/>
          <p:nvPr/>
        </p:nvSpPr>
        <p:spPr>
          <a:xfrm>
            <a:off x="1810992" y="3910289"/>
            <a:ext cx="649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dirty="0" err="1"/>
              <a:t>robotmove,dispatch,caller,basicRobot</a:t>
            </a:r>
            <a:r>
              <a:rPr lang="en-US" sz="1400" dirty="0"/>
              <a:t>,{"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turnLeft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>
                <a:solidFill>
                  <a:srgbClr val="FF0000"/>
                </a:solidFill>
              </a:rPr>
              <a:t>@</a:t>
            </a:r>
            <a:r>
              <a:rPr lang="en-US" sz="1400" b="1" dirty="0">
                <a:solidFill>
                  <a:srgbClr val="0070C0"/>
                </a:solidFill>
              </a:rPr>
              <a:t> "time": 300 </a:t>
            </a:r>
            <a:r>
              <a:rPr lang="en-US" sz="1400" dirty="0"/>
              <a:t>},1)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4BC6AE-F5AC-4FF4-8654-C34DDE2E446E}"/>
              </a:ext>
            </a:extLst>
          </p:cNvPr>
          <p:cNvSpPr txBox="1"/>
          <p:nvPr/>
        </p:nvSpPr>
        <p:spPr>
          <a:xfrm>
            <a:off x="821718" y="4728991"/>
            <a:ext cx="4259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msg(endmove,dispatch,basicRobot,support,turnRight,2)</a:t>
            </a:r>
          </a:p>
        </p:txBody>
      </p:sp>
    </p:spTree>
    <p:extLst>
      <p:ext uri="{BB962C8B-B14F-4D97-AF65-F5344CB8AC3E}">
        <p14:creationId xmlns:p14="http://schemas.microsoft.com/office/powerpoint/2010/main" val="102131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1407954" y="38624"/>
            <a:ext cx="3779861" cy="3597639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1407954" y="103461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2299742" y="518821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228960" y="1716644"/>
            <a:ext cx="2388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StepRobotService</a:t>
            </a:r>
            <a:endParaRPr lang="en-US" sz="2400" dirty="0"/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A9A85A1-CCC3-42D8-AA89-8A0F5BDFA20F}"/>
              </a:ext>
            </a:extLst>
          </p:cNvPr>
          <p:cNvSpPr txBox="1"/>
          <p:nvPr/>
        </p:nvSpPr>
        <p:spPr>
          <a:xfrm>
            <a:off x="2648490" y="745653"/>
            <a:ext cx="1860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ActorContextTcpServer</a:t>
            </a:r>
            <a:endParaRPr lang="en-US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3456494" y="1537850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TextBox 13">
            <a:extLst>
              <a:ext uri="{FF2B5EF4-FFF2-40B4-BE49-F238E27FC236}">
                <a16:creationId xmlns:a16="http://schemas.microsoft.com/office/drawing/2014/main" id="{9311584D-6079-4BE5-BD93-C839B5908D00}"/>
              </a:ext>
            </a:extLst>
          </p:cNvPr>
          <p:cNvSpPr txBox="1"/>
          <p:nvPr/>
        </p:nvSpPr>
        <p:spPr>
          <a:xfrm>
            <a:off x="2103836" y="125050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TCPSupprt</a:t>
            </a:r>
            <a:endParaRPr lang="en-US" sz="1400" dirty="0"/>
          </a:p>
        </p:txBody>
      </p: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cxnSpLocks/>
            <a:stCxn id="7" idx="5"/>
            <a:endCxn id="44" idx="1"/>
          </p:cNvCxnSpPr>
          <p:nvPr/>
        </p:nvCxnSpPr>
        <p:spPr>
          <a:xfrm rot="16200000" flipH="1">
            <a:off x="2881749" y="1351020"/>
            <a:ext cx="749101" cy="400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671711" y="1242863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258818B-1AEA-461A-AB7A-24BAE7FF6C96}"/>
              </a:ext>
            </a:extLst>
          </p:cNvPr>
          <p:cNvSpPr/>
          <p:nvPr/>
        </p:nvSpPr>
        <p:spPr>
          <a:xfrm>
            <a:off x="2347863" y="1075862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3F3DBA6D-A3ED-425D-8771-9AB281E96B0C}"/>
              </a:ext>
            </a:extLst>
          </p:cNvPr>
          <p:cNvSpPr/>
          <p:nvPr/>
        </p:nvSpPr>
        <p:spPr>
          <a:xfrm>
            <a:off x="3027260" y="472865"/>
            <a:ext cx="248792" cy="23552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8C95953C-8C3C-47AB-9551-4BE30C0CBE39}"/>
              </a:ext>
            </a:extLst>
          </p:cNvPr>
          <p:cNvSpPr txBox="1"/>
          <p:nvPr/>
        </p:nvSpPr>
        <p:spPr>
          <a:xfrm>
            <a:off x="3165898" y="419609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ActorBasicContextKb</a:t>
            </a:r>
            <a:endParaRPr lang="en-US" sz="12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2407114" y="1488156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109707" y="2230405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3896004" y="250777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4479475" y="1818269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48" name="Gruppo 26">
            <a:extLst>
              <a:ext uri="{FF2B5EF4-FFF2-40B4-BE49-F238E27FC236}">
                <a16:creationId xmlns:a16="http://schemas.microsoft.com/office/drawing/2014/main" id="{C1D0B6C1-090A-4A72-86E4-EBCCCC9BB819}"/>
              </a:ext>
            </a:extLst>
          </p:cNvPr>
          <p:cNvGrpSpPr/>
          <p:nvPr/>
        </p:nvGrpSpPr>
        <p:grpSpPr>
          <a:xfrm>
            <a:off x="3447532" y="2340527"/>
            <a:ext cx="866156" cy="763297"/>
            <a:chOff x="1194666" y="2417771"/>
            <a:chExt cx="866156" cy="763297"/>
          </a:xfrm>
        </p:grpSpPr>
        <p:sp>
          <p:nvSpPr>
            <p:cNvPr id="51" name="Ovale 27">
              <a:extLst>
                <a:ext uri="{FF2B5EF4-FFF2-40B4-BE49-F238E27FC236}">
                  <a16:creationId xmlns:a16="http://schemas.microsoft.com/office/drawing/2014/main" id="{7AFCE9B3-6304-4B48-A58D-740FC35C766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28">
              <a:extLst>
                <a:ext uri="{FF2B5EF4-FFF2-40B4-BE49-F238E27FC236}">
                  <a16:creationId xmlns:a16="http://schemas.microsoft.com/office/drawing/2014/main" id="{3A8810C5-8DF5-4280-AA61-5889EBEA1D4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Triangolo isoscele 29">
              <a:extLst>
                <a:ext uri="{FF2B5EF4-FFF2-40B4-BE49-F238E27FC236}">
                  <a16:creationId xmlns:a16="http://schemas.microsoft.com/office/drawing/2014/main" id="{8429E443-5290-463C-9F56-D5DA7736A4C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4CE736-14BE-4355-8576-2AE9BD912F14}"/>
              </a:ext>
            </a:extLst>
          </p:cNvPr>
          <p:cNvSpPr txBox="1"/>
          <p:nvPr/>
        </p:nvSpPr>
        <p:spPr>
          <a:xfrm>
            <a:off x="3253852" y="2960128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cxnSp>
        <p:nvCxnSpPr>
          <p:cNvPr id="60" name="Connettore a gomito 48">
            <a:extLst>
              <a:ext uri="{FF2B5EF4-FFF2-40B4-BE49-F238E27FC236}">
                <a16:creationId xmlns:a16="http://schemas.microsoft.com/office/drawing/2014/main" id="{DE536460-DBF2-47C5-8F83-DB2F451A1E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29152" y="1635141"/>
            <a:ext cx="1497142" cy="727861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80">
            <a:extLst>
              <a:ext uri="{FF2B5EF4-FFF2-40B4-BE49-F238E27FC236}">
                <a16:creationId xmlns:a16="http://schemas.microsoft.com/office/drawing/2014/main" id="{97B7E83F-6A0D-4966-ADA3-05E113AFC4EE}"/>
              </a:ext>
            </a:extLst>
          </p:cNvPr>
          <p:cNvSpPr txBox="1"/>
          <p:nvPr/>
        </p:nvSpPr>
        <p:spPr>
          <a:xfrm>
            <a:off x="915114" y="2312037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grpSp>
        <p:nvGrpSpPr>
          <p:cNvPr id="74" name="Gruppo 26">
            <a:extLst>
              <a:ext uri="{FF2B5EF4-FFF2-40B4-BE49-F238E27FC236}">
                <a16:creationId xmlns:a16="http://schemas.microsoft.com/office/drawing/2014/main" id="{26027AD7-2C46-4A98-A223-B8D2BA800FD8}"/>
              </a:ext>
            </a:extLst>
          </p:cNvPr>
          <p:cNvGrpSpPr/>
          <p:nvPr/>
        </p:nvGrpSpPr>
        <p:grpSpPr>
          <a:xfrm>
            <a:off x="3301120" y="4131981"/>
            <a:ext cx="866156" cy="763297"/>
            <a:chOff x="1194666" y="2417771"/>
            <a:chExt cx="866156" cy="763297"/>
          </a:xfrm>
        </p:grpSpPr>
        <p:sp>
          <p:nvSpPr>
            <p:cNvPr id="75" name="Ovale 27">
              <a:extLst>
                <a:ext uri="{FF2B5EF4-FFF2-40B4-BE49-F238E27FC236}">
                  <a16:creationId xmlns:a16="http://schemas.microsoft.com/office/drawing/2014/main" id="{0E1FF48B-7944-4BC0-88DE-C21E80BC058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6" name="Rettangolo 28">
              <a:extLst>
                <a:ext uri="{FF2B5EF4-FFF2-40B4-BE49-F238E27FC236}">
                  <a16:creationId xmlns:a16="http://schemas.microsoft.com/office/drawing/2014/main" id="{697BD594-D134-4F65-9D55-F0DE536F0D2E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Triangolo isoscele 29">
              <a:extLst>
                <a:ext uri="{FF2B5EF4-FFF2-40B4-BE49-F238E27FC236}">
                  <a16:creationId xmlns:a16="http://schemas.microsoft.com/office/drawing/2014/main" id="{6E5A62A6-E343-463C-A4D3-5493E423A2C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Connettore a gomito 48">
            <a:extLst>
              <a:ext uri="{FF2B5EF4-FFF2-40B4-BE49-F238E27FC236}">
                <a16:creationId xmlns:a16="http://schemas.microsoft.com/office/drawing/2014/main" id="{1D816127-B889-45F4-A84C-431BC2A695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865154" y="4519897"/>
            <a:ext cx="143596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3">
            <a:extLst>
              <a:ext uri="{FF2B5EF4-FFF2-40B4-BE49-F238E27FC236}">
                <a16:creationId xmlns:a16="http://schemas.microsoft.com/office/drawing/2014/main" id="{4F5956A5-BF52-4984-B9EC-1F00F9C105EA}"/>
              </a:ext>
            </a:extLst>
          </p:cNvPr>
          <p:cNvSpPr txBox="1"/>
          <p:nvPr/>
        </p:nvSpPr>
        <p:spPr>
          <a:xfrm>
            <a:off x="2900122" y="3819878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92" name="CasellaDiTesto 80">
            <a:extLst>
              <a:ext uri="{FF2B5EF4-FFF2-40B4-BE49-F238E27FC236}">
                <a16:creationId xmlns:a16="http://schemas.microsoft.com/office/drawing/2014/main" id="{21CD417F-3803-448C-AB69-CB89EEB8485F}"/>
              </a:ext>
            </a:extLst>
          </p:cNvPr>
          <p:cNvSpPr txBox="1"/>
          <p:nvPr/>
        </p:nvSpPr>
        <p:spPr>
          <a:xfrm>
            <a:off x="2032057" y="4215332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93" name="Ovale 81">
            <a:extLst>
              <a:ext uri="{FF2B5EF4-FFF2-40B4-BE49-F238E27FC236}">
                <a16:creationId xmlns:a16="http://schemas.microsoft.com/office/drawing/2014/main" id="{BD233E71-FCEE-45FC-BEE3-0B98BE375685}"/>
              </a:ext>
            </a:extLst>
          </p:cNvPr>
          <p:cNvSpPr/>
          <p:nvPr/>
        </p:nvSpPr>
        <p:spPr>
          <a:xfrm>
            <a:off x="7426117" y="4440478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TextBox 13">
            <a:extLst>
              <a:ext uri="{FF2B5EF4-FFF2-40B4-BE49-F238E27FC236}">
                <a16:creationId xmlns:a16="http://schemas.microsoft.com/office/drawing/2014/main" id="{38B10FC3-3C2D-4ABD-99E4-259E2A6360C4}"/>
              </a:ext>
            </a:extLst>
          </p:cNvPr>
          <p:cNvSpPr txBox="1"/>
          <p:nvPr/>
        </p:nvSpPr>
        <p:spPr>
          <a:xfrm>
            <a:off x="7157406" y="4689681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98" name="Gruppo 26">
            <a:extLst>
              <a:ext uri="{FF2B5EF4-FFF2-40B4-BE49-F238E27FC236}">
                <a16:creationId xmlns:a16="http://schemas.microsoft.com/office/drawing/2014/main" id="{DBE385BD-16CD-47CF-AB17-C534640D9226}"/>
              </a:ext>
            </a:extLst>
          </p:cNvPr>
          <p:cNvGrpSpPr/>
          <p:nvPr/>
        </p:nvGrpSpPr>
        <p:grpSpPr>
          <a:xfrm>
            <a:off x="6538757" y="4172116"/>
            <a:ext cx="866156" cy="763297"/>
            <a:chOff x="1194666" y="2417771"/>
            <a:chExt cx="866156" cy="763297"/>
          </a:xfrm>
        </p:grpSpPr>
        <p:sp>
          <p:nvSpPr>
            <p:cNvPr id="100" name="Ovale 27">
              <a:extLst>
                <a:ext uri="{FF2B5EF4-FFF2-40B4-BE49-F238E27FC236}">
                  <a16:creationId xmlns:a16="http://schemas.microsoft.com/office/drawing/2014/main" id="{BC61B5F4-7215-493F-9A23-BA7D47FD984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1" name="Rettangolo 28">
              <a:extLst>
                <a:ext uri="{FF2B5EF4-FFF2-40B4-BE49-F238E27FC236}">
                  <a16:creationId xmlns:a16="http://schemas.microsoft.com/office/drawing/2014/main" id="{4CBFB3E6-0047-4D85-B57B-CACA609330F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2" name="Triangolo isoscele 29">
              <a:extLst>
                <a:ext uri="{FF2B5EF4-FFF2-40B4-BE49-F238E27FC236}">
                  <a16:creationId xmlns:a16="http://schemas.microsoft.com/office/drawing/2014/main" id="{0284FC53-EE68-4B6D-B02A-355D1F2914D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1405BB9-CA1C-4E4F-9B10-3C2CD749D827}"/>
              </a:ext>
            </a:extLst>
          </p:cNvPr>
          <p:cNvSpPr txBox="1"/>
          <p:nvPr/>
        </p:nvSpPr>
        <p:spPr>
          <a:xfrm>
            <a:off x="6346962" y="3819878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cxnSp>
        <p:nvCxnSpPr>
          <p:cNvPr id="111" name="Connettore a gomito 48">
            <a:extLst>
              <a:ext uri="{FF2B5EF4-FFF2-40B4-BE49-F238E27FC236}">
                <a16:creationId xmlns:a16="http://schemas.microsoft.com/office/drawing/2014/main" id="{09D27AB2-0A86-452A-8C54-638403C77EA9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1865154" y="4666008"/>
            <a:ext cx="4814320" cy="5967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80">
            <a:extLst>
              <a:ext uri="{FF2B5EF4-FFF2-40B4-BE49-F238E27FC236}">
                <a16:creationId xmlns:a16="http://schemas.microsoft.com/office/drawing/2014/main" id="{BFE0E9F2-00C8-4381-B63A-8F7647726B87}"/>
              </a:ext>
            </a:extLst>
          </p:cNvPr>
          <p:cNvSpPr txBox="1"/>
          <p:nvPr/>
        </p:nvSpPr>
        <p:spPr>
          <a:xfrm>
            <a:off x="4033227" y="4912044"/>
            <a:ext cx="2563747" cy="3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cxnSp>
        <p:nvCxnSpPr>
          <p:cNvPr id="113" name="Connettore a gomito 48">
            <a:extLst>
              <a:ext uri="{FF2B5EF4-FFF2-40B4-BE49-F238E27FC236}">
                <a16:creationId xmlns:a16="http://schemas.microsoft.com/office/drawing/2014/main" id="{4F57693B-36EC-405C-B614-0479124ED6CF}"/>
              </a:ext>
            </a:extLst>
          </p:cNvPr>
          <p:cNvCxnSpPr>
            <a:cxnSpLocks/>
            <a:stCxn id="75" idx="6"/>
            <a:endCxn id="101" idx="1"/>
          </p:cNvCxnSpPr>
          <p:nvPr/>
        </p:nvCxnSpPr>
        <p:spPr>
          <a:xfrm>
            <a:off x="4167276" y="4535238"/>
            <a:ext cx="2371481" cy="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80">
            <a:extLst>
              <a:ext uri="{FF2B5EF4-FFF2-40B4-BE49-F238E27FC236}">
                <a16:creationId xmlns:a16="http://schemas.microsoft.com/office/drawing/2014/main" id="{077CA40E-A6D3-4E32-B1D8-72E17247AB05}"/>
              </a:ext>
            </a:extLst>
          </p:cNvPr>
          <p:cNvSpPr txBox="1"/>
          <p:nvPr/>
        </p:nvSpPr>
        <p:spPr>
          <a:xfrm>
            <a:off x="4149404" y="4186870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grpSp>
        <p:nvGrpSpPr>
          <p:cNvPr id="115" name="Gruppo 26">
            <a:extLst>
              <a:ext uri="{FF2B5EF4-FFF2-40B4-BE49-F238E27FC236}">
                <a16:creationId xmlns:a16="http://schemas.microsoft.com/office/drawing/2014/main" id="{9CA87586-969F-4DE0-BAC7-230AF3A89AD7}"/>
              </a:ext>
            </a:extLst>
          </p:cNvPr>
          <p:cNvGrpSpPr/>
          <p:nvPr/>
        </p:nvGrpSpPr>
        <p:grpSpPr>
          <a:xfrm>
            <a:off x="3618412" y="5820140"/>
            <a:ext cx="866156" cy="763297"/>
            <a:chOff x="1194666" y="2417771"/>
            <a:chExt cx="866156" cy="763297"/>
          </a:xfrm>
        </p:grpSpPr>
        <p:sp>
          <p:nvSpPr>
            <p:cNvPr id="116" name="Ovale 27">
              <a:extLst>
                <a:ext uri="{FF2B5EF4-FFF2-40B4-BE49-F238E27FC236}">
                  <a16:creationId xmlns:a16="http://schemas.microsoft.com/office/drawing/2014/main" id="{C47AAE61-FC0A-4B07-819B-7BBA5056F04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7" name="Rettangolo 28">
              <a:extLst>
                <a:ext uri="{FF2B5EF4-FFF2-40B4-BE49-F238E27FC236}">
                  <a16:creationId xmlns:a16="http://schemas.microsoft.com/office/drawing/2014/main" id="{AE117BE3-DF36-417B-B751-5F40C24BACF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8" name="Triangolo isoscele 29">
              <a:extLst>
                <a:ext uri="{FF2B5EF4-FFF2-40B4-BE49-F238E27FC236}">
                  <a16:creationId xmlns:a16="http://schemas.microsoft.com/office/drawing/2014/main" id="{A86F6DC7-EA3F-41CA-8D7B-654F0058EAF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19" name="Connettore a gomito 48">
            <a:extLst>
              <a:ext uri="{FF2B5EF4-FFF2-40B4-BE49-F238E27FC236}">
                <a16:creationId xmlns:a16="http://schemas.microsoft.com/office/drawing/2014/main" id="{29B6C124-52A4-41A0-9DBF-0E01D5091F30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207855" y="6208056"/>
            <a:ext cx="2410557" cy="153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3">
            <a:extLst>
              <a:ext uri="{FF2B5EF4-FFF2-40B4-BE49-F238E27FC236}">
                <a16:creationId xmlns:a16="http://schemas.microsoft.com/office/drawing/2014/main" id="{22D23065-BFF0-4AEA-B056-CFBA30222451}"/>
              </a:ext>
            </a:extLst>
          </p:cNvPr>
          <p:cNvSpPr txBox="1"/>
          <p:nvPr/>
        </p:nvSpPr>
        <p:spPr>
          <a:xfrm>
            <a:off x="3217414" y="5508037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121" name="CasellaDiTesto 80">
            <a:extLst>
              <a:ext uri="{FF2B5EF4-FFF2-40B4-BE49-F238E27FC236}">
                <a16:creationId xmlns:a16="http://schemas.microsoft.com/office/drawing/2014/main" id="{C6F3EC22-EF40-40C6-8472-0728416832E6}"/>
              </a:ext>
            </a:extLst>
          </p:cNvPr>
          <p:cNvSpPr txBox="1"/>
          <p:nvPr/>
        </p:nvSpPr>
        <p:spPr>
          <a:xfrm>
            <a:off x="1943752" y="5886360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122" name="Ovale 81">
            <a:extLst>
              <a:ext uri="{FF2B5EF4-FFF2-40B4-BE49-F238E27FC236}">
                <a16:creationId xmlns:a16="http://schemas.microsoft.com/office/drawing/2014/main" id="{3D4C6EB6-72A6-4531-9668-2F6A10017BA5}"/>
              </a:ext>
            </a:extLst>
          </p:cNvPr>
          <p:cNvSpPr/>
          <p:nvPr/>
        </p:nvSpPr>
        <p:spPr>
          <a:xfrm>
            <a:off x="7745737" y="6118647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TextBox 13">
            <a:extLst>
              <a:ext uri="{FF2B5EF4-FFF2-40B4-BE49-F238E27FC236}">
                <a16:creationId xmlns:a16="http://schemas.microsoft.com/office/drawing/2014/main" id="{6C3C9CFD-C58E-4524-AAE1-1E73E3C7527C}"/>
              </a:ext>
            </a:extLst>
          </p:cNvPr>
          <p:cNvSpPr txBox="1"/>
          <p:nvPr/>
        </p:nvSpPr>
        <p:spPr>
          <a:xfrm>
            <a:off x="7474698" y="637784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127" name="Gruppo 26">
            <a:extLst>
              <a:ext uri="{FF2B5EF4-FFF2-40B4-BE49-F238E27FC236}">
                <a16:creationId xmlns:a16="http://schemas.microsoft.com/office/drawing/2014/main" id="{D83AE8F9-3B49-4D54-8174-C4734C328D7C}"/>
              </a:ext>
            </a:extLst>
          </p:cNvPr>
          <p:cNvGrpSpPr/>
          <p:nvPr/>
        </p:nvGrpSpPr>
        <p:grpSpPr>
          <a:xfrm>
            <a:off x="6856049" y="5860275"/>
            <a:ext cx="866156" cy="763297"/>
            <a:chOff x="1194666" y="2417771"/>
            <a:chExt cx="866156" cy="763297"/>
          </a:xfrm>
        </p:grpSpPr>
        <p:sp>
          <p:nvSpPr>
            <p:cNvPr id="128" name="Ovale 27">
              <a:extLst>
                <a:ext uri="{FF2B5EF4-FFF2-40B4-BE49-F238E27FC236}">
                  <a16:creationId xmlns:a16="http://schemas.microsoft.com/office/drawing/2014/main" id="{A20289AB-B6C4-4A1C-99EE-90887AA42A8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9" name="Rettangolo 28">
              <a:extLst>
                <a:ext uri="{FF2B5EF4-FFF2-40B4-BE49-F238E27FC236}">
                  <a16:creationId xmlns:a16="http://schemas.microsoft.com/office/drawing/2014/main" id="{4EFD6923-9C5E-4595-B57A-8909FBCF09EF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8" name="Triangolo isoscele 29">
              <a:extLst>
                <a:ext uri="{FF2B5EF4-FFF2-40B4-BE49-F238E27FC236}">
                  <a16:creationId xmlns:a16="http://schemas.microsoft.com/office/drawing/2014/main" id="{5F03973C-F327-4EA4-A3F8-D9F9A04708CE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DE39E01-E183-4DC2-8A7A-5AEC01EF50FF}"/>
              </a:ext>
            </a:extLst>
          </p:cNvPr>
          <p:cNvSpPr txBox="1"/>
          <p:nvPr/>
        </p:nvSpPr>
        <p:spPr>
          <a:xfrm>
            <a:off x="6621034" y="5551855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sp>
        <p:nvSpPr>
          <p:cNvPr id="142" name="CasellaDiTesto 80">
            <a:extLst>
              <a:ext uri="{FF2B5EF4-FFF2-40B4-BE49-F238E27FC236}">
                <a16:creationId xmlns:a16="http://schemas.microsoft.com/office/drawing/2014/main" id="{77713D2A-D8B9-46B7-A224-6398FF481596}"/>
              </a:ext>
            </a:extLst>
          </p:cNvPr>
          <p:cNvSpPr txBox="1"/>
          <p:nvPr/>
        </p:nvSpPr>
        <p:spPr>
          <a:xfrm>
            <a:off x="959224" y="6278971"/>
            <a:ext cx="29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robotmovecmd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cxnSp>
        <p:nvCxnSpPr>
          <p:cNvPr id="143" name="Connettore a gomito 48">
            <a:extLst>
              <a:ext uri="{FF2B5EF4-FFF2-40B4-BE49-F238E27FC236}">
                <a16:creationId xmlns:a16="http://schemas.microsoft.com/office/drawing/2014/main" id="{DF00D577-05F1-4670-9F20-D7C8172F0D20}"/>
              </a:ext>
            </a:extLst>
          </p:cNvPr>
          <p:cNvCxnSpPr>
            <a:cxnSpLocks/>
            <a:stCxn id="116" idx="6"/>
            <a:endCxn id="129" idx="1"/>
          </p:cNvCxnSpPr>
          <p:nvPr/>
        </p:nvCxnSpPr>
        <p:spPr>
          <a:xfrm>
            <a:off x="4484568" y="6223397"/>
            <a:ext cx="2371481" cy="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80">
            <a:extLst>
              <a:ext uri="{FF2B5EF4-FFF2-40B4-BE49-F238E27FC236}">
                <a16:creationId xmlns:a16="http://schemas.microsoft.com/office/drawing/2014/main" id="{3AF30DE4-D4F5-46D4-83F8-ED2214CD73D2}"/>
              </a:ext>
            </a:extLst>
          </p:cNvPr>
          <p:cNvSpPr txBox="1"/>
          <p:nvPr/>
        </p:nvSpPr>
        <p:spPr>
          <a:xfrm>
            <a:off x="4466696" y="5875029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grpSp>
        <p:nvGrpSpPr>
          <p:cNvPr id="145" name="Gruppo 26">
            <a:extLst>
              <a:ext uri="{FF2B5EF4-FFF2-40B4-BE49-F238E27FC236}">
                <a16:creationId xmlns:a16="http://schemas.microsoft.com/office/drawing/2014/main" id="{D4F7A50C-9F88-45F6-B61A-6B26190019C3}"/>
              </a:ext>
            </a:extLst>
          </p:cNvPr>
          <p:cNvGrpSpPr/>
          <p:nvPr/>
        </p:nvGrpSpPr>
        <p:grpSpPr>
          <a:xfrm>
            <a:off x="7985667" y="582939"/>
            <a:ext cx="866156" cy="763297"/>
            <a:chOff x="1194666" y="2417771"/>
            <a:chExt cx="866156" cy="763297"/>
          </a:xfrm>
        </p:grpSpPr>
        <p:sp>
          <p:nvSpPr>
            <p:cNvPr id="146" name="Ovale 27">
              <a:extLst>
                <a:ext uri="{FF2B5EF4-FFF2-40B4-BE49-F238E27FC236}">
                  <a16:creationId xmlns:a16="http://schemas.microsoft.com/office/drawing/2014/main" id="{2309C6E4-1E08-4556-A02C-D30F5D6288F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7" name="Rettangolo 28">
              <a:extLst>
                <a:ext uri="{FF2B5EF4-FFF2-40B4-BE49-F238E27FC236}">
                  <a16:creationId xmlns:a16="http://schemas.microsoft.com/office/drawing/2014/main" id="{78A0D21D-CD6C-4564-8E6D-45F65598CBB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8" name="Triangolo isoscele 29">
              <a:extLst>
                <a:ext uri="{FF2B5EF4-FFF2-40B4-BE49-F238E27FC236}">
                  <a16:creationId xmlns:a16="http://schemas.microsoft.com/office/drawing/2014/main" id="{677283FD-6A3F-4939-877B-26903C20D39D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49" name="Connettore a gomito 48">
            <a:extLst>
              <a:ext uri="{FF2B5EF4-FFF2-40B4-BE49-F238E27FC236}">
                <a16:creationId xmlns:a16="http://schemas.microsoft.com/office/drawing/2014/main" id="{0FDDDCFF-C5D7-4165-A7A6-EBF08FE6DDFC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5668259" y="970855"/>
            <a:ext cx="2317408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3">
            <a:extLst>
              <a:ext uri="{FF2B5EF4-FFF2-40B4-BE49-F238E27FC236}">
                <a16:creationId xmlns:a16="http://schemas.microsoft.com/office/drawing/2014/main" id="{2BC5EA0F-34F6-4F2F-B999-20F5BB257D3B}"/>
              </a:ext>
            </a:extLst>
          </p:cNvPr>
          <p:cNvSpPr txBox="1"/>
          <p:nvPr/>
        </p:nvSpPr>
        <p:spPr>
          <a:xfrm>
            <a:off x="7584669" y="270836"/>
            <a:ext cx="193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BasicStepRobotActor</a:t>
            </a:r>
            <a:endParaRPr lang="en-US" sz="1600" dirty="0"/>
          </a:p>
        </p:txBody>
      </p:sp>
      <p:sp>
        <p:nvSpPr>
          <p:cNvPr id="151" name="CasellaDiTesto 80">
            <a:extLst>
              <a:ext uri="{FF2B5EF4-FFF2-40B4-BE49-F238E27FC236}">
                <a16:creationId xmlns:a16="http://schemas.microsoft.com/office/drawing/2014/main" id="{731F2883-3EC8-49B0-AA52-B20313CC869F}"/>
              </a:ext>
            </a:extLst>
          </p:cNvPr>
          <p:cNvSpPr txBox="1"/>
          <p:nvPr/>
        </p:nvSpPr>
        <p:spPr>
          <a:xfrm>
            <a:off x="6716604" y="666290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152" name="Ovale 81">
            <a:extLst>
              <a:ext uri="{FF2B5EF4-FFF2-40B4-BE49-F238E27FC236}">
                <a16:creationId xmlns:a16="http://schemas.microsoft.com/office/drawing/2014/main" id="{5E87D16A-11A6-41C6-B378-4D621309B697}"/>
              </a:ext>
            </a:extLst>
          </p:cNvPr>
          <p:cNvSpPr/>
          <p:nvPr/>
        </p:nvSpPr>
        <p:spPr>
          <a:xfrm>
            <a:off x="8868931" y="833717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TextBox 13">
            <a:extLst>
              <a:ext uri="{FF2B5EF4-FFF2-40B4-BE49-F238E27FC236}">
                <a16:creationId xmlns:a16="http://schemas.microsoft.com/office/drawing/2014/main" id="{3FF07066-F804-48F0-9368-D88DFB886891}"/>
              </a:ext>
            </a:extLst>
          </p:cNvPr>
          <p:cNvSpPr txBox="1"/>
          <p:nvPr/>
        </p:nvSpPr>
        <p:spPr>
          <a:xfrm>
            <a:off x="8642498" y="111200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sp>
        <p:nvSpPr>
          <p:cNvPr id="159" name="CasellaDiTesto 80">
            <a:extLst>
              <a:ext uri="{FF2B5EF4-FFF2-40B4-BE49-F238E27FC236}">
                <a16:creationId xmlns:a16="http://schemas.microsoft.com/office/drawing/2014/main" id="{02C7C360-BF83-4D26-B974-BD932DF5BE6E}"/>
              </a:ext>
            </a:extLst>
          </p:cNvPr>
          <p:cNvSpPr txBox="1"/>
          <p:nvPr/>
        </p:nvSpPr>
        <p:spPr>
          <a:xfrm>
            <a:off x="5479597" y="1032051"/>
            <a:ext cx="2563747" cy="3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99203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3456494" y="1537850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1568548" y="1925766"/>
            <a:ext cx="188794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671711" y="1242863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2407114" y="1488156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140881" y="2230405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4557252" y="1832309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48" name="Gruppo 26">
            <a:extLst>
              <a:ext uri="{FF2B5EF4-FFF2-40B4-BE49-F238E27FC236}">
                <a16:creationId xmlns:a16="http://schemas.microsoft.com/office/drawing/2014/main" id="{C1D0B6C1-090A-4A72-86E4-EBCCCC9BB819}"/>
              </a:ext>
            </a:extLst>
          </p:cNvPr>
          <p:cNvGrpSpPr/>
          <p:nvPr/>
        </p:nvGrpSpPr>
        <p:grpSpPr>
          <a:xfrm>
            <a:off x="3447532" y="2340527"/>
            <a:ext cx="866156" cy="763297"/>
            <a:chOff x="1194666" y="2417771"/>
            <a:chExt cx="866156" cy="763297"/>
          </a:xfrm>
        </p:grpSpPr>
        <p:sp>
          <p:nvSpPr>
            <p:cNvPr id="51" name="Ovale 27">
              <a:extLst>
                <a:ext uri="{FF2B5EF4-FFF2-40B4-BE49-F238E27FC236}">
                  <a16:creationId xmlns:a16="http://schemas.microsoft.com/office/drawing/2014/main" id="{7AFCE9B3-6304-4B48-A58D-740FC35C766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28">
              <a:extLst>
                <a:ext uri="{FF2B5EF4-FFF2-40B4-BE49-F238E27FC236}">
                  <a16:creationId xmlns:a16="http://schemas.microsoft.com/office/drawing/2014/main" id="{3A8810C5-8DF5-4280-AA61-5889EBEA1D4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Triangolo isoscele 29">
              <a:extLst>
                <a:ext uri="{FF2B5EF4-FFF2-40B4-BE49-F238E27FC236}">
                  <a16:creationId xmlns:a16="http://schemas.microsoft.com/office/drawing/2014/main" id="{8429E443-5290-463C-9F56-D5DA7736A4C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4CE736-14BE-4355-8576-2AE9BD912F14}"/>
              </a:ext>
            </a:extLst>
          </p:cNvPr>
          <p:cNvSpPr txBox="1"/>
          <p:nvPr/>
        </p:nvSpPr>
        <p:spPr>
          <a:xfrm>
            <a:off x="3253852" y="2960128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cxnSp>
        <p:nvCxnSpPr>
          <p:cNvPr id="60" name="Connettore a gomito 48">
            <a:extLst>
              <a:ext uri="{FF2B5EF4-FFF2-40B4-BE49-F238E27FC236}">
                <a16:creationId xmlns:a16="http://schemas.microsoft.com/office/drawing/2014/main" id="{DE536460-DBF2-47C5-8F83-DB2F451A1E86}"/>
              </a:ext>
            </a:extLst>
          </p:cNvPr>
          <p:cNvCxnSpPr>
            <a:cxnSpLocks/>
          </p:cNvCxnSpPr>
          <p:nvPr/>
        </p:nvCxnSpPr>
        <p:spPr>
          <a:xfrm>
            <a:off x="865163" y="2747643"/>
            <a:ext cx="25764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80">
            <a:extLst>
              <a:ext uri="{FF2B5EF4-FFF2-40B4-BE49-F238E27FC236}">
                <a16:creationId xmlns:a16="http://schemas.microsoft.com/office/drawing/2014/main" id="{97B7E83F-6A0D-4966-ADA3-05E113AFC4EE}"/>
              </a:ext>
            </a:extLst>
          </p:cNvPr>
          <p:cNvSpPr txBox="1"/>
          <p:nvPr/>
        </p:nvSpPr>
        <p:spPr>
          <a:xfrm>
            <a:off x="915114" y="2312037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grpSp>
        <p:nvGrpSpPr>
          <p:cNvPr id="74" name="Gruppo 26">
            <a:extLst>
              <a:ext uri="{FF2B5EF4-FFF2-40B4-BE49-F238E27FC236}">
                <a16:creationId xmlns:a16="http://schemas.microsoft.com/office/drawing/2014/main" id="{26027AD7-2C46-4A98-A223-B8D2BA800FD8}"/>
              </a:ext>
            </a:extLst>
          </p:cNvPr>
          <p:cNvGrpSpPr/>
          <p:nvPr/>
        </p:nvGrpSpPr>
        <p:grpSpPr>
          <a:xfrm>
            <a:off x="3301120" y="4131981"/>
            <a:ext cx="866156" cy="763297"/>
            <a:chOff x="1194666" y="2417771"/>
            <a:chExt cx="866156" cy="763297"/>
          </a:xfrm>
        </p:grpSpPr>
        <p:sp>
          <p:nvSpPr>
            <p:cNvPr id="75" name="Ovale 27">
              <a:extLst>
                <a:ext uri="{FF2B5EF4-FFF2-40B4-BE49-F238E27FC236}">
                  <a16:creationId xmlns:a16="http://schemas.microsoft.com/office/drawing/2014/main" id="{0E1FF48B-7944-4BC0-88DE-C21E80BC058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6" name="Rettangolo 28">
              <a:extLst>
                <a:ext uri="{FF2B5EF4-FFF2-40B4-BE49-F238E27FC236}">
                  <a16:creationId xmlns:a16="http://schemas.microsoft.com/office/drawing/2014/main" id="{697BD594-D134-4F65-9D55-F0DE536F0D2E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Triangolo isoscele 29">
              <a:extLst>
                <a:ext uri="{FF2B5EF4-FFF2-40B4-BE49-F238E27FC236}">
                  <a16:creationId xmlns:a16="http://schemas.microsoft.com/office/drawing/2014/main" id="{6E5A62A6-E343-463C-A4D3-5493E423A2C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Connettore a gomito 48">
            <a:extLst>
              <a:ext uri="{FF2B5EF4-FFF2-40B4-BE49-F238E27FC236}">
                <a16:creationId xmlns:a16="http://schemas.microsoft.com/office/drawing/2014/main" id="{1D816127-B889-45F4-A84C-431BC2A695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865154" y="4519897"/>
            <a:ext cx="143596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3">
            <a:extLst>
              <a:ext uri="{FF2B5EF4-FFF2-40B4-BE49-F238E27FC236}">
                <a16:creationId xmlns:a16="http://schemas.microsoft.com/office/drawing/2014/main" id="{4F5956A5-BF52-4984-B9EC-1F00F9C105EA}"/>
              </a:ext>
            </a:extLst>
          </p:cNvPr>
          <p:cNvSpPr txBox="1"/>
          <p:nvPr/>
        </p:nvSpPr>
        <p:spPr>
          <a:xfrm>
            <a:off x="2900122" y="3819878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92" name="CasellaDiTesto 80">
            <a:extLst>
              <a:ext uri="{FF2B5EF4-FFF2-40B4-BE49-F238E27FC236}">
                <a16:creationId xmlns:a16="http://schemas.microsoft.com/office/drawing/2014/main" id="{21CD417F-3803-448C-AB69-CB89EEB8485F}"/>
              </a:ext>
            </a:extLst>
          </p:cNvPr>
          <p:cNvSpPr txBox="1"/>
          <p:nvPr/>
        </p:nvSpPr>
        <p:spPr>
          <a:xfrm>
            <a:off x="2032057" y="4215332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93" name="Ovale 81">
            <a:extLst>
              <a:ext uri="{FF2B5EF4-FFF2-40B4-BE49-F238E27FC236}">
                <a16:creationId xmlns:a16="http://schemas.microsoft.com/office/drawing/2014/main" id="{BD233E71-FCEE-45FC-BEE3-0B98BE375685}"/>
              </a:ext>
            </a:extLst>
          </p:cNvPr>
          <p:cNvSpPr/>
          <p:nvPr/>
        </p:nvSpPr>
        <p:spPr>
          <a:xfrm>
            <a:off x="7426117" y="4440478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TextBox 13">
            <a:extLst>
              <a:ext uri="{FF2B5EF4-FFF2-40B4-BE49-F238E27FC236}">
                <a16:creationId xmlns:a16="http://schemas.microsoft.com/office/drawing/2014/main" id="{38B10FC3-3C2D-4ABD-99E4-259E2A6360C4}"/>
              </a:ext>
            </a:extLst>
          </p:cNvPr>
          <p:cNvSpPr txBox="1"/>
          <p:nvPr/>
        </p:nvSpPr>
        <p:spPr>
          <a:xfrm>
            <a:off x="7157406" y="4689681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98" name="Gruppo 26">
            <a:extLst>
              <a:ext uri="{FF2B5EF4-FFF2-40B4-BE49-F238E27FC236}">
                <a16:creationId xmlns:a16="http://schemas.microsoft.com/office/drawing/2014/main" id="{DBE385BD-16CD-47CF-AB17-C534640D9226}"/>
              </a:ext>
            </a:extLst>
          </p:cNvPr>
          <p:cNvGrpSpPr/>
          <p:nvPr/>
        </p:nvGrpSpPr>
        <p:grpSpPr>
          <a:xfrm>
            <a:off x="6538757" y="4172116"/>
            <a:ext cx="866156" cy="763297"/>
            <a:chOff x="1194666" y="2417771"/>
            <a:chExt cx="866156" cy="763297"/>
          </a:xfrm>
        </p:grpSpPr>
        <p:sp>
          <p:nvSpPr>
            <p:cNvPr id="100" name="Ovale 27">
              <a:extLst>
                <a:ext uri="{FF2B5EF4-FFF2-40B4-BE49-F238E27FC236}">
                  <a16:creationId xmlns:a16="http://schemas.microsoft.com/office/drawing/2014/main" id="{BC61B5F4-7215-493F-9A23-BA7D47FD984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1" name="Rettangolo 28">
              <a:extLst>
                <a:ext uri="{FF2B5EF4-FFF2-40B4-BE49-F238E27FC236}">
                  <a16:creationId xmlns:a16="http://schemas.microsoft.com/office/drawing/2014/main" id="{4CBFB3E6-0047-4D85-B57B-CACA609330F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2" name="Triangolo isoscele 29">
              <a:extLst>
                <a:ext uri="{FF2B5EF4-FFF2-40B4-BE49-F238E27FC236}">
                  <a16:creationId xmlns:a16="http://schemas.microsoft.com/office/drawing/2014/main" id="{0284FC53-EE68-4B6D-B02A-355D1F2914D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1405BB9-CA1C-4E4F-9B10-3C2CD749D827}"/>
              </a:ext>
            </a:extLst>
          </p:cNvPr>
          <p:cNvSpPr txBox="1"/>
          <p:nvPr/>
        </p:nvSpPr>
        <p:spPr>
          <a:xfrm>
            <a:off x="6346962" y="3819878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cxnSp>
        <p:nvCxnSpPr>
          <p:cNvPr id="111" name="Connettore a gomito 48">
            <a:extLst>
              <a:ext uri="{FF2B5EF4-FFF2-40B4-BE49-F238E27FC236}">
                <a16:creationId xmlns:a16="http://schemas.microsoft.com/office/drawing/2014/main" id="{09D27AB2-0A86-452A-8C54-638403C77EA9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1865154" y="4666008"/>
            <a:ext cx="4814320" cy="5967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80">
            <a:extLst>
              <a:ext uri="{FF2B5EF4-FFF2-40B4-BE49-F238E27FC236}">
                <a16:creationId xmlns:a16="http://schemas.microsoft.com/office/drawing/2014/main" id="{BFE0E9F2-00C8-4381-B63A-8F7647726B87}"/>
              </a:ext>
            </a:extLst>
          </p:cNvPr>
          <p:cNvSpPr txBox="1"/>
          <p:nvPr/>
        </p:nvSpPr>
        <p:spPr>
          <a:xfrm>
            <a:off x="4033227" y="4912044"/>
            <a:ext cx="2563747" cy="3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cxnSp>
        <p:nvCxnSpPr>
          <p:cNvPr id="113" name="Connettore a gomito 48">
            <a:extLst>
              <a:ext uri="{FF2B5EF4-FFF2-40B4-BE49-F238E27FC236}">
                <a16:creationId xmlns:a16="http://schemas.microsoft.com/office/drawing/2014/main" id="{4F57693B-36EC-405C-B614-0479124ED6CF}"/>
              </a:ext>
            </a:extLst>
          </p:cNvPr>
          <p:cNvCxnSpPr>
            <a:cxnSpLocks/>
            <a:stCxn id="75" idx="6"/>
            <a:endCxn id="101" idx="1"/>
          </p:cNvCxnSpPr>
          <p:nvPr/>
        </p:nvCxnSpPr>
        <p:spPr>
          <a:xfrm>
            <a:off x="4167276" y="4535238"/>
            <a:ext cx="2371481" cy="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80">
            <a:extLst>
              <a:ext uri="{FF2B5EF4-FFF2-40B4-BE49-F238E27FC236}">
                <a16:creationId xmlns:a16="http://schemas.microsoft.com/office/drawing/2014/main" id="{077CA40E-A6D3-4E32-B1D8-72E17247AB05}"/>
              </a:ext>
            </a:extLst>
          </p:cNvPr>
          <p:cNvSpPr txBox="1"/>
          <p:nvPr/>
        </p:nvSpPr>
        <p:spPr>
          <a:xfrm>
            <a:off x="4149404" y="4186870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grpSp>
        <p:nvGrpSpPr>
          <p:cNvPr id="115" name="Gruppo 26">
            <a:extLst>
              <a:ext uri="{FF2B5EF4-FFF2-40B4-BE49-F238E27FC236}">
                <a16:creationId xmlns:a16="http://schemas.microsoft.com/office/drawing/2014/main" id="{9CA87586-969F-4DE0-BAC7-230AF3A89AD7}"/>
              </a:ext>
            </a:extLst>
          </p:cNvPr>
          <p:cNvGrpSpPr/>
          <p:nvPr/>
        </p:nvGrpSpPr>
        <p:grpSpPr>
          <a:xfrm>
            <a:off x="3618412" y="5820140"/>
            <a:ext cx="866156" cy="763297"/>
            <a:chOff x="1194666" y="2417771"/>
            <a:chExt cx="866156" cy="763297"/>
          </a:xfrm>
        </p:grpSpPr>
        <p:sp>
          <p:nvSpPr>
            <p:cNvPr id="116" name="Ovale 27">
              <a:extLst>
                <a:ext uri="{FF2B5EF4-FFF2-40B4-BE49-F238E27FC236}">
                  <a16:creationId xmlns:a16="http://schemas.microsoft.com/office/drawing/2014/main" id="{C47AAE61-FC0A-4B07-819B-7BBA5056F04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7" name="Rettangolo 28">
              <a:extLst>
                <a:ext uri="{FF2B5EF4-FFF2-40B4-BE49-F238E27FC236}">
                  <a16:creationId xmlns:a16="http://schemas.microsoft.com/office/drawing/2014/main" id="{AE117BE3-DF36-417B-B751-5F40C24BACF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8" name="Triangolo isoscele 29">
              <a:extLst>
                <a:ext uri="{FF2B5EF4-FFF2-40B4-BE49-F238E27FC236}">
                  <a16:creationId xmlns:a16="http://schemas.microsoft.com/office/drawing/2014/main" id="{A86F6DC7-EA3F-41CA-8D7B-654F0058EAF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19" name="Connettore a gomito 48">
            <a:extLst>
              <a:ext uri="{FF2B5EF4-FFF2-40B4-BE49-F238E27FC236}">
                <a16:creationId xmlns:a16="http://schemas.microsoft.com/office/drawing/2014/main" id="{29B6C124-52A4-41A0-9DBF-0E01D5091F30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207855" y="6208056"/>
            <a:ext cx="2410557" cy="153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3">
            <a:extLst>
              <a:ext uri="{FF2B5EF4-FFF2-40B4-BE49-F238E27FC236}">
                <a16:creationId xmlns:a16="http://schemas.microsoft.com/office/drawing/2014/main" id="{22D23065-BFF0-4AEA-B056-CFBA30222451}"/>
              </a:ext>
            </a:extLst>
          </p:cNvPr>
          <p:cNvSpPr txBox="1"/>
          <p:nvPr/>
        </p:nvSpPr>
        <p:spPr>
          <a:xfrm>
            <a:off x="3217414" y="5508037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121" name="CasellaDiTesto 80">
            <a:extLst>
              <a:ext uri="{FF2B5EF4-FFF2-40B4-BE49-F238E27FC236}">
                <a16:creationId xmlns:a16="http://schemas.microsoft.com/office/drawing/2014/main" id="{C6F3EC22-EF40-40C6-8472-0728416832E6}"/>
              </a:ext>
            </a:extLst>
          </p:cNvPr>
          <p:cNvSpPr txBox="1"/>
          <p:nvPr/>
        </p:nvSpPr>
        <p:spPr>
          <a:xfrm>
            <a:off x="1943752" y="5886360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122" name="Ovale 81">
            <a:extLst>
              <a:ext uri="{FF2B5EF4-FFF2-40B4-BE49-F238E27FC236}">
                <a16:creationId xmlns:a16="http://schemas.microsoft.com/office/drawing/2014/main" id="{3D4C6EB6-72A6-4531-9668-2F6A10017BA5}"/>
              </a:ext>
            </a:extLst>
          </p:cNvPr>
          <p:cNvSpPr/>
          <p:nvPr/>
        </p:nvSpPr>
        <p:spPr>
          <a:xfrm>
            <a:off x="7745737" y="6118647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TextBox 13">
            <a:extLst>
              <a:ext uri="{FF2B5EF4-FFF2-40B4-BE49-F238E27FC236}">
                <a16:creationId xmlns:a16="http://schemas.microsoft.com/office/drawing/2014/main" id="{6C3C9CFD-C58E-4524-AAE1-1E73E3C7527C}"/>
              </a:ext>
            </a:extLst>
          </p:cNvPr>
          <p:cNvSpPr txBox="1"/>
          <p:nvPr/>
        </p:nvSpPr>
        <p:spPr>
          <a:xfrm>
            <a:off x="7474698" y="637784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127" name="Gruppo 26">
            <a:extLst>
              <a:ext uri="{FF2B5EF4-FFF2-40B4-BE49-F238E27FC236}">
                <a16:creationId xmlns:a16="http://schemas.microsoft.com/office/drawing/2014/main" id="{D83AE8F9-3B49-4D54-8174-C4734C328D7C}"/>
              </a:ext>
            </a:extLst>
          </p:cNvPr>
          <p:cNvGrpSpPr/>
          <p:nvPr/>
        </p:nvGrpSpPr>
        <p:grpSpPr>
          <a:xfrm>
            <a:off x="6856049" y="5860275"/>
            <a:ext cx="866156" cy="763297"/>
            <a:chOff x="1194666" y="2417771"/>
            <a:chExt cx="866156" cy="763297"/>
          </a:xfrm>
        </p:grpSpPr>
        <p:sp>
          <p:nvSpPr>
            <p:cNvPr id="128" name="Ovale 27">
              <a:extLst>
                <a:ext uri="{FF2B5EF4-FFF2-40B4-BE49-F238E27FC236}">
                  <a16:creationId xmlns:a16="http://schemas.microsoft.com/office/drawing/2014/main" id="{A20289AB-B6C4-4A1C-99EE-90887AA42A8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9" name="Rettangolo 28">
              <a:extLst>
                <a:ext uri="{FF2B5EF4-FFF2-40B4-BE49-F238E27FC236}">
                  <a16:creationId xmlns:a16="http://schemas.microsoft.com/office/drawing/2014/main" id="{4EFD6923-9C5E-4595-B57A-8909FBCF09EF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8" name="Triangolo isoscele 29">
              <a:extLst>
                <a:ext uri="{FF2B5EF4-FFF2-40B4-BE49-F238E27FC236}">
                  <a16:creationId xmlns:a16="http://schemas.microsoft.com/office/drawing/2014/main" id="{5F03973C-F327-4EA4-A3F8-D9F9A04708CE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DE39E01-E183-4DC2-8A7A-5AEC01EF50FF}"/>
              </a:ext>
            </a:extLst>
          </p:cNvPr>
          <p:cNvSpPr txBox="1"/>
          <p:nvPr/>
        </p:nvSpPr>
        <p:spPr>
          <a:xfrm>
            <a:off x="6621034" y="5551855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sp>
        <p:nvSpPr>
          <p:cNvPr id="142" name="CasellaDiTesto 80">
            <a:extLst>
              <a:ext uri="{FF2B5EF4-FFF2-40B4-BE49-F238E27FC236}">
                <a16:creationId xmlns:a16="http://schemas.microsoft.com/office/drawing/2014/main" id="{77713D2A-D8B9-46B7-A224-6398FF481596}"/>
              </a:ext>
            </a:extLst>
          </p:cNvPr>
          <p:cNvSpPr txBox="1"/>
          <p:nvPr/>
        </p:nvSpPr>
        <p:spPr>
          <a:xfrm>
            <a:off x="959224" y="6278971"/>
            <a:ext cx="29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robotmovecmd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cxnSp>
        <p:nvCxnSpPr>
          <p:cNvPr id="143" name="Connettore a gomito 48">
            <a:extLst>
              <a:ext uri="{FF2B5EF4-FFF2-40B4-BE49-F238E27FC236}">
                <a16:creationId xmlns:a16="http://schemas.microsoft.com/office/drawing/2014/main" id="{DF00D577-05F1-4670-9F20-D7C8172F0D20}"/>
              </a:ext>
            </a:extLst>
          </p:cNvPr>
          <p:cNvCxnSpPr>
            <a:cxnSpLocks/>
            <a:stCxn id="116" idx="6"/>
            <a:endCxn id="129" idx="1"/>
          </p:cNvCxnSpPr>
          <p:nvPr/>
        </p:nvCxnSpPr>
        <p:spPr>
          <a:xfrm>
            <a:off x="4484568" y="6223397"/>
            <a:ext cx="2371481" cy="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80">
            <a:extLst>
              <a:ext uri="{FF2B5EF4-FFF2-40B4-BE49-F238E27FC236}">
                <a16:creationId xmlns:a16="http://schemas.microsoft.com/office/drawing/2014/main" id="{3AF30DE4-D4F5-46D4-83F8-ED2214CD73D2}"/>
              </a:ext>
            </a:extLst>
          </p:cNvPr>
          <p:cNvSpPr txBox="1"/>
          <p:nvPr/>
        </p:nvSpPr>
        <p:spPr>
          <a:xfrm>
            <a:off x="4466696" y="5875029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grpSp>
        <p:nvGrpSpPr>
          <p:cNvPr id="145" name="Gruppo 26">
            <a:extLst>
              <a:ext uri="{FF2B5EF4-FFF2-40B4-BE49-F238E27FC236}">
                <a16:creationId xmlns:a16="http://schemas.microsoft.com/office/drawing/2014/main" id="{D4F7A50C-9F88-45F6-B61A-6B26190019C3}"/>
              </a:ext>
            </a:extLst>
          </p:cNvPr>
          <p:cNvGrpSpPr/>
          <p:nvPr/>
        </p:nvGrpSpPr>
        <p:grpSpPr>
          <a:xfrm>
            <a:off x="9932187" y="315261"/>
            <a:ext cx="866156" cy="763297"/>
            <a:chOff x="1194666" y="2417771"/>
            <a:chExt cx="866156" cy="763297"/>
          </a:xfrm>
        </p:grpSpPr>
        <p:sp>
          <p:nvSpPr>
            <p:cNvPr id="146" name="Ovale 27">
              <a:extLst>
                <a:ext uri="{FF2B5EF4-FFF2-40B4-BE49-F238E27FC236}">
                  <a16:creationId xmlns:a16="http://schemas.microsoft.com/office/drawing/2014/main" id="{2309C6E4-1E08-4556-A02C-D30F5D6288F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7" name="Rettangolo 28">
              <a:extLst>
                <a:ext uri="{FF2B5EF4-FFF2-40B4-BE49-F238E27FC236}">
                  <a16:creationId xmlns:a16="http://schemas.microsoft.com/office/drawing/2014/main" id="{78A0D21D-CD6C-4564-8E6D-45F65598CBB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8" name="Triangolo isoscele 29">
              <a:extLst>
                <a:ext uri="{FF2B5EF4-FFF2-40B4-BE49-F238E27FC236}">
                  <a16:creationId xmlns:a16="http://schemas.microsoft.com/office/drawing/2014/main" id="{677283FD-6A3F-4939-877B-26903C20D39D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49" name="Connettore a gomito 48">
            <a:extLst>
              <a:ext uri="{FF2B5EF4-FFF2-40B4-BE49-F238E27FC236}">
                <a16:creationId xmlns:a16="http://schemas.microsoft.com/office/drawing/2014/main" id="{0FDDDCFF-C5D7-4165-A7A6-EBF08FE6DDFC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7614779" y="703177"/>
            <a:ext cx="2317408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3">
            <a:extLst>
              <a:ext uri="{FF2B5EF4-FFF2-40B4-BE49-F238E27FC236}">
                <a16:creationId xmlns:a16="http://schemas.microsoft.com/office/drawing/2014/main" id="{2BC5EA0F-34F6-4F2F-B999-20F5BB257D3B}"/>
              </a:ext>
            </a:extLst>
          </p:cNvPr>
          <p:cNvSpPr txBox="1"/>
          <p:nvPr/>
        </p:nvSpPr>
        <p:spPr>
          <a:xfrm>
            <a:off x="9531189" y="3158"/>
            <a:ext cx="193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BasicStepRobotActor</a:t>
            </a:r>
            <a:endParaRPr lang="en-US" sz="1600" dirty="0"/>
          </a:p>
        </p:txBody>
      </p:sp>
      <p:sp>
        <p:nvSpPr>
          <p:cNvPr id="151" name="CasellaDiTesto 80">
            <a:extLst>
              <a:ext uri="{FF2B5EF4-FFF2-40B4-BE49-F238E27FC236}">
                <a16:creationId xmlns:a16="http://schemas.microsoft.com/office/drawing/2014/main" id="{731F2883-3EC8-49B0-AA52-B20313CC869F}"/>
              </a:ext>
            </a:extLst>
          </p:cNvPr>
          <p:cNvSpPr txBox="1"/>
          <p:nvPr/>
        </p:nvSpPr>
        <p:spPr>
          <a:xfrm>
            <a:off x="8663124" y="398612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152" name="Ovale 81">
            <a:extLst>
              <a:ext uri="{FF2B5EF4-FFF2-40B4-BE49-F238E27FC236}">
                <a16:creationId xmlns:a16="http://schemas.microsoft.com/office/drawing/2014/main" id="{5E87D16A-11A6-41C6-B378-4D621309B697}"/>
              </a:ext>
            </a:extLst>
          </p:cNvPr>
          <p:cNvSpPr/>
          <p:nvPr/>
        </p:nvSpPr>
        <p:spPr>
          <a:xfrm>
            <a:off x="10815451" y="566039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TextBox 13">
            <a:extLst>
              <a:ext uri="{FF2B5EF4-FFF2-40B4-BE49-F238E27FC236}">
                <a16:creationId xmlns:a16="http://schemas.microsoft.com/office/drawing/2014/main" id="{3FF07066-F804-48F0-9368-D88DFB886891}"/>
              </a:ext>
            </a:extLst>
          </p:cNvPr>
          <p:cNvSpPr txBox="1"/>
          <p:nvPr/>
        </p:nvSpPr>
        <p:spPr>
          <a:xfrm>
            <a:off x="10589018" y="844322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sp>
        <p:nvSpPr>
          <p:cNvPr id="159" name="CasellaDiTesto 80">
            <a:extLst>
              <a:ext uri="{FF2B5EF4-FFF2-40B4-BE49-F238E27FC236}">
                <a16:creationId xmlns:a16="http://schemas.microsoft.com/office/drawing/2014/main" id="{02C7C360-BF83-4D26-B974-BD932DF5BE6E}"/>
              </a:ext>
            </a:extLst>
          </p:cNvPr>
          <p:cNvSpPr txBox="1"/>
          <p:nvPr/>
        </p:nvSpPr>
        <p:spPr>
          <a:xfrm>
            <a:off x="7426117" y="764373"/>
            <a:ext cx="2563747" cy="3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3893272" y="2451496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1729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2235320" y="1120462"/>
            <a:ext cx="2630809" cy="2478014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1749402" y="201759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2641190" y="1501800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1217570" y="2999129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AF1DE-58BC-4584-809B-45FC831C4ACD}"/>
              </a:ext>
            </a:extLst>
          </p:cNvPr>
          <p:cNvSpPr txBox="1"/>
          <p:nvPr/>
        </p:nvSpPr>
        <p:spPr>
          <a:xfrm>
            <a:off x="342201" y="3797888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WalkerPath</a:t>
            </a:r>
            <a:endParaRPr lang="en-US" dirty="0"/>
          </a:p>
        </p:txBody>
      </p:sp>
      <p:grpSp>
        <p:nvGrpSpPr>
          <p:cNvPr id="16" name="Gruppo 26">
            <a:extLst>
              <a:ext uri="{FF2B5EF4-FFF2-40B4-BE49-F238E27FC236}">
                <a16:creationId xmlns:a16="http://schemas.microsoft.com/office/drawing/2014/main" id="{8DE12D89-FC0F-4893-B8C8-BC0EF65179E9}"/>
              </a:ext>
            </a:extLst>
          </p:cNvPr>
          <p:cNvGrpSpPr/>
          <p:nvPr/>
        </p:nvGrpSpPr>
        <p:grpSpPr>
          <a:xfrm>
            <a:off x="2032086" y="5693942"/>
            <a:ext cx="866156" cy="763297"/>
            <a:chOff x="1194666" y="2417771"/>
            <a:chExt cx="866156" cy="763297"/>
          </a:xfrm>
        </p:grpSpPr>
        <p:sp>
          <p:nvSpPr>
            <p:cNvPr id="17" name="Ovale 27">
              <a:extLst>
                <a:ext uri="{FF2B5EF4-FFF2-40B4-BE49-F238E27FC236}">
                  <a16:creationId xmlns:a16="http://schemas.microsoft.com/office/drawing/2014/main" id="{B63647F2-2157-44F7-9E2A-A485E4AE30AE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28">
              <a:extLst>
                <a:ext uri="{FF2B5EF4-FFF2-40B4-BE49-F238E27FC236}">
                  <a16:creationId xmlns:a16="http://schemas.microsoft.com/office/drawing/2014/main" id="{24EE82A8-05CB-4952-BEB7-F2C6AF70617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Triangolo isoscele 29">
              <a:extLst>
                <a:ext uri="{FF2B5EF4-FFF2-40B4-BE49-F238E27FC236}">
                  <a16:creationId xmlns:a16="http://schemas.microsoft.com/office/drawing/2014/main" id="{9746397F-ABDF-4277-9331-EEADE08A875F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2444D6-3330-460A-A76C-16B20FBAEB4E}"/>
              </a:ext>
            </a:extLst>
          </p:cNvPr>
          <p:cNvSpPr txBox="1"/>
          <p:nvPr/>
        </p:nvSpPr>
        <p:spPr>
          <a:xfrm>
            <a:off x="1840805" y="6356618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WalkerStrategyActor</a:t>
            </a:r>
            <a:endParaRPr lang="en-US" dirty="0"/>
          </a:p>
        </p:txBody>
      </p:sp>
      <p:grpSp>
        <p:nvGrpSpPr>
          <p:cNvPr id="21" name="Gruppo 26">
            <a:extLst>
              <a:ext uri="{FF2B5EF4-FFF2-40B4-BE49-F238E27FC236}">
                <a16:creationId xmlns:a16="http://schemas.microsoft.com/office/drawing/2014/main" id="{CEF6E0A4-1EC6-43A8-B6CC-C96E32DAE466}"/>
              </a:ext>
            </a:extLst>
          </p:cNvPr>
          <p:cNvGrpSpPr/>
          <p:nvPr/>
        </p:nvGrpSpPr>
        <p:grpSpPr>
          <a:xfrm>
            <a:off x="4187941" y="5593321"/>
            <a:ext cx="866156" cy="763297"/>
            <a:chOff x="1194666" y="2417771"/>
            <a:chExt cx="866156" cy="763297"/>
          </a:xfrm>
        </p:grpSpPr>
        <p:sp>
          <p:nvSpPr>
            <p:cNvPr id="22" name="Ovale 27">
              <a:extLst>
                <a:ext uri="{FF2B5EF4-FFF2-40B4-BE49-F238E27FC236}">
                  <a16:creationId xmlns:a16="http://schemas.microsoft.com/office/drawing/2014/main" id="{76672197-6031-4680-A820-CB9A98B45A6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8">
              <a:extLst>
                <a:ext uri="{FF2B5EF4-FFF2-40B4-BE49-F238E27FC236}">
                  <a16:creationId xmlns:a16="http://schemas.microsoft.com/office/drawing/2014/main" id="{056EB50C-8D07-4E44-BACA-351EAB947DF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Triangolo isoscele 29">
              <a:extLst>
                <a:ext uri="{FF2B5EF4-FFF2-40B4-BE49-F238E27FC236}">
                  <a16:creationId xmlns:a16="http://schemas.microsoft.com/office/drawing/2014/main" id="{A2D47296-7223-46A9-B7E2-807CD0AF28D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4DB823-EA7D-4D6C-BB88-A1C8D36B96C4}"/>
              </a:ext>
            </a:extLst>
          </p:cNvPr>
          <p:cNvSpPr txBox="1"/>
          <p:nvPr/>
        </p:nvSpPr>
        <p:spPr>
          <a:xfrm>
            <a:off x="4025724" y="639983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PathExecutorActor</a:t>
            </a:r>
            <a:endParaRPr lang="en-US" dirty="0"/>
          </a:p>
        </p:txBody>
      </p:sp>
      <p:grpSp>
        <p:nvGrpSpPr>
          <p:cNvPr id="26" name="Gruppo 26">
            <a:extLst>
              <a:ext uri="{FF2B5EF4-FFF2-40B4-BE49-F238E27FC236}">
                <a16:creationId xmlns:a16="http://schemas.microsoft.com/office/drawing/2014/main" id="{E594C82D-28D6-4977-98D7-A29F69541A24}"/>
              </a:ext>
            </a:extLst>
          </p:cNvPr>
          <p:cNvGrpSpPr/>
          <p:nvPr/>
        </p:nvGrpSpPr>
        <p:grpSpPr>
          <a:xfrm>
            <a:off x="6252328" y="5682153"/>
            <a:ext cx="866156" cy="763297"/>
            <a:chOff x="1194666" y="2417771"/>
            <a:chExt cx="866156" cy="763297"/>
          </a:xfrm>
        </p:grpSpPr>
        <p:sp>
          <p:nvSpPr>
            <p:cNvPr id="27" name="Ovale 27">
              <a:extLst>
                <a:ext uri="{FF2B5EF4-FFF2-40B4-BE49-F238E27FC236}">
                  <a16:creationId xmlns:a16="http://schemas.microsoft.com/office/drawing/2014/main" id="{D4CCF148-93E4-4688-9A8C-69BFA4ABB52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8">
              <a:extLst>
                <a:ext uri="{FF2B5EF4-FFF2-40B4-BE49-F238E27FC236}">
                  <a16:creationId xmlns:a16="http://schemas.microsoft.com/office/drawing/2014/main" id="{614BDCC8-9CC2-4300-986D-CF26B4207F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9">
              <a:extLst>
                <a:ext uri="{FF2B5EF4-FFF2-40B4-BE49-F238E27FC236}">
                  <a16:creationId xmlns:a16="http://schemas.microsoft.com/office/drawing/2014/main" id="{BBFF9C4D-034C-47A0-9007-A01A0136B5A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9CC78C-840D-44E4-8DFF-8CB39D2EA8B4}"/>
              </a:ext>
            </a:extLst>
          </p:cNvPr>
          <p:cNvSpPr txBox="1"/>
          <p:nvPr/>
        </p:nvSpPr>
        <p:spPr>
          <a:xfrm>
            <a:off x="6090111" y="6488668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StepRobotActor</a:t>
            </a:r>
            <a:endParaRPr lang="en-US" dirty="0"/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A9A85A1-CCC3-42D8-AA89-8A0F5BDFA20F}"/>
              </a:ext>
            </a:extLst>
          </p:cNvPr>
          <p:cNvSpPr txBox="1"/>
          <p:nvPr/>
        </p:nvSpPr>
        <p:spPr>
          <a:xfrm>
            <a:off x="2989938" y="1728632"/>
            <a:ext cx="1860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ActorContextTcpServer</a:t>
            </a:r>
            <a:endParaRPr lang="en-US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3489905" y="2527199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TextBox 13">
            <a:extLst>
              <a:ext uri="{FF2B5EF4-FFF2-40B4-BE49-F238E27FC236}">
                <a16:creationId xmlns:a16="http://schemas.microsoft.com/office/drawing/2014/main" id="{9311584D-6079-4BE5-BD93-C839B5908D00}"/>
              </a:ext>
            </a:extLst>
          </p:cNvPr>
          <p:cNvSpPr txBox="1"/>
          <p:nvPr/>
        </p:nvSpPr>
        <p:spPr>
          <a:xfrm>
            <a:off x="2445108" y="2204367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TCPSupprt</a:t>
            </a:r>
            <a:endParaRPr lang="en-US" sz="1400" dirty="0"/>
          </a:p>
        </p:txBody>
      </p: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stCxn id="7" idx="4"/>
            <a:endCxn id="44" idx="1"/>
          </p:cNvCxnSpPr>
          <p:nvPr/>
        </p:nvCxnSpPr>
        <p:spPr>
          <a:xfrm rot="16200000" flipH="1">
            <a:off x="2986186" y="2411396"/>
            <a:ext cx="650018" cy="35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336507" y="3013022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258818B-1AEA-461A-AB7A-24BAE7FF6C96}"/>
              </a:ext>
            </a:extLst>
          </p:cNvPr>
          <p:cNvSpPr/>
          <p:nvPr/>
        </p:nvSpPr>
        <p:spPr>
          <a:xfrm>
            <a:off x="2689311" y="2058841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12063076-0FB2-42A1-838B-1A68A8FC0252}"/>
              </a:ext>
            </a:extLst>
          </p:cNvPr>
          <p:cNvSpPr/>
          <p:nvPr/>
        </p:nvSpPr>
        <p:spPr>
          <a:xfrm>
            <a:off x="1076576" y="5870316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8" name="Gruppo 6">
            <a:extLst>
              <a:ext uri="{FF2B5EF4-FFF2-40B4-BE49-F238E27FC236}">
                <a16:creationId xmlns:a16="http://schemas.microsoft.com/office/drawing/2014/main" id="{A20F1413-3804-4FBC-836A-A960D543E10F}"/>
              </a:ext>
            </a:extLst>
          </p:cNvPr>
          <p:cNvGrpSpPr/>
          <p:nvPr/>
        </p:nvGrpSpPr>
        <p:grpSpPr>
          <a:xfrm>
            <a:off x="5132790" y="217871"/>
            <a:ext cx="765958" cy="658580"/>
            <a:chOff x="565700" y="4940367"/>
            <a:chExt cx="805955" cy="772447"/>
          </a:xfrm>
        </p:grpSpPr>
        <p:sp>
          <p:nvSpPr>
            <p:cNvPr id="59" name="Ovale 31">
              <a:extLst>
                <a:ext uri="{FF2B5EF4-FFF2-40B4-BE49-F238E27FC236}">
                  <a16:creationId xmlns:a16="http://schemas.microsoft.com/office/drawing/2014/main" id="{CC3CF108-389F-4513-BCEC-6F69F67A429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Triangolo isoscele 34">
              <a:extLst>
                <a:ext uri="{FF2B5EF4-FFF2-40B4-BE49-F238E27FC236}">
                  <a16:creationId xmlns:a16="http://schemas.microsoft.com/office/drawing/2014/main" id="{56D6782A-6C76-45A7-8F8E-C435A269ED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13">
            <a:extLst>
              <a:ext uri="{FF2B5EF4-FFF2-40B4-BE49-F238E27FC236}">
                <a16:creationId xmlns:a16="http://schemas.microsoft.com/office/drawing/2014/main" id="{12E4C6BE-425D-4410-8BBC-F18B62411459}"/>
              </a:ext>
            </a:extLst>
          </p:cNvPr>
          <p:cNvSpPr txBox="1"/>
          <p:nvPr/>
        </p:nvSpPr>
        <p:spPr>
          <a:xfrm>
            <a:off x="4787150" y="688454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620F897A-58B9-498B-901C-E2AE710B859B}"/>
              </a:ext>
            </a:extLst>
          </p:cNvPr>
          <p:cNvSpPr/>
          <p:nvPr/>
        </p:nvSpPr>
        <p:spPr>
          <a:xfrm>
            <a:off x="4339840" y="41501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3" name="Gruppo 26">
            <a:extLst>
              <a:ext uri="{FF2B5EF4-FFF2-40B4-BE49-F238E27FC236}">
                <a16:creationId xmlns:a16="http://schemas.microsoft.com/office/drawing/2014/main" id="{C815D98D-1FD1-4F0E-B0F8-B82C7BD55A53}"/>
              </a:ext>
            </a:extLst>
          </p:cNvPr>
          <p:cNvGrpSpPr/>
          <p:nvPr/>
        </p:nvGrpSpPr>
        <p:grpSpPr>
          <a:xfrm>
            <a:off x="1093253" y="160305"/>
            <a:ext cx="866156" cy="763297"/>
            <a:chOff x="1194666" y="2417771"/>
            <a:chExt cx="866156" cy="763297"/>
          </a:xfrm>
        </p:grpSpPr>
        <p:sp>
          <p:nvSpPr>
            <p:cNvPr id="64" name="Ovale 27">
              <a:extLst>
                <a:ext uri="{FF2B5EF4-FFF2-40B4-BE49-F238E27FC236}">
                  <a16:creationId xmlns:a16="http://schemas.microsoft.com/office/drawing/2014/main" id="{43ABC31B-E28F-4E3E-8B4C-936D6D602EF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28">
              <a:extLst>
                <a:ext uri="{FF2B5EF4-FFF2-40B4-BE49-F238E27FC236}">
                  <a16:creationId xmlns:a16="http://schemas.microsoft.com/office/drawing/2014/main" id="{7712B4F3-9985-4B93-BF78-01555F3B430F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29">
              <a:extLst>
                <a:ext uri="{FF2B5EF4-FFF2-40B4-BE49-F238E27FC236}">
                  <a16:creationId xmlns:a16="http://schemas.microsoft.com/office/drawing/2014/main" id="{1D5BFF70-247E-4F8E-A571-57805A8D001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14">
            <a:extLst>
              <a:ext uri="{FF2B5EF4-FFF2-40B4-BE49-F238E27FC236}">
                <a16:creationId xmlns:a16="http://schemas.microsoft.com/office/drawing/2014/main" id="{1A52F69B-D7C0-402D-9742-4B91720095EB}"/>
              </a:ext>
            </a:extLst>
          </p:cNvPr>
          <p:cNvSpPr txBox="1"/>
          <p:nvPr/>
        </p:nvSpPr>
        <p:spPr>
          <a:xfrm>
            <a:off x="1004880" y="76054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236F429-E5D4-4F29-B1A0-FD3C75BFC171}"/>
              </a:ext>
            </a:extLst>
          </p:cNvPr>
          <p:cNvSpPr txBox="1"/>
          <p:nvPr/>
        </p:nvSpPr>
        <p:spPr>
          <a:xfrm>
            <a:off x="2512425" y="598106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{"step":"350"}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BA2A0769-AF56-4B09-AD5F-00D14FA1E1F8}"/>
              </a:ext>
            </a:extLst>
          </p:cNvPr>
          <p:cNvCxnSpPr>
            <a:stCxn id="64" idx="6"/>
            <a:endCxn id="62" idx="1"/>
          </p:cNvCxnSpPr>
          <p:nvPr/>
        </p:nvCxnSpPr>
        <p:spPr>
          <a:xfrm>
            <a:off x="1959409" y="563562"/>
            <a:ext cx="2380431" cy="88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3F3DBA6D-A3ED-425D-8771-9AB281E96B0C}"/>
              </a:ext>
            </a:extLst>
          </p:cNvPr>
          <p:cNvSpPr/>
          <p:nvPr/>
        </p:nvSpPr>
        <p:spPr>
          <a:xfrm>
            <a:off x="3368708" y="1455844"/>
            <a:ext cx="248792" cy="23552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8C95953C-8C3C-47AB-9551-4BE30C0CBE39}"/>
              </a:ext>
            </a:extLst>
          </p:cNvPr>
          <p:cNvSpPr txBox="1"/>
          <p:nvPr/>
        </p:nvSpPr>
        <p:spPr>
          <a:xfrm>
            <a:off x="3507346" y="1402588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ActorBasicContextKb</a:t>
            </a:r>
            <a:endParaRPr lang="en-US" sz="12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2403932" y="2545379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370859" y="2796636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4285453" y="254857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4848075" y="2813418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89" name="Gruppo 26">
            <a:extLst>
              <a:ext uri="{FF2B5EF4-FFF2-40B4-BE49-F238E27FC236}">
                <a16:creationId xmlns:a16="http://schemas.microsoft.com/office/drawing/2014/main" id="{EA5EC829-1EA3-40F5-A39C-C7A4D55842C6}"/>
              </a:ext>
            </a:extLst>
          </p:cNvPr>
          <p:cNvGrpSpPr/>
          <p:nvPr/>
        </p:nvGrpSpPr>
        <p:grpSpPr>
          <a:xfrm>
            <a:off x="9912117" y="45477"/>
            <a:ext cx="866156" cy="763297"/>
            <a:chOff x="1194666" y="2417771"/>
            <a:chExt cx="866156" cy="763297"/>
          </a:xfrm>
        </p:grpSpPr>
        <p:sp>
          <p:nvSpPr>
            <p:cNvPr id="90" name="Ovale 27">
              <a:extLst>
                <a:ext uri="{FF2B5EF4-FFF2-40B4-BE49-F238E27FC236}">
                  <a16:creationId xmlns:a16="http://schemas.microsoft.com/office/drawing/2014/main" id="{91A3271C-C112-46F7-AFB1-12707EFD9EC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1" name="Rettangolo 28">
              <a:extLst>
                <a:ext uri="{FF2B5EF4-FFF2-40B4-BE49-F238E27FC236}">
                  <a16:creationId xmlns:a16="http://schemas.microsoft.com/office/drawing/2014/main" id="{F1A7C702-7602-4C3D-BD63-5234A38CD24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2" name="Triangolo isoscele 29">
              <a:extLst>
                <a:ext uri="{FF2B5EF4-FFF2-40B4-BE49-F238E27FC236}">
                  <a16:creationId xmlns:a16="http://schemas.microsoft.com/office/drawing/2014/main" id="{56C5E1C4-D7E6-49FD-8468-A58B38EC3C4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3" name="TextBox 13">
            <a:extLst>
              <a:ext uri="{FF2B5EF4-FFF2-40B4-BE49-F238E27FC236}">
                <a16:creationId xmlns:a16="http://schemas.microsoft.com/office/drawing/2014/main" id="{84C639B3-5D2F-4293-8C46-645C0BAECEC2}"/>
              </a:ext>
            </a:extLst>
          </p:cNvPr>
          <p:cNvSpPr txBox="1"/>
          <p:nvPr/>
        </p:nvSpPr>
        <p:spPr>
          <a:xfrm>
            <a:off x="9736003" y="534279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grpSp>
        <p:nvGrpSpPr>
          <p:cNvPr id="94" name="Gruppo 26">
            <a:extLst>
              <a:ext uri="{FF2B5EF4-FFF2-40B4-BE49-F238E27FC236}">
                <a16:creationId xmlns:a16="http://schemas.microsoft.com/office/drawing/2014/main" id="{D89B4462-DD47-4CC3-9151-D4862B5EBF9B}"/>
              </a:ext>
            </a:extLst>
          </p:cNvPr>
          <p:cNvGrpSpPr/>
          <p:nvPr/>
        </p:nvGrpSpPr>
        <p:grpSpPr>
          <a:xfrm>
            <a:off x="7295994" y="21418"/>
            <a:ext cx="866156" cy="763297"/>
            <a:chOff x="1194666" y="2417771"/>
            <a:chExt cx="866156" cy="763297"/>
          </a:xfrm>
        </p:grpSpPr>
        <p:sp>
          <p:nvSpPr>
            <p:cNvPr id="95" name="Ovale 27">
              <a:extLst>
                <a:ext uri="{FF2B5EF4-FFF2-40B4-BE49-F238E27FC236}">
                  <a16:creationId xmlns:a16="http://schemas.microsoft.com/office/drawing/2014/main" id="{4AFCDB7D-CB8F-430D-8D2B-83DDA8CC2A9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7F8EBA1F-C295-4647-A6C2-EAF2C33C29A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7" name="Triangolo isoscele 29">
              <a:extLst>
                <a:ext uri="{FF2B5EF4-FFF2-40B4-BE49-F238E27FC236}">
                  <a16:creationId xmlns:a16="http://schemas.microsoft.com/office/drawing/2014/main" id="{B2F4B3B8-B7D9-4D87-A9CC-2C72889D85A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8" name="TextBox 14">
            <a:extLst>
              <a:ext uri="{FF2B5EF4-FFF2-40B4-BE49-F238E27FC236}">
                <a16:creationId xmlns:a16="http://schemas.microsoft.com/office/drawing/2014/main" id="{22DBA7FD-B890-4DDD-BDD5-A893FC0D763D}"/>
              </a:ext>
            </a:extLst>
          </p:cNvPr>
          <p:cNvSpPr txBox="1"/>
          <p:nvPr/>
        </p:nvSpPr>
        <p:spPr>
          <a:xfrm>
            <a:off x="7207621" y="62165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A088197D-EE19-4C49-9242-A80A7BEA4FF6}"/>
              </a:ext>
            </a:extLst>
          </p:cNvPr>
          <p:cNvCxnSpPr>
            <a:stCxn id="95" idx="6"/>
            <a:endCxn id="91" idx="1"/>
          </p:cNvCxnSpPr>
          <p:nvPr/>
        </p:nvCxnSpPr>
        <p:spPr>
          <a:xfrm>
            <a:off x="8162150" y="424675"/>
            <a:ext cx="1749967" cy="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6AFA010-F8C9-42F2-A435-A7221E307B22}"/>
              </a:ext>
            </a:extLst>
          </p:cNvPr>
          <p:cNvSpPr txBox="1"/>
          <p:nvPr/>
        </p:nvSpPr>
        <p:spPr>
          <a:xfrm>
            <a:off x="8789630" y="180895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{"step":"350" }</a:t>
            </a:r>
            <a:endParaRPr lang="it-IT" sz="1200" dirty="0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1528D8D-67C0-46DF-88A1-0DBC92DB9B69}"/>
              </a:ext>
            </a:extLst>
          </p:cNvPr>
          <p:cNvSpPr txBox="1"/>
          <p:nvPr/>
        </p:nvSpPr>
        <p:spPr>
          <a:xfrm>
            <a:off x="7073105" y="1066632"/>
            <a:ext cx="3465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{"</a:t>
            </a:r>
            <a:r>
              <a:rPr lang="it-IT" sz="1200" dirty="0" err="1"/>
              <a:t>stepDone</a:t>
            </a:r>
            <a:r>
              <a:rPr lang="it-IT" sz="1200" dirty="0"/>
              <a:t>":"ok"</a:t>
            </a:r>
            <a:r>
              <a:rPr lang="en-US" sz="1200" dirty="0"/>
              <a:t>} or </a:t>
            </a:r>
            <a:r>
              <a:rPr lang="it-IT" sz="1200" dirty="0"/>
              <a:t>{"</a:t>
            </a:r>
            <a:r>
              <a:rPr lang="it-IT" sz="1200" dirty="0" err="1"/>
              <a:t>stepFail</a:t>
            </a:r>
            <a:r>
              <a:rPr lang="it-IT" sz="1200" dirty="0"/>
              <a:t>":DT }  </a:t>
            </a:r>
            <a:r>
              <a:rPr lang="en-US" sz="1200" dirty="0"/>
              <a:t>since observed</a:t>
            </a:r>
            <a:endParaRPr lang="it-IT" sz="1200" dirty="0"/>
          </a:p>
        </p:txBody>
      </p:sp>
      <p:cxnSp>
        <p:nvCxnSpPr>
          <p:cNvPr id="104" name="Connettore a gomito 103">
            <a:extLst>
              <a:ext uri="{FF2B5EF4-FFF2-40B4-BE49-F238E27FC236}">
                <a16:creationId xmlns:a16="http://schemas.microsoft.com/office/drawing/2014/main" id="{EDDD763B-B4EE-42F3-AA6E-33BC337FB996}"/>
              </a:ext>
            </a:extLst>
          </p:cNvPr>
          <p:cNvCxnSpPr>
            <a:cxnSpLocks/>
            <a:stCxn id="90" idx="4"/>
            <a:endCxn id="96" idx="1"/>
          </p:cNvCxnSpPr>
          <p:nvPr/>
        </p:nvCxnSpPr>
        <p:spPr>
          <a:xfrm rot="5400000" flipH="1">
            <a:off x="8649984" y="-944655"/>
            <a:ext cx="399440" cy="3107419"/>
          </a:xfrm>
          <a:prstGeom prst="bentConnector4">
            <a:avLst>
              <a:gd name="adj1" fmla="val -57230"/>
              <a:gd name="adj2" fmla="val 107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o 6">
            <a:extLst>
              <a:ext uri="{FF2B5EF4-FFF2-40B4-BE49-F238E27FC236}">
                <a16:creationId xmlns:a16="http://schemas.microsoft.com/office/drawing/2014/main" id="{C6A16CDB-D0DB-410B-8304-78B9E7C30678}"/>
              </a:ext>
            </a:extLst>
          </p:cNvPr>
          <p:cNvGrpSpPr/>
          <p:nvPr/>
        </p:nvGrpSpPr>
        <p:grpSpPr>
          <a:xfrm>
            <a:off x="8534711" y="3966126"/>
            <a:ext cx="765958" cy="658580"/>
            <a:chOff x="565700" y="4940367"/>
            <a:chExt cx="805955" cy="772447"/>
          </a:xfrm>
        </p:grpSpPr>
        <p:sp>
          <p:nvSpPr>
            <p:cNvPr id="112" name="Ovale 31">
              <a:extLst>
                <a:ext uri="{FF2B5EF4-FFF2-40B4-BE49-F238E27FC236}">
                  <a16:creationId xmlns:a16="http://schemas.microsoft.com/office/drawing/2014/main" id="{E855E2B8-AA3B-4686-9BB3-2346348D324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3" name="Triangolo isoscele 34">
              <a:extLst>
                <a:ext uri="{FF2B5EF4-FFF2-40B4-BE49-F238E27FC236}">
                  <a16:creationId xmlns:a16="http://schemas.microsoft.com/office/drawing/2014/main" id="{E3F7BCE6-961B-4BFF-B88D-105D5D085E30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13">
            <a:extLst>
              <a:ext uri="{FF2B5EF4-FFF2-40B4-BE49-F238E27FC236}">
                <a16:creationId xmlns:a16="http://schemas.microsoft.com/office/drawing/2014/main" id="{F8A33F5D-3FBF-4923-8176-68E81255A127}"/>
              </a:ext>
            </a:extLst>
          </p:cNvPr>
          <p:cNvSpPr txBox="1"/>
          <p:nvPr/>
        </p:nvSpPr>
        <p:spPr>
          <a:xfrm>
            <a:off x="8189071" y="4436709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15" name="Rectangle 4">
            <a:extLst>
              <a:ext uri="{FF2B5EF4-FFF2-40B4-BE49-F238E27FC236}">
                <a16:creationId xmlns:a16="http://schemas.microsoft.com/office/drawing/2014/main" id="{AEC2852E-7108-4396-BECD-2DD6C7D76718}"/>
              </a:ext>
            </a:extLst>
          </p:cNvPr>
          <p:cNvSpPr/>
          <p:nvPr/>
        </p:nvSpPr>
        <p:spPr>
          <a:xfrm>
            <a:off x="7741761" y="416327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116" name="Gruppo 26">
            <a:extLst>
              <a:ext uri="{FF2B5EF4-FFF2-40B4-BE49-F238E27FC236}">
                <a16:creationId xmlns:a16="http://schemas.microsoft.com/office/drawing/2014/main" id="{31FAA95F-CF14-4E5A-85D3-3776EE4A6230}"/>
              </a:ext>
            </a:extLst>
          </p:cNvPr>
          <p:cNvGrpSpPr/>
          <p:nvPr/>
        </p:nvGrpSpPr>
        <p:grpSpPr>
          <a:xfrm rot="16200000">
            <a:off x="841173" y="4260166"/>
            <a:ext cx="866156" cy="763297"/>
            <a:chOff x="1194666" y="2417771"/>
            <a:chExt cx="866156" cy="763297"/>
          </a:xfrm>
        </p:grpSpPr>
        <p:sp>
          <p:nvSpPr>
            <p:cNvPr id="117" name="Ovale 27">
              <a:extLst>
                <a:ext uri="{FF2B5EF4-FFF2-40B4-BE49-F238E27FC236}">
                  <a16:creationId xmlns:a16="http://schemas.microsoft.com/office/drawing/2014/main" id="{ADB3D9CB-3090-4B56-B5FA-8BB6141A7AE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Rettangolo 28">
              <a:extLst>
                <a:ext uri="{FF2B5EF4-FFF2-40B4-BE49-F238E27FC236}">
                  <a16:creationId xmlns:a16="http://schemas.microsoft.com/office/drawing/2014/main" id="{9C153EE7-AA41-4C58-B714-DD5025A601B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9" name="Triangolo isoscele 29">
              <a:extLst>
                <a:ext uri="{FF2B5EF4-FFF2-40B4-BE49-F238E27FC236}">
                  <a16:creationId xmlns:a16="http://schemas.microsoft.com/office/drawing/2014/main" id="{DFCBA48E-8132-42B8-9A70-C2E0A47BC19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26">
            <a:extLst>
              <a:ext uri="{FF2B5EF4-FFF2-40B4-BE49-F238E27FC236}">
                <a16:creationId xmlns:a16="http://schemas.microsoft.com/office/drawing/2014/main" id="{998455AD-9B41-4A68-8B32-D762777E0CA9}"/>
              </a:ext>
            </a:extLst>
          </p:cNvPr>
          <p:cNvGrpSpPr/>
          <p:nvPr/>
        </p:nvGrpSpPr>
        <p:grpSpPr>
          <a:xfrm>
            <a:off x="531960" y="3966127"/>
            <a:ext cx="866156" cy="763297"/>
            <a:chOff x="1194666" y="2417771"/>
            <a:chExt cx="866156" cy="763297"/>
          </a:xfrm>
        </p:grpSpPr>
        <p:sp>
          <p:nvSpPr>
            <p:cNvPr id="121" name="Ovale 27">
              <a:extLst>
                <a:ext uri="{FF2B5EF4-FFF2-40B4-BE49-F238E27FC236}">
                  <a16:creationId xmlns:a16="http://schemas.microsoft.com/office/drawing/2014/main" id="{1516630F-E464-4566-99C3-D99065BFF6C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Rettangolo 28">
              <a:extLst>
                <a:ext uri="{FF2B5EF4-FFF2-40B4-BE49-F238E27FC236}">
                  <a16:creationId xmlns:a16="http://schemas.microsoft.com/office/drawing/2014/main" id="{46DE2A97-A31F-4324-A6F0-28ABD61D2FB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3" name="Triangolo isoscele 29">
              <a:extLst>
                <a:ext uri="{FF2B5EF4-FFF2-40B4-BE49-F238E27FC236}">
                  <a16:creationId xmlns:a16="http://schemas.microsoft.com/office/drawing/2014/main" id="{6E00E9FC-235C-4AA0-A897-ECA7882D0AAE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4" name="TextBox 14">
            <a:extLst>
              <a:ext uri="{FF2B5EF4-FFF2-40B4-BE49-F238E27FC236}">
                <a16:creationId xmlns:a16="http://schemas.microsoft.com/office/drawing/2014/main" id="{38E8C9A1-5EC7-4529-8336-FE035DB68128}"/>
              </a:ext>
            </a:extLst>
          </p:cNvPr>
          <p:cNvSpPr txBox="1"/>
          <p:nvPr/>
        </p:nvSpPr>
        <p:spPr>
          <a:xfrm>
            <a:off x="435093" y="5022493"/>
            <a:ext cx="153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ConnectionReader</a:t>
            </a:r>
            <a:endParaRPr lang="en-US" sz="1400" dirty="0"/>
          </a:p>
          <a:p>
            <a:r>
              <a:rPr lang="en-US" sz="1400" dirty="0"/>
              <a:t>(observer)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17C10336-D0C2-4D46-8A70-C1E7135FBF89}"/>
              </a:ext>
            </a:extLst>
          </p:cNvPr>
          <p:cNvCxnSpPr>
            <a:cxnSpLocks/>
            <a:stCxn id="117" idx="1"/>
            <a:endCxn id="122" idx="1"/>
          </p:cNvCxnSpPr>
          <p:nvPr/>
        </p:nvCxnSpPr>
        <p:spPr>
          <a:xfrm rot="10800000">
            <a:off x="531961" y="4354044"/>
            <a:ext cx="509313" cy="494621"/>
          </a:xfrm>
          <a:prstGeom prst="bentConnector3">
            <a:avLst>
              <a:gd name="adj1" fmla="val 144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6E81CA86-85B5-4228-9BE7-A3F2A46005A8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398116" y="4369384"/>
            <a:ext cx="6295336" cy="9292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9B4D0E2F-7EDF-4CCA-9783-1F1C3D1ABCF1}"/>
              </a:ext>
            </a:extLst>
          </p:cNvPr>
          <p:cNvSpPr/>
          <p:nvPr/>
        </p:nvSpPr>
        <p:spPr>
          <a:xfrm>
            <a:off x="1116683" y="4245810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C01FC69E-2066-424C-8A5E-62937AE67BCD}"/>
              </a:ext>
            </a:extLst>
          </p:cNvPr>
          <p:cNvSpPr txBox="1"/>
          <p:nvPr/>
        </p:nvSpPr>
        <p:spPr>
          <a:xfrm>
            <a:off x="2738997" y="3988510"/>
            <a:ext cx="412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dirty="0" err="1"/>
              <a:t>step,dispatch,walker,stepRobot</a:t>
            </a:r>
            <a:r>
              <a:rPr lang="en-US" sz="1400" dirty="0"/>
              <a:t>,{"step":"350" },1)</a:t>
            </a:r>
            <a:endParaRPr lang="it-IT" sz="1400" dirty="0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4B0CA1B3-D997-4390-99CB-B074636938EB}"/>
              </a:ext>
            </a:extLst>
          </p:cNvPr>
          <p:cNvSpPr txBox="1"/>
          <p:nvPr/>
        </p:nvSpPr>
        <p:spPr>
          <a:xfrm>
            <a:off x="1664775" y="4467256"/>
            <a:ext cx="527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msg(</a:t>
            </a:r>
            <a:r>
              <a:rPr lang="it-IT" sz="1400" dirty="0" err="1"/>
              <a:t>stepAnswer,dispatch,stepRobot,ctxServer</a:t>
            </a:r>
            <a:r>
              <a:rPr lang="it-IT" sz="1400" dirty="0"/>
              <a:t>,{"</a:t>
            </a:r>
            <a:r>
              <a:rPr lang="it-IT" sz="1400" dirty="0" err="1"/>
              <a:t>stepDone</a:t>
            </a:r>
            <a:r>
              <a:rPr lang="it-IT" sz="1400" dirty="0"/>
              <a:t>":"ok" },5)</a:t>
            </a:r>
          </a:p>
          <a:p>
            <a:r>
              <a:rPr lang="it-IT" sz="1400" dirty="0"/>
              <a:t>msg(</a:t>
            </a:r>
            <a:r>
              <a:rPr lang="it-IT" sz="1400" dirty="0" err="1"/>
              <a:t>stepAnswer,dispatch,stepRobot,ctxServer</a:t>
            </a:r>
            <a:r>
              <a:rPr lang="it-IT" sz="1400" dirty="0"/>
              <a:t>,{"stepFail":"115" },13) l</a:t>
            </a:r>
          </a:p>
        </p:txBody>
      </p:sp>
      <p:grpSp>
        <p:nvGrpSpPr>
          <p:cNvPr id="99" name="Gruppo 26">
            <a:extLst>
              <a:ext uri="{FF2B5EF4-FFF2-40B4-BE49-F238E27FC236}">
                <a16:creationId xmlns:a16="http://schemas.microsoft.com/office/drawing/2014/main" id="{C0A9629D-C5B6-4888-AF17-25C974E3B9A1}"/>
              </a:ext>
            </a:extLst>
          </p:cNvPr>
          <p:cNvGrpSpPr/>
          <p:nvPr/>
        </p:nvGrpSpPr>
        <p:grpSpPr>
          <a:xfrm>
            <a:off x="2056467" y="5679687"/>
            <a:ext cx="866156" cy="763297"/>
            <a:chOff x="1194666" y="2417771"/>
            <a:chExt cx="866156" cy="763297"/>
          </a:xfrm>
        </p:grpSpPr>
        <p:sp>
          <p:nvSpPr>
            <p:cNvPr id="103" name="Ovale 27">
              <a:extLst>
                <a:ext uri="{FF2B5EF4-FFF2-40B4-BE49-F238E27FC236}">
                  <a16:creationId xmlns:a16="http://schemas.microsoft.com/office/drawing/2014/main" id="{96512AAF-65C2-4DA5-B084-75E6E7DC1B6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5" name="Rettangolo 28">
              <a:extLst>
                <a:ext uri="{FF2B5EF4-FFF2-40B4-BE49-F238E27FC236}">
                  <a16:creationId xmlns:a16="http://schemas.microsoft.com/office/drawing/2014/main" id="{D824882B-EB62-4958-A840-FE2FAA0D406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6" name="Triangolo isoscele 29">
              <a:extLst>
                <a:ext uri="{FF2B5EF4-FFF2-40B4-BE49-F238E27FC236}">
                  <a16:creationId xmlns:a16="http://schemas.microsoft.com/office/drawing/2014/main" id="{629CB80A-7558-4599-A230-79E05D96277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2EBB0E6-A7B8-4E2F-9FAE-74FA260F24A4}"/>
              </a:ext>
            </a:extLst>
          </p:cNvPr>
          <p:cNvSpPr txBox="1"/>
          <p:nvPr/>
        </p:nvSpPr>
        <p:spPr>
          <a:xfrm>
            <a:off x="1865186" y="6342363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WalkerStrategyActor</a:t>
            </a:r>
            <a:endParaRPr lang="en-US" dirty="0"/>
          </a:p>
        </p:txBody>
      </p:sp>
      <p:grpSp>
        <p:nvGrpSpPr>
          <p:cNvPr id="108" name="Gruppo 26">
            <a:extLst>
              <a:ext uri="{FF2B5EF4-FFF2-40B4-BE49-F238E27FC236}">
                <a16:creationId xmlns:a16="http://schemas.microsoft.com/office/drawing/2014/main" id="{9A75836E-500C-4301-B89F-A0798762CF5A}"/>
              </a:ext>
            </a:extLst>
          </p:cNvPr>
          <p:cNvGrpSpPr/>
          <p:nvPr/>
        </p:nvGrpSpPr>
        <p:grpSpPr>
          <a:xfrm>
            <a:off x="4212322" y="5579066"/>
            <a:ext cx="866156" cy="763297"/>
            <a:chOff x="1194666" y="2417771"/>
            <a:chExt cx="866156" cy="763297"/>
          </a:xfrm>
        </p:grpSpPr>
        <p:sp>
          <p:nvSpPr>
            <p:cNvPr id="109" name="Ovale 27">
              <a:extLst>
                <a:ext uri="{FF2B5EF4-FFF2-40B4-BE49-F238E27FC236}">
                  <a16:creationId xmlns:a16="http://schemas.microsoft.com/office/drawing/2014/main" id="{CB125E5D-E768-4F59-AF92-641FB15ED73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Rettangolo 28">
              <a:extLst>
                <a:ext uri="{FF2B5EF4-FFF2-40B4-BE49-F238E27FC236}">
                  <a16:creationId xmlns:a16="http://schemas.microsoft.com/office/drawing/2014/main" id="{4E5703C4-57C1-40E1-922E-93FB5C9490B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0" name="Triangolo isoscele 29">
              <a:extLst>
                <a:ext uri="{FF2B5EF4-FFF2-40B4-BE49-F238E27FC236}">
                  <a16:creationId xmlns:a16="http://schemas.microsoft.com/office/drawing/2014/main" id="{67E8A100-4D56-43E3-B1D1-612033CBEED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C5FEBDB-64C1-46B4-9829-225A286A1186}"/>
              </a:ext>
            </a:extLst>
          </p:cNvPr>
          <p:cNvSpPr txBox="1"/>
          <p:nvPr/>
        </p:nvSpPr>
        <p:spPr>
          <a:xfrm>
            <a:off x="4050105" y="638558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PathExecutorActor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2855EC-43A7-412F-936E-25AE1E77A405}"/>
              </a:ext>
            </a:extLst>
          </p:cNvPr>
          <p:cNvSpPr txBox="1"/>
          <p:nvPr/>
        </p:nvSpPr>
        <p:spPr>
          <a:xfrm>
            <a:off x="6114492" y="6474413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StepRobotActor</a:t>
            </a:r>
            <a:endParaRPr lang="en-US" dirty="0"/>
          </a:p>
        </p:txBody>
      </p:sp>
      <p:sp>
        <p:nvSpPr>
          <p:cNvPr id="133" name="Ovale 55">
            <a:extLst>
              <a:ext uri="{FF2B5EF4-FFF2-40B4-BE49-F238E27FC236}">
                <a16:creationId xmlns:a16="http://schemas.microsoft.com/office/drawing/2014/main" id="{D80FEAC0-69C9-42E7-BC4C-B352DB59F25A}"/>
              </a:ext>
            </a:extLst>
          </p:cNvPr>
          <p:cNvSpPr/>
          <p:nvPr/>
        </p:nvSpPr>
        <p:spPr>
          <a:xfrm>
            <a:off x="1100957" y="5856061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6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353A0A1-D510-4FF8-BA73-497451A33AB6}"/>
              </a:ext>
            </a:extLst>
          </p:cNvPr>
          <p:cNvSpPr txBox="1"/>
          <p:nvPr/>
        </p:nvSpPr>
        <p:spPr>
          <a:xfrm>
            <a:off x="1110709" y="777099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robotActorTry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B8AE8-3293-4816-919B-FFC84431485D}"/>
              </a:ext>
            </a:extLst>
          </p:cNvPr>
          <p:cNvSpPr txBox="1"/>
          <p:nvPr/>
        </p:nvSpPr>
        <p:spPr>
          <a:xfrm>
            <a:off x="2795592" y="2280330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InputReader</a:t>
            </a:r>
            <a:endParaRPr lang="en-US" dirty="0"/>
          </a:p>
        </p:txBody>
      </p:sp>
      <p:sp>
        <p:nvSpPr>
          <p:cNvPr id="17" name="Ovale 55">
            <a:extLst>
              <a:ext uri="{FF2B5EF4-FFF2-40B4-BE49-F238E27FC236}">
                <a16:creationId xmlns:a16="http://schemas.microsoft.com/office/drawing/2014/main" id="{03045571-25B5-4BED-A407-437EA8B67D0F}"/>
              </a:ext>
            </a:extLst>
          </p:cNvPr>
          <p:cNvSpPr/>
          <p:nvPr/>
        </p:nvSpPr>
        <p:spPr>
          <a:xfrm>
            <a:off x="2153495" y="1759116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99">
            <a:extLst>
              <a:ext uri="{FF2B5EF4-FFF2-40B4-BE49-F238E27FC236}">
                <a16:creationId xmlns:a16="http://schemas.microsoft.com/office/drawing/2014/main" id="{DB2B7C24-70A9-4D95-BEC6-B829387166B2}"/>
              </a:ext>
            </a:extLst>
          </p:cNvPr>
          <p:cNvCxnSpPr>
            <a:cxnSpLocks/>
          </p:cNvCxnSpPr>
          <p:nvPr/>
        </p:nvCxnSpPr>
        <p:spPr>
          <a:xfrm>
            <a:off x="414997" y="1546572"/>
            <a:ext cx="969638" cy="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BE3771C-9B2D-44E8-89D4-9CA23BD9CB2A}"/>
              </a:ext>
            </a:extLst>
          </p:cNvPr>
          <p:cNvCxnSpPr>
            <a:cxnSpLocks/>
          </p:cNvCxnSpPr>
          <p:nvPr/>
        </p:nvCxnSpPr>
        <p:spPr>
          <a:xfrm rot="5400000" flipH="1">
            <a:off x="1420919" y="1526358"/>
            <a:ext cx="1083739" cy="1143892"/>
          </a:xfrm>
          <a:prstGeom prst="bentConnector4">
            <a:avLst>
              <a:gd name="adj1" fmla="val -21094"/>
              <a:gd name="adj2" fmla="val 11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3FCB8D-8BDE-4D6F-8BED-E7F36D53D16B}"/>
              </a:ext>
            </a:extLst>
          </p:cNvPr>
          <p:cNvSpPr txBox="1"/>
          <p:nvPr/>
        </p:nvSpPr>
        <p:spPr>
          <a:xfrm>
            <a:off x="356993" y="2805728"/>
            <a:ext cx="277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{ “</a:t>
            </a:r>
            <a:r>
              <a:rPr lang="en-US" sz="1400" dirty="0" err="1"/>
              <a:t>endmove</a:t>
            </a:r>
            <a:r>
              <a:rPr lang="en-US" sz="1400" dirty="0"/>
              <a:t>” : “…” , “move” : “… “ }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D946EEAA-E34D-4EBC-9E52-C82E765C9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93" y="3183599"/>
            <a:ext cx="391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{ "</a:t>
            </a:r>
            <a:r>
              <a:rPr lang="en-US" altLang="en-US" sz="1400" dirty="0" err="1"/>
              <a:t>sonarName</a:t>
            </a:r>
            <a:r>
              <a:rPr lang="en-US" altLang="en-US" sz="1400" dirty="0"/>
              <a:t>": “…", "distance": INT, "axis": “…" }</a:t>
            </a:r>
          </a:p>
          <a:p>
            <a:r>
              <a:rPr lang="en-US" altLang="en-US" sz="1400" dirty="0"/>
              <a:t>{ "collision" : “…", "move": “…"} </a:t>
            </a:r>
          </a:p>
        </p:txBody>
      </p:sp>
      <p:grpSp>
        <p:nvGrpSpPr>
          <p:cNvPr id="37" name="Gruppo 6">
            <a:extLst>
              <a:ext uri="{FF2B5EF4-FFF2-40B4-BE49-F238E27FC236}">
                <a16:creationId xmlns:a16="http://schemas.microsoft.com/office/drawing/2014/main" id="{49362821-1608-4A0B-AADE-9AEE19E0D43F}"/>
              </a:ext>
            </a:extLst>
          </p:cNvPr>
          <p:cNvGrpSpPr/>
          <p:nvPr/>
        </p:nvGrpSpPr>
        <p:grpSpPr>
          <a:xfrm>
            <a:off x="8389458" y="1514672"/>
            <a:ext cx="765958" cy="658580"/>
            <a:chOff x="565700" y="4940367"/>
            <a:chExt cx="805955" cy="772447"/>
          </a:xfrm>
        </p:grpSpPr>
        <p:sp>
          <p:nvSpPr>
            <p:cNvPr id="38" name="Ovale 31">
              <a:extLst>
                <a:ext uri="{FF2B5EF4-FFF2-40B4-BE49-F238E27FC236}">
                  <a16:creationId xmlns:a16="http://schemas.microsoft.com/office/drawing/2014/main" id="{6A4AA81C-26D2-4C4B-9703-6E35F1D6FD1F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9" name="Triangolo isoscele 34">
              <a:extLst>
                <a:ext uri="{FF2B5EF4-FFF2-40B4-BE49-F238E27FC236}">
                  <a16:creationId xmlns:a16="http://schemas.microsoft.com/office/drawing/2014/main" id="{35891D57-A93F-47DA-9276-CE17056A25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0" name="TextBox 13">
            <a:extLst>
              <a:ext uri="{FF2B5EF4-FFF2-40B4-BE49-F238E27FC236}">
                <a16:creationId xmlns:a16="http://schemas.microsoft.com/office/drawing/2014/main" id="{4342A5A5-68D6-4424-B3B2-BCB7FD7DE563}"/>
              </a:ext>
            </a:extLst>
          </p:cNvPr>
          <p:cNvSpPr txBox="1"/>
          <p:nvPr/>
        </p:nvSpPr>
        <p:spPr>
          <a:xfrm>
            <a:off x="8043818" y="1985255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RobotService</a:t>
            </a:r>
            <a:endParaRPr lang="en-US" dirty="0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9C5129E8-F297-4D2D-8047-F81B29F222F0}"/>
              </a:ext>
            </a:extLst>
          </p:cNvPr>
          <p:cNvSpPr/>
          <p:nvPr/>
        </p:nvSpPr>
        <p:spPr>
          <a:xfrm>
            <a:off x="7596508" y="1711817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cxnSp>
        <p:nvCxnSpPr>
          <p:cNvPr id="42" name="Connettore 2 74">
            <a:extLst>
              <a:ext uri="{FF2B5EF4-FFF2-40B4-BE49-F238E27FC236}">
                <a16:creationId xmlns:a16="http://schemas.microsoft.com/office/drawing/2014/main" id="{D5A1B972-83DE-48B7-89C1-349CF66A75C5}"/>
              </a:ext>
            </a:extLst>
          </p:cNvPr>
          <p:cNvCxnSpPr>
            <a:cxnSpLocks/>
            <a:stCxn id="17" idx="6"/>
            <a:endCxn id="41" idx="1"/>
          </p:cNvCxnSpPr>
          <p:nvPr/>
        </p:nvCxnSpPr>
        <p:spPr>
          <a:xfrm flipV="1">
            <a:off x="2402287" y="1869214"/>
            <a:ext cx="5194221" cy="766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31556C-24FB-49FB-BE36-5409B33AFB9E}"/>
              </a:ext>
            </a:extLst>
          </p:cNvPr>
          <p:cNvSpPr txBox="1"/>
          <p:nvPr/>
        </p:nvSpPr>
        <p:spPr>
          <a:xfrm>
            <a:off x="39297" y="1535121"/>
            <a:ext cx="123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 {“</a:t>
            </a:r>
            <a:r>
              <a:rPr lang="en-US" sz="1400" dirty="0" err="1"/>
              <a:t>cmd</a:t>
            </a:r>
            <a:r>
              <a:rPr lang="en-US" sz="1400" dirty="0"/>
              <a:t>”:“</a:t>
            </a:r>
            <a:r>
              <a:rPr lang="en-US" sz="1400" dirty="0" err="1"/>
              <a:t>init</a:t>
            </a:r>
            <a:r>
              <a:rPr lang="en-US" sz="1400" dirty="0"/>
              <a:t>”}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C27191-05DA-4BA5-9DA4-6248421CA734}"/>
              </a:ext>
            </a:extLst>
          </p:cNvPr>
          <p:cNvSpPr txBox="1"/>
          <p:nvPr/>
        </p:nvSpPr>
        <p:spPr>
          <a:xfrm>
            <a:off x="39297" y="1787978"/>
            <a:ext cx="139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 {“</a:t>
            </a:r>
            <a:r>
              <a:rPr lang="en-US" sz="1400" dirty="0" err="1"/>
              <a:t>cmd</a:t>
            </a:r>
            <a:r>
              <a:rPr lang="en-US" sz="1400" dirty="0"/>
              <a:t>” : “end”} </a:t>
            </a:r>
          </a:p>
        </p:txBody>
      </p:sp>
      <p:sp>
        <p:nvSpPr>
          <p:cNvPr id="47" name="CasellaDiTesto 127">
            <a:extLst>
              <a:ext uri="{FF2B5EF4-FFF2-40B4-BE49-F238E27FC236}">
                <a16:creationId xmlns:a16="http://schemas.microsoft.com/office/drawing/2014/main" id="{E09DD822-074F-421C-8758-899E97B64963}"/>
              </a:ext>
            </a:extLst>
          </p:cNvPr>
          <p:cNvSpPr txBox="1"/>
          <p:nvPr/>
        </p:nvSpPr>
        <p:spPr>
          <a:xfrm>
            <a:off x="2736180" y="1564648"/>
            <a:ext cx="4393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</a:t>
            </a:r>
            <a:r>
              <a:rPr lang="en-US" sz="1400" dirty="0" err="1"/>
              <a:t>,dispatch,actortry,stepRobot</a:t>
            </a:r>
            <a:r>
              <a:rPr lang="en-US" sz="1400" dirty="0"/>
              <a:t>,{"</a:t>
            </a:r>
            <a:r>
              <a:rPr lang="en-US" sz="1400" b="1" dirty="0">
                <a:solidFill>
                  <a:srgbClr val="C00000"/>
                </a:solidFill>
              </a:rPr>
              <a:t>step</a:t>
            </a:r>
            <a:r>
              <a:rPr lang="en-US" sz="1400" dirty="0"/>
              <a:t>":"350" },INT)</a:t>
            </a:r>
            <a:endParaRPr lang="it-IT" sz="1400" dirty="0"/>
          </a:p>
        </p:txBody>
      </p:sp>
      <p:sp>
        <p:nvSpPr>
          <p:cNvPr id="52" name="CasellaDiTesto 127">
            <a:extLst>
              <a:ext uri="{FF2B5EF4-FFF2-40B4-BE49-F238E27FC236}">
                <a16:creationId xmlns:a16="http://schemas.microsoft.com/office/drawing/2014/main" id="{CBA88088-51A1-41A9-88F3-500F819912C9}"/>
              </a:ext>
            </a:extLst>
          </p:cNvPr>
          <p:cNvSpPr txBox="1"/>
          <p:nvPr/>
        </p:nvSpPr>
        <p:spPr>
          <a:xfrm>
            <a:off x="2829372" y="138452"/>
            <a:ext cx="5612044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>
                <a:solidFill>
                  <a:srgbClr val="0070C0"/>
                </a:solidFill>
              </a:rPr>
              <a:t>move</a:t>
            </a:r>
            <a:r>
              <a:rPr lang="en-US" sz="1400" dirty="0"/>
              <a:t>,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msgID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 dispatch,	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msgType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 </a:t>
            </a:r>
            <a:r>
              <a:rPr lang="en-US" sz="1400" dirty="0" err="1"/>
              <a:t>actortry</a:t>
            </a:r>
            <a:r>
              <a:rPr lang="en-US" sz="1400" dirty="0"/>
              <a:t>,	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msgSender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 </a:t>
            </a:r>
            <a:r>
              <a:rPr lang="en-US" sz="1400" dirty="0" err="1"/>
              <a:t>stepRobot</a:t>
            </a:r>
            <a:r>
              <a:rPr lang="en-US" sz="1400" dirty="0"/>
              <a:t>,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msgReceiver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{“</a:t>
            </a:r>
            <a:r>
              <a:rPr lang="en-US" sz="1400" b="1" dirty="0">
                <a:solidFill>
                  <a:srgbClr val="C00000"/>
                </a:solidFill>
              </a:rPr>
              <a:t>robotmove</a:t>
            </a:r>
            <a:r>
              <a:rPr lang="en-US" sz="1400" dirty="0"/>
              <a:t>”:“</a:t>
            </a:r>
            <a:r>
              <a:rPr lang="en-US" sz="1400" dirty="0" err="1"/>
              <a:t>turnLeft</a:t>
            </a:r>
            <a:r>
              <a:rPr lang="en-US" sz="1400" dirty="0"/>
              <a:t>“ , “time”:350 },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msgContent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(move) </a:t>
            </a:r>
          </a:p>
          <a:p>
            <a:r>
              <a:rPr lang="en-US" sz="1400" dirty="0"/>
              <a:t>      INT                                                                       </a:t>
            </a:r>
            <a:r>
              <a:rPr lang="en-US" sz="1400" b="1" dirty="0">
                <a:solidFill>
                  <a:srgbClr val="00B050"/>
                </a:solidFill>
              </a:rPr>
              <a:t> //</a:t>
            </a:r>
            <a:r>
              <a:rPr lang="en-US" sz="1400" b="1" dirty="0" err="1">
                <a:solidFill>
                  <a:srgbClr val="00B050"/>
                </a:solidFill>
              </a:rPr>
              <a:t>msgNum</a:t>
            </a:r>
            <a:r>
              <a:rPr lang="en-US" sz="1400" dirty="0"/>
              <a:t>)</a:t>
            </a:r>
            <a:endParaRPr lang="it-IT" sz="1400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CC469E4C-C487-4D0F-B44C-155EC240F842}"/>
              </a:ext>
            </a:extLst>
          </p:cNvPr>
          <p:cNvGrpSpPr/>
          <p:nvPr/>
        </p:nvGrpSpPr>
        <p:grpSpPr>
          <a:xfrm>
            <a:off x="6011827" y="5265349"/>
            <a:ext cx="866156" cy="763297"/>
            <a:chOff x="1194666" y="2417771"/>
            <a:chExt cx="866156" cy="763297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8614DEF2-D6BD-43DE-B77C-03B4752443E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0153953-F5A2-45BE-9CB9-B73AC98B386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29">
              <a:extLst>
                <a:ext uri="{FF2B5EF4-FFF2-40B4-BE49-F238E27FC236}">
                  <a16:creationId xmlns:a16="http://schemas.microsoft.com/office/drawing/2014/main" id="{7CC442CA-085F-4923-8954-A7B3DC37941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3" name="CasellaDiTesto 127">
            <a:extLst>
              <a:ext uri="{FF2B5EF4-FFF2-40B4-BE49-F238E27FC236}">
                <a16:creationId xmlns:a16="http://schemas.microsoft.com/office/drawing/2014/main" id="{6E1BAEAC-E4AD-480C-B6E2-C2403AE0BE47}"/>
              </a:ext>
            </a:extLst>
          </p:cNvPr>
          <p:cNvSpPr txBox="1"/>
          <p:nvPr/>
        </p:nvSpPr>
        <p:spPr>
          <a:xfrm>
            <a:off x="1062857" y="3998989"/>
            <a:ext cx="5612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msg(move,		                      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msgID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 dispatch,	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msgType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 …,	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msgSender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 </a:t>
            </a:r>
            <a:r>
              <a:rPr lang="en-US" sz="1400" dirty="0" err="1"/>
              <a:t>stepRobot</a:t>
            </a:r>
            <a:r>
              <a:rPr lang="en-US" sz="1400" dirty="0"/>
              <a:t>,		          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msgReceiver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   {“</a:t>
            </a:r>
            <a:r>
              <a:rPr lang="en-US" sz="1400" b="1" dirty="0" err="1">
                <a:solidFill>
                  <a:srgbClr val="C00000"/>
                </a:solidFill>
              </a:rPr>
              <a:t>robotmove</a:t>
            </a:r>
            <a:r>
              <a:rPr lang="en-US" sz="1400" dirty="0"/>
              <a:t>”:“</a:t>
            </a:r>
            <a:r>
              <a:rPr lang="en-US" sz="1400" dirty="0" err="1"/>
              <a:t>turnLeft</a:t>
            </a:r>
            <a:r>
              <a:rPr lang="en-US" sz="1400" dirty="0"/>
              <a:t>“ , “time”:350 },    </a:t>
            </a:r>
            <a:r>
              <a:rPr lang="en-US" sz="1400" b="1" dirty="0">
                <a:solidFill>
                  <a:srgbClr val="00B050"/>
                </a:solidFill>
              </a:rPr>
              <a:t>//</a:t>
            </a:r>
            <a:r>
              <a:rPr lang="en-US" sz="1400" b="1" dirty="0" err="1">
                <a:solidFill>
                  <a:srgbClr val="00B050"/>
                </a:solidFill>
              </a:rPr>
              <a:t>msgContent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(move) </a:t>
            </a:r>
          </a:p>
          <a:p>
            <a:r>
              <a:rPr lang="en-US" sz="1400" dirty="0"/>
              <a:t>      INT                                                                       </a:t>
            </a:r>
            <a:r>
              <a:rPr lang="en-US" sz="1400" b="1" dirty="0">
                <a:solidFill>
                  <a:srgbClr val="00B050"/>
                </a:solidFill>
              </a:rPr>
              <a:t> //</a:t>
            </a:r>
            <a:r>
              <a:rPr lang="en-US" sz="1400" b="1" dirty="0" err="1">
                <a:solidFill>
                  <a:srgbClr val="00B050"/>
                </a:solidFill>
              </a:rPr>
              <a:t>msgNum</a:t>
            </a:r>
            <a:r>
              <a:rPr lang="en-US" sz="1400" dirty="0"/>
              <a:t>)</a:t>
            </a:r>
            <a:endParaRPr lang="it-IT" sz="1400" dirty="0"/>
          </a:p>
        </p:txBody>
      </p:sp>
      <p:sp>
        <p:nvSpPr>
          <p:cNvPr id="48" name="CasellaDiTesto 127">
            <a:extLst>
              <a:ext uri="{FF2B5EF4-FFF2-40B4-BE49-F238E27FC236}">
                <a16:creationId xmlns:a16="http://schemas.microsoft.com/office/drawing/2014/main" id="{242FEF7F-F831-45E0-A26D-397EEE5F20BD}"/>
              </a:ext>
            </a:extLst>
          </p:cNvPr>
          <p:cNvSpPr txBox="1"/>
          <p:nvPr/>
        </p:nvSpPr>
        <p:spPr>
          <a:xfrm>
            <a:off x="1190809" y="5380457"/>
            <a:ext cx="3956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dirty="0" err="1"/>
              <a:t>step,dispatch</a:t>
            </a:r>
            <a:r>
              <a:rPr lang="en-US" sz="1400" dirty="0"/>
              <a:t>,…,</a:t>
            </a:r>
            <a:r>
              <a:rPr lang="en-US" sz="1400" dirty="0" err="1"/>
              <a:t>stepRobot</a:t>
            </a:r>
            <a:r>
              <a:rPr lang="en-US" sz="1400" dirty="0"/>
              <a:t>,{"</a:t>
            </a:r>
            <a:r>
              <a:rPr lang="en-US" sz="1400" b="1" dirty="0">
                <a:solidFill>
                  <a:srgbClr val="C00000"/>
                </a:solidFill>
              </a:rPr>
              <a:t>step</a:t>
            </a:r>
            <a:r>
              <a:rPr lang="en-US" sz="1400" dirty="0"/>
              <a:t>":"350" },INT)</a:t>
            </a:r>
            <a:endParaRPr lang="it-IT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6594A8-783F-4D8F-8CC3-54241CB50B1E}"/>
              </a:ext>
            </a:extLst>
          </p:cNvPr>
          <p:cNvCxnSpPr>
            <a:endCxn id="29" idx="1"/>
          </p:cNvCxnSpPr>
          <p:nvPr/>
        </p:nvCxnSpPr>
        <p:spPr>
          <a:xfrm flipV="1">
            <a:off x="771306" y="5653265"/>
            <a:ext cx="5240521" cy="1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3">
            <a:extLst>
              <a:ext uri="{FF2B5EF4-FFF2-40B4-BE49-F238E27FC236}">
                <a16:creationId xmlns:a16="http://schemas.microsoft.com/office/drawing/2014/main" id="{D4CE296C-83E4-4A87-9CD1-A2EDEA77A033}"/>
              </a:ext>
            </a:extLst>
          </p:cNvPr>
          <p:cNvSpPr txBox="1"/>
          <p:nvPr/>
        </p:nvSpPr>
        <p:spPr>
          <a:xfrm>
            <a:off x="5947254" y="5788790"/>
            <a:ext cx="21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BasicStepRobotActor</a:t>
            </a:r>
            <a:endParaRPr lang="en-US" dirty="0"/>
          </a:p>
        </p:txBody>
      </p:sp>
      <p:sp>
        <p:nvSpPr>
          <p:cNvPr id="50" name="Ovale 81">
            <a:extLst>
              <a:ext uri="{FF2B5EF4-FFF2-40B4-BE49-F238E27FC236}">
                <a16:creationId xmlns:a16="http://schemas.microsoft.com/office/drawing/2014/main" id="{EF13AC20-D6C2-44C8-85F8-A66278DC30B6}"/>
              </a:ext>
            </a:extLst>
          </p:cNvPr>
          <p:cNvSpPr/>
          <p:nvPr/>
        </p:nvSpPr>
        <p:spPr>
          <a:xfrm>
            <a:off x="6886659" y="5529596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13">
            <a:extLst>
              <a:ext uri="{FF2B5EF4-FFF2-40B4-BE49-F238E27FC236}">
                <a16:creationId xmlns:a16="http://schemas.microsoft.com/office/drawing/2014/main" id="{FA13FEFE-9153-4969-A6F0-27CFD4C7E296}"/>
              </a:ext>
            </a:extLst>
          </p:cNvPr>
          <p:cNvSpPr txBox="1"/>
          <p:nvPr/>
        </p:nvSpPr>
        <p:spPr>
          <a:xfrm>
            <a:off x="6801253" y="528153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61" name="Gruppo 26">
            <a:extLst>
              <a:ext uri="{FF2B5EF4-FFF2-40B4-BE49-F238E27FC236}">
                <a16:creationId xmlns:a16="http://schemas.microsoft.com/office/drawing/2014/main" id="{10722339-1C1C-44E1-8AF6-6A0D2C9F28D5}"/>
              </a:ext>
            </a:extLst>
          </p:cNvPr>
          <p:cNvGrpSpPr/>
          <p:nvPr/>
        </p:nvGrpSpPr>
        <p:grpSpPr>
          <a:xfrm>
            <a:off x="1422895" y="1192076"/>
            <a:ext cx="866156" cy="763297"/>
            <a:chOff x="1194666" y="2417771"/>
            <a:chExt cx="866156" cy="763297"/>
          </a:xfrm>
        </p:grpSpPr>
        <p:sp>
          <p:nvSpPr>
            <p:cNvPr id="62" name="Ovale 27">
              <a:extLst>
                <a:ext uri="{FF2B5EF4-FFF2-40B4-BE49-F238E27FC236}">
                  <a16:creationId xmlns:a16="http://schemas.microsoft.com/office/drawing/2014/main" id="{5C74251B-5C4C-4189-8FC8-958B7621639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3" name="Rettangolo 28">
              <a:extLst>
                <a:ext uri="{FF2B5EF4-FFF2-40B4-BE49-F238E27FC236}">
                  <a16:creationId xmlns:a16="http://schemas.microsoft.com/office/drawing/2014/main" id="{7FCCCFD1-4270-4BFD-A577-1CDE91F6757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4" name="Triangolo isoscele 29">
              <a:extLst>
                <a:ext uri="{FF2B5EF4-FFF2-40B4-BE49-F238E27FC236}">
                  <a16:creationId xmlns:a16="http://schemas.microsoft.com/office/drawing/2014/main" id="{A52F8FA7-C153-4E70-BB84-899C667B562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5" name="Gruppo 26">
            <a:extLst>
              <a:ext uri="{FF2B5EF4-FFF2-40B4-BE49-F238E27FC236}">
                <a16:creationId xmlns:a16="http://schemas.microsoft.com/office/drawing/2014/main" id="{78D54288-64BE-433F-990E-060860FDED83}"/>
              </a:ext>
            </a:extLst>
          </p:cNvPr>
          <p:cNvGrpSpPr/>
          <p:nvPr/>
        </p:nvGrpSpPr>
        <p:grpSpPr>
          <a:xfrm>
            <a:off x="1983495" y="1935757"/>
            <a:ext cx="866156" cy="763297"/>
            <a:chOff x="1194666" y="2417771"/>
            <a:chExt cx="866156" cy="763297"/>
          </a:xfrm>
        </p:grpSpPr>
        <p:sp>
          <p:nvSpPr>
            <p:cNvPr id="66" name="Ovale 27">
              <a:extLst>
                <a:ext uri="{FF2B5EF4-FFF2-40B4-BE49-F238E27FC236}">
                  <a16:creationId xmlns:a16="http://schemas.microsoft.com/office/drawing/2014/main" id="{DEE7B807-53F1-4C09-960E-EA486ED802D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92A53782-C25C-4770-93C2-11B87715764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7EC3F9C6-7E32-488C-904B-566E6D05C05F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75BEC39-5310-4B0E-82A2-BFED5AD84D0E}"/>
              </a:ext>
            </a:extLst>
          </p:cNvPr>
          <p:cNvSpPr txBox="1"/>
          <p:nvPr/>
        </p:nvSpPr>
        <p:spPr>
          <a:xfrm>
            <a:off x="66525" y="1200365"/>
            <a:ext cx="153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/>
            </a:lvl1pPr>
          </a:lstStyle>
          <a:p>
            <a:r>
              <a:rPr lang="en-US" dirty="0"/>
              <a:t>{“move”:”</a:t>
            </a:r>
            <a:r>
              <a:rPr lang="en-US" dirty="0" err="1"/>
              <a:t>w|r</a:t>
            </a:r>
            <a:r>
              <a:rPr lang="en-US" dirty="0"/>
              <a:t>|…”}</a:t>
            </a:r>
          </a:p>
        </p:txBody>
      </p:sp>
      <p:sp>
        <p:nvSpPr>
          <p:cNvPr id="71" name="CasellaDiTesto 127">
            <a:extLst>
              <a:ext uri="{FF2B5EF4-FFF2-40B4-BE49-F238E27FC236}">
                <a16:creationId xmlns:a16="http://schemas.microsoft.com/office/drawing/2014/main" id="{F1CB1D40-B5AA-4F6B-A8B9-9539CE96F55B}"/>
              </a:ext>
            </a:extLst>
          </p:cNvPr>
          <p:cNvSpPr txBox="1"/>
          <p:nvPr/>
        </p:nvSpPr>
        <p:spPr>
          <a:xfrm>
            <a:off x="4028219" y="2421318"/>
            <a:ext cx="5316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,dispatch,stepRobot,X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stepDone</a:t>
            </a:r>
            <a:r>
              <a:rPr lang="en-US" sz="1400" dirty="0"/>
              <a:t>":“ok"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,dispatch,support,X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stepFail</a:t>
            </a:r>
            <a:r>
              <a:rPr lang="en-US" sz="1400" dirty="0"/>
              <a:t>":“TIME"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endmove</a:t>
            </a:r>
            <a:r>
              <a:rPr lang="en-US" sz="1400" dirty="0" err="1"/>
              <a:t>,dispatch,support,X</a:t>
            </a:r>
            <a:r>
              <a:rPr lang="en-US" sz="1400" dirty="0"/>
              <a:t>,{“</a:t>
            </a:r>
            <a:r>
              <a:rPr lang="en-US" sz="1400" b="1" dirty="0" err="1">
                <a:solidFill>
                  <a:srgbClr val="C00000"/>
                </a:solidFill>
              </a:rPr>
              <a:t>endmove</a:t>
            </a:r>
            <a:r>
              <a:rPr lang="en-US" sz="1400" dirty="0"/>
              <a:t>":“…“, “</a:t>
            </a:r>
            <a:r>
              <a:rPr lang="en-US" sz="1400" b="1" dirty="0">
                <a:solidFill>
                  <a:srgbClr val="C00000"/>
                </a:solidFill>
              </a:rPr>
              <a:t>move</a:t>
            </a:r>
            <a:r>
              <a:rPr lang="en-US" sz="1400" dirty="0"/>
              <a:t>”:”…” },INT)</a:t>
            </a:r>
            <a:endParaRPr lang="it-IT" sz="1400" dirty="0"/>
          </a:p>
        </p:txBody>
      </p:sp>
      <p:sp>
        <p:nvSpPr>
          <p:cNvPr id="72" name="CasellaDiTesto 127">
            <a:extLst>
              <a:ext uri="{FF2B5EF4-FFF2-40B4-BE49-F238E27FC236}">
                <a16:creationId xmlns:a16="http://schemas.microsoft.com/office/drawing/2014/main" id="{F6137C06-7253-4724-AF0B-14FE239FAFA6}"/>
              </a:ext>
            </a:extLst>
          </p:cNvPr>
          <p:cNvSpPr txBox="1"/>
          <p:nvPr/>
        </p:nvSpPr>
        <p:spPr>
          <a:xfrm>
            <a:off x="630286" y="5812464"/>
            <a:ext cx="5316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,dispatch,stepRobot,X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stepDone</a:t>
            </a:r>
            <a:r>
              <a:rPr lang="en-US" sz="1400" dirty="0"/>
              <a:t>":“ok"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,dispatch,support,X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stepFail</a:t>
            </a:r>
            <a:r>
              <a:rPr lang="en-US" sz="1400" dirty="0"/>
              <a:t>":“TIME"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endmove</a:t>
            </a:r>
            <a:r>
              <a:rPr lang="en-US" sz="1400" dirty="0" err="1"/>
              <a:t>,dispatch,support,X</a:t>
            </a:r>
            <a:r>
              <a:rPr lang="en-US" sz="1400" dirty="0"/>
              <a:t>,{“</a:t>
            </a:r>
            <a:r>
              <a:rPr lang="en-US" sz="1400" b="1" dirty="0" err="1">
                <a:solidFill>
                  <a:srgbClr val="C00000"/>
                </a:solidFill>
              </a:rPr>
              <a:t>endmove</a:t>
            </a:r>
            <a:r>
              <a:rPr lang="en-US" sz="1400" dirty="0"/>
              <a:t>":“…“, “</a:t>
            </a:r>
            <a:r>
              <a:rPr lang="en-US" sz="1400" b="1" dirty="0">
                <a:solidFill>
                  <a:srgbClr val="C00000"/>
                </a:solidFill>
              </a:rPr>
              <a:t>move</a:t>
            </a:r>
            <a:r>
              <a:rPr lang="en-US" sz="1400" dirty="0"/>
              <a:t>”:”…” },INT)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258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e 81">
            <a:extLst>
              <a:ext uri="{FF2B5EF4-FFF2-40B4-BE49-F238E27FC236}">
                <a16:creationId xmlns:a16="http://schemas.microsoft.com/office/drawing/2014/main" id="{20EC5D14-6B01-479F-B07D-E99173699847}"/>
              </a:ext>
            </a:extLst>
          </p:cNvPr>
          <p:cNvSpPr/>
          <p:nvPr/>
        </p:nvSpPr>
        <p:spPr>
          <a:xfrm>
            <a:off x="7457779" y="593247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0" name="Group 3">
            <a:extLst>
              <a:ext uri="{FF2B5EF4-FFF2-40B4-BE49-F238E27FC236}">
                <a16:creationId xmlns:a16="http://schemas.microsoft.com/office/drawing/2014/main" id="{626425E5-405F-4EB1-A965-3AEC19F3F290}"/>
              </a:ext>
            </a:extLst>
          </p:cNvPr>
          <p:cNvGrpSpPr/>
          <p:nvPr/>
        </p:nvGrpSpPr>
        <p:grpSpPr>
          <a:xfrm>
            <a:off x="7894879" y="642559"/>
            <a:ext cx="812329" cy="720080"/>
            <a:chOff x="4196932" y="2026799"/>
            <a:chExt cx="3798137" cy="2804403"/>
          </a:xfrm>
        </p:grpSpPr>
        <p:pic>
          <p:nvPicPr>
            <p:cNvPr id="51" name="Immagine 86">
              <a:extLst>
                <a:ext uri="{FF2B5EF4-FFF2-40B4-BE49-F238E27FC236}">
                  <a16:creationId xmlns:a16="http://schemas.microsoft.com/office/drawing/2014/main" id="{6E16E877-CC2F-4BC4-ADBB-7710C86F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2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579E7FE0-5FE5-473C-9142-F37CCAB1E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26">
            <a:extLst>
              <a:ext uri="{FF2B5EF4-FFF2-40B4-BE49-F238E27FC236}">
                <a16:creationId xmlns:a16="http://schemas.microsoft.com/office/drawing/2014/main" id="{0238402A-E09A-4ECC-85B5-1152B2AEF8CD}"/>
              </a:ext>
            </a:extLst>
          </p:cNvPr>
          <p:cNvGrpSpPr/>
          <p:nvPr/>
        </p:nvGrpSpPr>
        <p:grpSpPr>
          <a:xfrm>
            <a:off x="6764430" y="703369"/>
            <a:ext cx="866156" cy="763297"/>
            <a:chOff x="1194666" y="2417771"/>
            <a:chExt cx="866156" cy="763297"/>
          </a:xfrm>
        </p:grpSpPr>
        <p:sp>
          <p:nvSpPr>
            <p:cNvPr id="54" name="Ovale 27">
              <a:extLst>
                <a:ext uri="{FF2B5EF4-FFF2-40B4-BE49-F238E27FC236}">
                  <a16:creationId xmlns:a16="http://schemas.microsoft.com/office/drawing/2014/main" id="{5F9B6DD0-9102-4F85-BD5D-DABDBB73287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Rettangolo 28">
              <a:extLst>
                <a:ext uri="{FF2B5EF4-FFF2-40B4-BE49-F238E27FC236}">
                  <a16:creationId xmlns:a16="http://schemas.microsoft.com/office/drawing/2014/main" id="{426349D3-EF73-4035-B8AA-FA58D85EF11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035D8388-8047-4825-807D-44C4185B1ED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79B487A-E899-47B5-BABB-77BF1016F7BE}"/>
              </a:ext>
            </a:extLst>
          </p:cNvPr>
          <p:cNvSpPr txBox="1"/>
          <p:nvPr/>
        </p:nvSpPr>
        <p:spPr>
          <a:xfrm>
            <a:off x="6613400" y="1396757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sz="1800" dirty="0" err="1"/>
              <a:t>BasicRobotActor</a:t>
            </a:r>
            <a:endParaRPr lang="en-US" sz="1800" dirty="0"/>
          </a:p>
        </p:txBody>
      </p:sp>
      <p:cxnSp>
        <p:nvCxnSpPr>
          <p:cNvPr id="58" name="Connettore a gomito 48">
            <a:extLst>
              <a:ext uri="{FF2B5EF4-FFF2-40B4-BE49-F238E27FC236}">
                <a16:creationId xmlns:a16="http://schemas.microsoft.com/office/drawing/2014/main" id="{03CAD209-26F6-423E-BD98-9941309D19C7}"/>
              </a:ext>
            </a:extLst>
          </p:cNvPr>
          <p:cNvCxnSpPr>
            <a:cxnSpLocks/>
          </p:cNvCxnSpPr>
          <p:nvPr/>
        </p:nvCxnSpPr>
        <p:spPr>
          <a:xfrm>
            <a:off x="4182061" y="1110485"/>
            <a:ext cx="25764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80">
            <a:extLst>
              <a:ext uri="{FF2B5EF4-FFF2-40B4-BE49-F238E27FC236}">
                <a16:creationId xmlns:a16="http://schemas.microsoft.com/office/drawing/2014/main" id="{EFF7C7D9-22E6-4923-8E61-7C6DD205944C}"/>
              </a:ext>
            </a:extLst>
          </p:cNvPr>
          <p:cNvSpPr txBox="1"/>
          <p:nvPr/>
        </p:nvSpPr>
        <p:spPr>
          <a:xfrm>
            <a:off x="4232012" y="674879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71306FFD-54FB-4BFF-B227-24645681E7EF}"/>
              </a:ext>
            </a:extLst>
          </p:cNvPr>
          <p:cNvSpPr txBox="1"/>
          <p:nvPr/>
        </p:nvSpPr>
        <p:spPr>
          <a:xfrm>
            <a:off x="6938180" y="252876"/>
            <a:ext cx="21713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sz="1600" dirty="0" err="1"/>
              <a:t>IssWsHttpKotlinSupport</a:t>
            </a:r>
            <a:endParaRPr lang="it-IT" altLang="it-IT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1E2047-29B3-49AB-B08F-8CBA4C5DD4E7}"/>
              </a:ext>
            </a:extLst>
          </p:cNvPr>
          <p:cNvSpPr txBox="1"/>
          <p:nvPr/>
        </p:nvSpPr>
        <p:spPr>
          <a:xfrm>
            <a:off x="2938317" y="331811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robotUsage</a:t>
            </a:r>
            <a:endParaRPr lang="en-US" dirty="0"/>
          </a:p>
        </p:txBody>
      </p:sp>
      <p:cxnSp>
        <p:nvCxnSpPr>
          <p:cNvPr id="64" name="Connettore 2 99">
            <a:extLst>
              <a:ext uri="{FF2B5EF4-FFF2-40B4-BE49-F238E27FC236}">
                <a16:creationId xmlns:a16="http://schemas.microsoft.com/office/drawing/2014/main" id="{4A5FAF80-5F7F-495F-B764-B4160F80E728}"/>
              </a:ext>
            </a:extLst>
          </p:cNvPr>
          <p:cNvCxnSpPr>
            <a:cxnSpLocks/>
          </p:cNvCxnSpPr>
          <p:nvPr/>
        </p:nvCxnSpPr>
        <p:spPr>
          <a:xfrm>
            <a:off x="2229429" y="1011025"/>
            <a:ext cx="969638" cy="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E961B39-B2B4-49EF-A67F-AAB17CC92E58}"/>
              </a:ext>
            </a:extLst>
          </p:cNvPr>
          <p:cNvSpPr txBox="1"/>
          <p:nvPr/>
        </p:nvSpPr>
        <p:spPr>
          <a:xfrm>
            <a:off x="5708618" y="2049041"/>
            <a:ext cx="277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{ “</a:t>
            </a:r>
            <a:r>
              <a:rPr lang="en-US" sz="1400" dirty="0" err="1">
                <a:solidFill>
                  <a:srgbClr val="0070C0"/>
                </a:solidFill>
              </a:rPr>
              <a:t>endmove</a:t>
            </a:r>
            <a:r>
              <a:rPr lang="en-US" sz="1400" dirty="0"/>
              <a:t>” : “…” , “move” : “… “ 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16387A-AD78-4C79-BAF8-536460ACD9CD}"/>
              </a:ext>
            </a:extLst>
          </p:cNvPr>
          <p:cNvSpPr txBox="1"/>
          <p:nvPr/>
        </p:nvSpPr>
        <p:spPr>
          <a:xfrm>
            <a:off x="1683773" y="987823"/>
            <a:ext cx="123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 {“</a:t>
            </a:r>
            <a:r>
              <a:rPr lang="en-US" sz="1400" dirty="0" err="1"/>
              <a:t>cmd</a:t>
            </a:r>
            <a:r>
              <a:rPr lang="en-US" sz="1400" dirty="0"/>
              <a:t>”:“</a:t>
            </a:r>
            <a:r>
              <a:rPr lang="en-US" sz="1400" dirty="0" err="1"/>
              <a:t>init</a:t>
            </a:r>
            <a:r>
              <a:rPr lang="en-US" sz="1400" dirty="0"/>
              <a:t>”}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399806-B49A-4B19-BE59-6B37680841C2}"/>
              </a:ext>
            </a:extLst>
          </p:cNvPr>
          <p:cNvSpPr txBox="1"/>
          <p:nvPr/>
        </p:nvSpPr>
        <p:spPr>
          <a:xfrm>
            <a:off x="1683773" y="1240680"/>
            <a:ext cx="139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 {“</a:t>
            </a:r>
            <a:r>
              <a:rPr lang="en-US" sz="1400" dirty="0" err="1"/>
              <a:t>cmd</a:t>
            </a:r>
            <a:r>
              <a:rPr lang="en-US" sz="1400" dirty="0"/>
              <a:t>” : “end”} </a:t>
            </a:r>
          </a:p>
        </p:txBody>
      </p:sp>
      <p:grpSp>
        <p:nvGrpSpPr>
          <p:cNvPr id="69" name="Gruppo 26">
            <a:extLst>
              <a:ext uri="{FF2B5EF4-FFF2-40B4-BE49-F238E27FC236}">
                <a16:creationId xmlns:a16="http://schemas.microsoft.com/office/drawing/2014/main" id="{BF992A99-7F50-4060-BCB6-245DB83D949A}"/>
              </a:ext>
            </a:extLst>
          </p:cNvPr>
          <p:cNvGrpSpPr/>
          <p:nvPr/>
        </p:nvGrpSpPr>
        <p:grpSpPr>
          <a:xfrm>
            <a:off x="3250503" y="746788"/>
            <a:ext cx="866156" cy="763297"/>
            <a:chOff x="1194666" y="2417771"/>
            <a:chExt cx="866156" cy="763297"/>
          </a:xfrm>
        </p:grpSpPr>
        <p:sp>
          <p:nvSpPr>
            <p:cNvPr id="70" name="Ovale 27">
              <a:extLst>
                <a:ext uri="{FF2B5EF4-FFF2-40B4-BE49-F238E27FC236}">
                  <a16:creationId xmlns:a16="http://schemas.microsoft.com/office/drawing/2014/main" id="{6FC2A47C-3945-4B40-B794-9C2B7F7AB03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1" name="Rettangolo 28">
              <a:extLst>
                <a:ext uri="{FF2B5EF4-FFF2-40B4-BE49-F238E27FC236}">
                  <a16:creationId xmlns:a16="http://schemas.microsoft.com/office/drawing/2014/main" id="{3AF4B289-0CAB-4449-9928-50CFCA9D0C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72" name="Triangolo isoscele 29">
              <a:extLst>
                <a:ext uri="{FF2B5EF4-FFF2-40B4-BE49-F238E27FC236}">
                  <a16:creationId xmlns:a16="http://schemas.microsoft.com/office/drawing/2014/main" id="{0A711730-FCE2-4B21-9325-3C85A9153A1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70125F4-B5DD-4859-A0F7-5B26519A98BD}"/>
              </a:ext>
            </a:extLst>
          </p:cNvPr>
          <p:cNvSpPr txBox="1"/>
          <p:nvPr/>
        </p:nvSpPr>
        <p:spPr>
          <a:xfrm>
            <a:off x="1880957" y="664818"/>
            <a:ext cx="153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/>
            </a:lvl1pPr>
          </a:lstStyle>
          <a:p>
            <a:r>
              <a:rPr lang="en-US" dirty="0"/>
              <a:t>{“move”:”</a:t>
            </a:r>
            <a:r>
              <a:rPr lang="en-US" dirty="0" err="1"/>
              <a:t>w|r</a:t>
            </a:r>
            <a:r>
              <a:rPr lang="en-US" dirty="0"/>
              <a:t>|…”}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04622E38-8A46-4912-9B12-1B111CB0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809" y="5413363"/>
            <a:ext cx="219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{“</a:t>
            </a:r>
            <a:r>
              <a:rPr lang="en-US" altLang="en-US" sz="1400" dirty="0" err="1">
                <a:solidFill>
                  <a:srgbClr val="0070C0"/>
                </a:solidFill>
              </a:rPr>
              <a:t>stepDone</a:t>
            </a:r>
            <a:r>
              <a:rPr lang="en-US" altLang="en-US" sz="1400" dirty="0"/>
              <a:t>”:”ok”}</a:t>
            </a:r>
          </a:p>
          <a:p>
            <a:r>
              <a:rPr lang="en-US" altLang="en-US" sz="1400" dirty="0"/>
              <a:t>{“</a:t>
            </a:r>
            <a:r>
              <a:rPr lang="en-US" altLang="en-US" sz="1400" dirty="0" err="1">
                <a:solidFill>
                  <a:srgbClr val="0070C0"/>
                </a:solidFill>
              </a:rPr>
              <a:t>stepFail</a:t>
            </a:r>
            <a:r>
              <a:rPr lang="en-US" altLang="en-US" sz="1400" dirty="0"/>
              <a:t>”:”TIME”}</a:t>
            </a:r>
          </a:p>
        </p:txBody>
      </p:sp>
      <p:sp>
        <p:nvSpPr>
          <p:cNvPr id="81" name="CasellaDiTesto 127">
            <a:extLst>
              <a:ext uri="{FF2B5EF4-FFF2-40B4-BE49-F238E27FC236}">
                <a16:creationId xmlns:a16="http://schemas.microsoft.com/office/drawing/2014/main" id="{24911FD0-B7A1-4A70-B53E-87C735D3AB31}"/>
              </a:ext>
            </a:extLst>
          </p:cNvPr>
          <p:cNvSpPr txBox="1"/>
          <p:nvPr/>
        </p:nvSpPr>
        <p:spPr>
          <a:xfrm>
            <a:off x="6926653" y="5305641"/>
            <a:ext cx="5316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,dispatch,stepRobot,X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stepDone</a:t>
            </a:r>
            <a:r>
              <a:rPr lang="en-US" sz="1400" dirty="0"/>
              <a:t>":“ok"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,dispatch,support,X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stepFail</a:t>
            </a:r>
            <a:r>
              <a:rPr lang="en-US" sz="1400" dirty="0"/>
              <a:t>":“TIME"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endmove</a:t>
            </a:r>
            <a:r>
              <a:rPr lang="en-US" sz="1400" dirty="0" err="1"/>
              <a:t>,dispatch,support,X</a:t>
            </a:r>
            <a:r>
              <a:rPr lang="en-US" sz="1400" dirty="0"/>
              <a:t>,{“</a:t>
            </a:r>
            <a:r>
              <a:rPr lang="en-US" sz="1400" b="1" dirty="0" err="1">
                <a:solidFill>
                  <a:srgbClr val="C00000"/>
                </a:solidFill>
              </a:rPr>
              <a:t>endmove</a:t>
            </a:r>
            <a:r>
              <a:rPr lang="en-US" sz="1400" dirty="0"/>
              <a:t>":“…“, “</a:t>
            </a:r>
            <a:r>
              <a:rPr lang="en-US" sz="1400" b="1" dirty="0">
                <a:solidFill>
                  <a:srgbClr val="C00000"/>
                </a:solidFill>
              </a:rPr>
              <a:t>move</a:t>
            </a:r>
            <a:r>
              <a:rPr lang="en-US" sz="1400" dirty="0"/>
              <a:t>”:”…” },INT)</a:t>
            </a:r>
            <a:endParaRPr lang="it-IT" sz="1400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CA9F373A-5954-4163-9F74-2A0C6BE4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310" y="2265345"/>
            <a:ext cx="391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{ "</a:t>
            </a:r>
            <a:r>
              <a:rPr lang="en-US" altLang="en-US" sz="1400" dirty="0" err="1">
                <a:solidFill>
                  <a:srgbClr val="0070C0"/>
                </a:solidFill>
              </a:rPr>
              <a:t>sonarName</a:t>
            </a:r>
            <a:r>
              <a:rPr lang="en-US" altLang="en-US" sz="1400" dirty="0"/>
              <a:t>": “…", "distance": INT, "axis": “…" }</a:t>
            </a:r>
          </a:p>
          <a:p>
            <a:r>
              <a:rPr lang="en-US" altLang="en-US" sz="1400" dirty="0"/>
              <a:t>{ "</a:t>
            </a:r>
            <a:r>
              <a:rPr lang="en-US" altLang="en-US" sz="1400" dirty="0">
                <a:solidFill>
                  <a:srgbClr val="0070C0"/>
                </a:solidFill>
              </a:rPr>
              <a:t>collision</a:t>
            </a:r>
            <a:r>
              <a:rPr lang="en-US" altLang="en-US" sz="1400" dirty="0"/>
              <a:t>" : “…", "move": “…"}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E9CF965-C217-4960-A522-809DC7613D35}"/>
              </a:ext>
            </a:extLst>
          </p:cNvPr>
          <p:cNvCxnSpPr>
            <a:cxnSpLocks/>
          </p:cNvCxnSpPr>
          <p:nvPr/>
        </p:nvCxnSpPr>
        <p:spPr>
          <a:xfrm rot="5400000">
            <a:off x="6071819" y="503480"/>
            <a:ext cx="1201273" cy="1821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26">
            <a:extLst>
              <a:ext uri="{FF2B5EF4-FFF2-40B4-BE49-F238E27FC236}">
                <a16:creationId xmlns:a16="http://schemas.microsoft.com/office/drawing/2014/main" id="{7FDE1227-E7DC-4F58-BC53-5AFA34459F58}"/>
              </a:ext>
            </a:extLst>
          </p:cNvPr>
          <p:cNvGrpSpPr/>
          <p:nvPr/>
        </p:nvGrpSpPr>
        <p:grpSpPr>
          <a:xfrm flipH="1">
            <a:off x="4894316" y="1642124"/>
            <a:ext cx="866156" cy="763297"/>
            <a:chOff x="1194666" y="2417771"/>
            <a:chExt cx="866156" cy="763297"/>
          </a:xfrm>
        </p:grpSpPr>
        <p:sp>
          <p:nvSpPr>
            <p:cNvPr id="74" name="Ovale 27">
              <a:extLst>
                <a:ext uri="{FF2B5EF4-FFF2-40B4-BE49-F238E27FC236}">
                  <a16:creationId xmlns:a16="http://schemas.microsoft.com/office/drawing/2014/main" id="{7FEBB39A-50F1-4AC4-B861-0A8791FEE4D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5" name="Rettangolo 28">
              <a:extLst>
                <a:ext uri="{FF2B5EF4-FFF2-40B4-BE49-F238E27FC236}">
                  <a16:creationId xmlns:a16="http://schemas.microsoft.com/office/drawing/2014/main" id="{6D24594F-7089-4440-8E5C-1B838137218E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" name="Triangolo isoscele 29">
              <a:extLst>
                <a:ext uri="{FF2B5EF4-FFF2-40B4-BE49-F238E27FC236}">
                  <a16:creationId xmlns:a16="http://schemas.microsoft.com/office/drawing/2014/main" id="{0228EADC-9C3A-4C7C-801D-ACD850AA242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55D933B-1F28-446A-B304-9B68C3446067}"/>
              </a:ext>
            </a:extLst>
          </p:cNvPr>
          <p:cNvCxnSpPr>
            <a:cxnSpLocks/>
            <a:stCxn id="74" idx="6"/>
            <a:endCxn id="71" idx="1"/>
          </p:cNvCxnSpPr>
          <p:nvPr/>
        </p:nvCxnSpPr>
        <p:spPr>
          <a:xfrm rot="10800000">
            <a:off x="3250504" y="1134705"/>
            <a:ext cx="1643813" cy="910677"/>
          </a:xfrm>
          <a:prstGeom prst="bentConnector3">
            <a:avLst>
              <a:gd name="adj1" fmla="val 113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C58966F-D198-486F-A7B1-5D7207FEA1DF}"/>
              </a:ext>
            </a:extLst>
          </p:cNvPr>
          <p:cNvSpPr txBox="1"/>
          <p:nvPr/>
        </p:nvSpPr>
        <p:spPr>
          <a:xfrm>
            <a:off x="1490114" y="2049041"/>
            <a:ext cx="277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{ “</a:t>
            </a:r>
            <a:r>
              <a:rPr lang="en-US" sz="1400" dirty="0" err="1">
                <a:solidFill>
                  <a:srgbClr val="0070C0"/>
                </a:solidFill>
              </a:rPr>
              <a:t>endmove</a:t>
            </a:r>
            <a:r>
              <a:rPr lang="en-US" sz="1400" dirty="0"/>
              <a:t>” : “…” , “move” : “… “ }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AE0502D3-9D05-4958-84F7-42D073A9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06" y="2265345"/>
            <a:ext cx="391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{ "</a:t>
            </a:r>
            <a:r>
              <a:rPr lang="en-US" altLang="en-US" sz="1400" dirty="0" err="1">
                <a:solidFill>
                  <a:srgbClr val="0070C0"/>
                </a:solidFill>
              </a:rPr>
              <a:t>sonarName</a:t>
            </a:r>
            <a:r>
              <a:rPr lang="en-US" altLang="en-US" sz="1400" dirty="0"/>
              <a:t>": “…", "distance": INT, "axis": “…" }</a:t>
            </a:r>
          </a:p>
          <a:p>
            <a:r>
              <a:rPr lang="en-US" altLang="en-US" sz="1400" dirty="0"/>
              <a:t>{ "</a:t>
            </a:r>
            <a:r>
              <a:rPr lang="en-US" altLang="en-US" sz="1400" dirty="0">
                <a:solidFill>
                  <a:srgbClr val="0070C0"/>
                </a:solidFill>
              </a:rPr>
              <a:t>collision</a:t>
            </a:r>
            <a:r>
              <a:rPr lang="en-US" altLang="en-US" sz="1400" dirty="0"/>
              <a:t>" : “…", "move": “…"} </a:t>
            </a: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3CDDDF22-4D8F-434B-948E-D8A47F5ECB27}"/>
              </a:ext>
            </a:extLst>
          </p:cNvPr>
          <p:cNvSpPr txBox="1"/>
          <p:nvPr/>
        </p:nvSpPr>
        <p:spPr>
          <a:xfrm>
            <a:off x="4480040" y="1205047"/>
            <a:ext cx="161114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WEnvSupportObserver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ActorBasicKotlin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04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89F99-36CB-4A1E-8028-1E581404BC42}"/>
              </a:ext>
            </a:extLst>
          </p:cNvPr>
          <p:cNvSpPr/>
          <p:nvPr/>
        </p:nvSpPr>
        <p:spPr>
          <a:xfrm>
            <a:off x="1798773" y="3765652"/>
            <a:ext cx="1487061" cy="137668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0D07E-0B64-49ED-9080-B42088518CE6}"/>
              </a:ext>
            </a:extLst>
          </p:cNvPr>
          <p:cNvSpPr txBox="1"/>
          <p:nvPr/>
        </p:nvSpPr>
        <p:spPr>
          <a:xfrm>
            <a:off x="1681196" y="509466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/>
              <a:t>ActorBasicKotlin</a:t>
            </a:r>
            <a:endParaRPr lang="en-US" dirty="0"/>
          </a:p>
        </p:txBody>
      </p:sp>
      <p:sp>
        <p:nvSpPr>
          <p:cNvPr id="8" name="Rettangolo con angoli arrotondati 109">
            <a:extLst>
              <a:ext uri="{FF2B5EF4-FFF2-40B4-BE49-F238E27FC236}">
                <a16:creationId xmlns:a16="http://schemas.microsoft.com/office/drawing/2014/main" id="{F61F14C6-5897-4786-839D-D2A7AC12319C}"/>
              </a:ext>
            </a:extLst>
          </p:cNvPr>
          <p:cNvSpPr/>
          <p:nvPr/>
        </p:nvSpPr>
        <p:spPr>
          <a:xfrm>
            <a:off x="1798773" y="3335731"/>
            <a:ext cx="1487062" cy="20522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IUniboActor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FB94F-208A-488E-B820-6B73AED4F46E}"/>
              </a:ext>
            </a:extLst>
          </p:cNvPr>
          <p:cNvSpPr txBox="1"/>
          <p:nvPr/>
        </p:nvSpPr>
        <p:spPr>
          <a:xfrm>
            <a:off x="2108991" y="4582566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/>
              <a:t>kactor</a:t>
            </a:r>
            <a:endParaRPr lang="en-US" dirty="0"/>
          </a:p>
        </p:txBody>
      </p:sp>
      <p:grpSp>
        <p:nvGrpSpPr>
          <p:cNvPr id="10" name="Gruppo 26">
            <a:extLst>
              <a:ext uri="{FF2B5EF4-FFF2-40B4-BE49-F238E27FC236}">
                <a16:creationId xmlns:a16="http://schemas.microsoft.com/office/drawing/2014/main" id="{8E772F60-B4FC-453E-A492-75763D15A9B7}"/>
              </a:ext>
            </a:extLst>
          </p:cNvPr>
          <p:cNvGrpSpPr/>
          <p:nvPr/>
        </p:nvGrpSpPr>
        <p:grpSpPr>
          <a:xfrm>
            <a:off x="2051009" y="3851116"/>
            <a:ext cx="866156" cy="763297"/>
            <a:chOff x="1194666" y="2417771"/>
            <a:chExt cx="866156" cy="763297"/>
          </a:xfrm>
        </p:grpSpPr>
        <p:sp>
          <p:nvSpPr>
            <p:cNvPr id="11" name="Ovale 27">
              <a:extLst>
                <a:ext uri="{FF2B5EF4-FFF2-40B4-BE49-F238E27FC236}">
                  <a16:creationId xmlns:a16="http://schemas.microsoft.com/office/drawing/2014/main" id="{563FF236-370D-4F67-A52F-ABBEF1B3E8E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" name="Rettangolo 28">
              <a:extLst>
                <a:ext uri="{FF2B5EF4-FFF2-40B4-BE49-F238E27FC236}">
                  <a16:creationId xmlns:a16="http://schemas.microsoft.com/office/drawing/2014/main" id="{61F5F51B-7567-4BC5-A837-E5584BA7ADB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3" name="Triangolo isoscele 29">
              <a:extLst>
                <a:ext uri="{FF2B5EF4-FFF2-40B4-BE49-F238E27FC236}">
                  <a16:creationId xmlns:a16="http://schemas.microsoft.com/office/drawing/2014/main" id="{48A086C4-AA4A-41F0-BED0-65DF56A5EF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921B2B-2EF3-4F2E-B9BB-AB34E86345C6}"/>
              </a:ext>
            </a:extLst>
          </p:cNvPr>
          <p:cNvSpPr txBox="1"/>
          <p:nvPr/>
        </p:nvSpPr>
        <p:spPr>
          <a:xfrm>
            <a:off x="412565" y="3778516"/>
            <a:ext cx="1320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/>
              <a:t>Provides: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forward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 request 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autoMsg</a:t>
            </a:r>
            <a:endParaRPr lang="en-US" sz="1400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sendToYourself</a:t>
            </a:r>
            <a:endParaRPr lang="en-US" sz="1400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sendToActor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5E38DE-C7DE-4176-AE75-77CBF179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323" y="4188225"/>
            <a:ext cx="3451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/>
              <a:t>interface </a:t>
            </a:r>
            <a:r>
              <a:rPr lang="en-US" altLang="en-US" sz="1400" b="1" dirty="0" err="1">
                <a:solidFill>
                  <a:srgbClr val="0070C0"/>
                </a:solidFill>
              </a:rPr>
              <a:t>IUniboActor</a:t>
            </a:r>
            <a:r>
              <a:rPr lang="en-US" altLang="en-US" sz="1400" dirty="0"/>
              <a:t> : </a:t>
            </a:r>
            <a:r>
              <a:rPr lang="en-US" altLang="en-US" sz="1400" dirty="0" err="1"/>
              <a:t>IssActorObservable</a:t>
            </a:r>
            <a:r>
              <a:rPr lang="en-US" altLang="en-US" sz="1400" dirty="0"/>
              <a:t>  {</a:t>
            </a:r>
            <a:br>
              <a:rPr lang="en-US" altLang="en-US" sz="1400" dirty="0"/>
            </a:br>
            <a:r>
              <a:rPr lang="en-US" altLang="en-US" sz="1400" dirty="0"/>
              <a:t>    fun </a:t>
            </a:r>
            <a:r>
              <a:rPr lang="en-US" altLang="en-US" sz="1400" dirty="0" err="1"/>
              <a:t>myname</a:t>
            </a:r>
            <a:r>
              <a:rPr lang="en-US" altLang="en-US" sz="1400" dirty="0"/>
              <a:t>() : String</a:t>
            </a:r>
            <a:br>
              <a:rPr lang="en-US" altLang="en-US" sz="1400" dirty="0"/>
            </a:br>
            <a:r>
              <a:rPr lang="en-US" altLang="en-US" sz="1400" dirty="0"/>
              <a:t>    fun send(msg: String )</a:t>
            </a:r>
            <a:br>
              <a:rPr lang="en-US" altLang="en-US" sz="1400" dirty="0"/>
            </a:br>
            <a:r>
              <a:rPr lang="en-US" altLang="en-US" sz="1400" dirty="0"/>
              <a:t>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7B8BB7-D52D-44F0-B98D-8E24F9DC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287" y="3196476"/>
            <a:ext cx="29183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/>
              <a:t>interface </a:t>
            </a:r>
            <a:r>
              <a:rPr lang="en-US" altLang="en-US" sz="1400" b="1" dirty="0" err="1">
                <a:solidFill>
                  <a:srgbClr val="0070C0"/>
                </a:solidFill>
              </a:rPr>
              <a:t>IssActorObservable</a:t>
            </a:r>
            <a:r>
              <a:rPr lang="en-US" altLang="en-US" sz="1400" dirty="0"/>
              <a:t> {</a:t>
            </a:r>
            <a:br>
              <a:rPr lang="en-US" altLang="en-US" sz="1400" dirty="0"/>
            </a:br>
            <a:r>
              <a:rPr lang="en-US" altLang="en-US" sz="1400" dirty="0"/>
              <a:t>    fun </a:t>
            </a:r>
            <a:r>
              <a:rPr lang="en-US" altLang="en-US" sz="1400" dirty="0" err="1"/>
              <a:t>registerActor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obs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IUniboActor</a:t>
            </a:r>
            <a:r>
              <a:rPr lang="en-US" altLang="en-US" sz="1400" dirty="0"/>
              <a:t>)</a:t>
            </a:r>
            <a:br>
              <a:rPr lang="en-US" altLang="en-US" sz="1400" dirty="0"/>
            </a:br>
            <a:r>
              <a:rPr lang="en-US" altLang="en-US" sz="1400" dirty="0"/>
              <a:t>    fun </a:t>
            </a:r>
            <a:r>
              <a:rPr lang="en-US" altLang="en-US" sz="1400" dirty="0" err="1"/>
              <a:t>removeActor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obs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IUniboActor</a:t>
            </a:r>
            <a:r>
              <a:rPr lang="en-US" altLang="en-US" sz="1400" dirty="0"/>
              <a:t>)</a:t>
            </a:r>
            <a:br>
              <a:rPr lang="en-US" altLang="en-US" sz="1400" dirty="0"/>
            </a:br>
            <a:r>
              <a:rPr lang="en-US" altLang="en-US" sz="1400" dirty="0"/>
              <a:t>}</a:t>
            </a:r>
          </a:p>
        </p:txBody>
      </p:sp>
      <p:sp>
        <p:nvSpPr>
          <p:cNvPr id="18" name="Rettangolo con angoli arrotondati 109">
            <a:extLst>
              <a:ext uri="{FF2B5EF4-FFF2-40B4-BE49-F238E27FC236}">
                <a16:creationId xmlns:a16="http://schemas.microsoft.com/office/drawing/2014/main" id="{FA8D0F9C-BB5D-4DA8-85F4-313DD29CEFFD}"/>
              </a:ext>
            </a:extLst>
          </p:cNvPr>
          <p:cNvSpPr/>
          <p:nvPr/>
        </p:nvSpPr>
        <p:spPr>
          <a:xfrm>
            <a:off x="1787284" y="3554405"/>
            <a:ext cx="1498551" cy="22411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IActorObservable</a:t>
            </a:r>
            <a:endParaRPr lang="it-IT" sz="1100" dirty="0">
              <a:solidFill>
                <a:schemeClr val="tx1"/>
              </a:solidFill>
            </a:endParaRPr>
          </a:p>
        </p:txBody>
      </p:sp>
      <p:grpSp>
        <p:nvGrpSpPr>
          <p:cNvPr id="20" name="Gruppo 26">
            <a:extLst>
              <a:ext uri="{FF2B5EF4-FFF2-40B4-BE49-F238E27FC236}">
                <a16:creationId xmlns:a16="http://schemas.microsoft.com/office/drawing/2014/main" id="{0283E438-2458-45F1-A5B3-05096FA83A49}"/>
              </a:ext>
            </a:extLst>
          </p:cNvPr>
          <p:cNvGrpSpPr/>
          <p:nvPr/>
        </p:nvGrpSpPr>
        <p:grpSpPr>
          <a:xfrm>
            <a:off x="9129859" y="4809411"/>
            <a:ext cx="866156" cy="763297"/>
            <a:chOff x="1194666" y="2417771"/>
            <a:chExt cx="866156" cy="763297"/>
          </a:xfrm>
        </p:grpSpPr>
        <p:sp>
          <p:nvSpPr>
            <p:cNvPr id="21" name="Ovale 27">
              <a:extLst>
                <a:ext uri="{FF2B5EF4-FFF2-40B4-BE49-F238E27FC236}">
                  <a16:creationId xmlns:a16="http://schemas.microsoft.com/office/drawing/2014/main" id="{44E205B2-B0D2-4ED6-AAF2-C276235685B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28">
              <a:extLst>
                <a:ext uri="{FF2B5EF4-FFF2-40B4-BE49-F238E27FC236}">
                  <a16:creationId xmlns:a16="http://schemas.microsoft.com/office/drawing/2014/main" id="{CC423E30-9623-4CA5-8874-1E251E9B9F3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29">
              <a:extLst>
                <a:ext uri="{FF2B5EF4-FFF2-40B4-BE49-F238E27FC236}">
                  <a16:creationId xmlns:a16="http://schemas.microsoft.com/office/drawing/2014/main" id="{EB6BEC6B-CDB1-487F-9E88-B033D606D0F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3F9F77BB-939C-4184-A212-E7ACB687C03A}"/>
              </a:ext>
            </a:extLst>
          </p:cNvPr>
          <p:cNvSpPr txBox="1"/>
          <p:nvPr/>
        </p:nvSpPr>
        <p:spPr>
          <a:xfrm>
            <a:off x="9562937" y="5471710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PathExecutor</a:t>
            </a:r>
            <a:endParaRPr lang="en-US" dirty="0"/>
          </a:p>
        </p:txBody>
      </p:sp>
      <p:sp>
        <p:nvSpPr>
          <p:cNvPr id="25" name="CasellaDiTesto 127">
            <a:extLst>
              <a:ext uri="{FF2B5EF4-FFF2-40B4-BE49-F238E27FC236}">
                <a16:creationId xmlns:a16="http://schemas.microsoft.com/office/drawing/2014/main" id="{A2AEECAA-EA59-4686-AC81-E6B79BD7E0CF}"/>
              </a:ext>
            </a:extLst>
          </p:cNvPr>
          <p:cNvSpPr txBox="1"/>
          <p:nvPr/>
        </p:nvSpPr>
        <p:spPr>
          <a:xfrm>
            <a:off x="4853232" y="5242413"/>
            <a:ext cx="396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</a:t>
            </a:r>
            <a:r>
              <a:rPr lang="en-US" sz="1400" dirty="0" err="1"/>
              <a:t>,dispatch</a:t>
            </a:r>
            <a:r>
              <a:rPr lang="en-US" sz="1400" dirty="0"/>
              <a:t>,…,</a:t>
            </a:r>
            <a:r>
              <a:rPr lang="en-US" sz="1400" dirty="0" err="1"/>
              <a:t>stepRobot</a:t>
            </a:r>
            <a:r>
              <a:rPr lang="en-US" sz="1400" dirty="0"/>
              <a:t>,{"</a:t>
            </a:r>
            <a:r>
              <a:rPr lang="en-US" sz="1400" b="1" dirty="0">
                <a:solidFill>
                  <a:srgbClr val="C00000"/>
                </a:solidFill>
              </a:rPr>
              <a:t>step</a:t>
            </a:r>
            <a:r>
              <a:rPr lang="en-US" sz="1400" dirty="0"/>
              <a:t>":"350" },INT)</a:t>
            </a:r>
            <a:endParaRPr lang="it-IT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C0EF9B-BEE5-40AA-9A64-BED757D8A2F0}"/>
              </a:ext>
            </a:extLst>
          </p:cNvPr>
          <p:cNvCxnSpPr>
            <a:cxnSpLocks/>
          </p:cNvCxnSpPr>
          <p:nvPr/>
        </p:nvCxnSpPr>
        <p:spPr>
          <a:xfrm flipV="1">
            <a:off x="4823213" y="5214590"/>
            <a:ext cx="4306646" cy="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F120074C-7853-4B8E-ABFD-A9FBEC272997}"/>
              </a:ext>
            </a:extLst>
          </p:cNvPr>
          <p:cNvGrpSpPr/>
          <p:nvPr/>
        </p:nvGrpSpPr>
        <p:grpSpPr>
          <a:xfrm>
            <a:off x="9731154" y="5893466"/>
            <a:ext cx="866156" cy="763297"/>
            <a:chOff x="1194666" y="2417771"/>
            <a:chExt cx="866156" cy="763297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D6E4F73-F903-40B0-8CD3-232F2FE3290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26169C94-B534-4649-9AFB-5B2F7734612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>
              <a:extLst>
                <a:ext uri="{FF2B5EF4-FFF2-40B4-BE49-F238E27FC236}">
                  <a16:creationId xmlns:a16="http://schemas.microsoft.com/office/drawing/2014/main" id="{5E6E559C-9ECD-4728-82E5-30ABB3231EB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E8A5358F-0ADA-40FD-B490-3F08684011DC}"/>
              </a:ext>
            </a:extLst>
          </p:cNvPr>
          <p:cNvSpPr txBox="1"/>
          <p:nvPr/>
        </p:nvSpPr>
        <p:spPr>
          <a:xfrm>
            <a:off x="9666581" y="6416907"/>
            <a:ext cx="21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BasicStepRobotActor</a:t>
            </a:r>
            <a:endParaRPr lang="en-US" dirty="0"/>
          </a:p>
        </p:txBody>
      </p:sp>
      <p:sp>
        <p:nvSpPr>
          <p:cNvPr id="32" name="Ovale 81">
            <a:extLst>
              <a:ext uri="{FF2B5EF4-FFF2-40B4-BE49-F238E27FC236}">
                <a16:creationId xmlns:a16="http://schemas.microsoft.com/office/drawing/2014/main" id="{03D60035-EB4B-4356-874B-039D13D8599A}"/>
              </a:ext>
            </a:extLst>
          </p:cNvPr>
          <p:cNvSpPr/>
          <p:nvPr/>
        </p:nvSpPr>
        <p:spPr>
          <a:xfrm>
            <a:off x="10605986" y="6157713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37AC23C5-E1C9-4A68-A085-47C8B2717BDF}"/>
              </a:ext>
            </a:extLst>
          </p:cNvPr>
          <p:cNvSpPr txBox="1"/>
          <p:nvPr/>
        </p:nvSpPr>
        <p:spPr>
          <a:xfrm>
            <a:off x="10520580" y="590964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E059F6-E0FB-4675-9D2D-4E7588BBAA88}"/>
              </a:ext>
            </a:extLst>
          </p:cNvPr>
          <p:cNvCxnSpPr>
            <a:cxnSpLocks/>
            <a:stCxn id="21" idx="4"/>
            <a:endCxn id="29" idx="1"/>
          </p:cNvCxnSpPr>
          <p:nvPr/>
        </p:nvCxnSpPr>
        <p:spPr>
          <a:xfrm rot="16200000" flipH="1">
            <a:off x="9321817" y="5872045"/>
            <a:ext cx="708674" cy="109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127">
            <a:extLst>
              <a:ext uri="{FF2B5EF4-FFF2-40B4-BE49-F238E27FC236}">
                <a16:creationId xmlns:a16="http://schemas.microsoft.com/office/drawing/2014/main" id="{29DC9CF7-6420-4CC3-87D5-B819AE241396}"/>
              </a:ext>
            </a:extLst>
          </p:cNvPr>
          <p:cNvSpPr txBox="1"/>
          <p:nvPr/>
        </p:nvSpPr>
        <p:spPr>
          <a:xfrm>
            <a:off x="4485196" y="5536252"/>
            <a:ext cx="513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move</a:t>
            </a:r>
            <a:r>
              <a:rPr lang="en-US" sz="1400" dirty="0" err="1"/>
              <a:t>,dispatch</a:t>
            </a:r>
            <a:r>
              <a:rPr lang="en-US" sz="1400" dirty="0"/>
              <a:t>,…,</a:t>
            </a:r>
            <a:r>
              <a:rPr lang="en-US" sz="1400" dirty="0" err="1"/>
              <a:t>stepRobot</a:t>
            </a:r>
            <a:r>
              <a:rPr lang="en-US" sz="1400" dirty="0"/>
              <a:t>,{“</a:t>
            </a:r>
            <a:r>
              <a:rPr lang="en-US" sz="1400" b="1" dirty="0" err="1">
                <a:solidFill>
                  <a:srgbClr val="C00000"/>
                </a:solidFill>
              </a:rPr>
              <a:t>robotmove</a:t>
            </a:r>
            <a:r>
              <a:rPr lang="en-US" sz="1400" dirty="0"/>
              <a:t>":“…“,”time”:…. },INT)</a:t>
            </a:r>
            <a:endParaRPr lang="it-IT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2C8D82-83C2-4907-8906-3F6D0FF42624}"/>
              </a:ext>
            </a:extLst>
          </p:cNvPr>
          <p:cNvGrpSpPr/>
          <p:nvPr/>
        </p:nvGrpSpPr>
        <p:grpSpPr>
          <a:xfrm>
            <a:off x="6654182" y="337133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D52D73A2-27F9-4970-A3FE-5DD08C48C6C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D54687BD-B408-44E1-A2A1-1D661D84130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94083C72-4CA9-40E7-B8A9-BC675B9F95E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ttore a gomito 48">
            <a:extLst>
              <a:ext uri="{FF2B5EF4-FFF2-40B4-BE49-F238E27FC236}">
                <a16:creationId xmlns:a16="http://schemas.microsoft.com/office/drawing/2014/main" id="{C5199564-920C-41CD-B01C-F8D3A005F1AB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766236" y="725049"/>
            <a:ext cx="188794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3">
            <a:extLst>
              <a:ext uri="{FF2B5EF4-FFF2-40B4-BE49-F238E27FC236}">
                <a16:creationId xmlns:a16="http://schemas.microsoft.com/office/drawing/2014/main" id="{3CDDDF22-4D8F-434B-948E-D8A47F5ECB27}"/>
              </a:ext>
            </a:extLst>
          </p:cNvPr>
          <p:cNvSpPr txBox="1"/>
          <p:nvPr/>
        </p:nvSpPr>
        <p:spPr>
          <a:xfrm>
            <a:off x="6869399" y="42146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48" name="CasellaDiTesto 80">
            <a:extLst>
              <a:ext uri="{FF2B5EF4-FFF2-40B4-BE49-F238E27FC236}">
                <a16:creationId xmlns:a16="http://schemas.microsoft.com/office/drawing/2014/main" id="{A6F2E3B7-216F-4190-BE61-1865D05446C9}"/>
              </a:ext>
            </a:extLst>
          </p:cNvPr>
          <p:cNvSpPr txBox="1"/>
          <p:nvPr/>
        </p:nvSpPr>
        <p:spPr>
          <a:xfrm>
            <a:off x="5604802" y="287439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49" name="Ovale 81">
            <a:extLst>
              <a:ext uri="{FF2B5EF4-FFF2-40B4-BE49-F238E27FC236}">
                <a16:creationId xmlns:a16="http://schemas.microsoft.com/office/drawing/2014/main" id="{20EC5D14-6B01-479F-B07D-E99173699847}"/>
              </a:ext>
            </a:extLst>
          </p:cNvPr>
          <p:cNvSpPr/>
          <p:nvPr/>
        </p:nvSpPr>
        <p:spPr>
          <a:xfrm>
            <a:off x="7338569" y="1029688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0" name="Group 3">
            <a:extLst>
              <a:ext uri="{FF2B5EF4-FFF2-40B4-BE49-F238E27FC236}">
                <a16:creationId xmlns:a16="http://schemas.microsoft.com/office/drawing/2014/main" id="{626425E5-405F-4EB1-A965-3AEC19F3F290}"/>
              </a:ext>
            </a:extLst>
          </p:cNvPr>
          <p:cNvGrpSpPr/>
          <p:nvPr/>
        </p:nvGrpSpPr>
        <p:grpSpPr>
          <a:xfrm>
            <a:off x="7754940" y="631592"/>
            <a:ext cx="812329" cy="720080"/>
            <a:chOff x="4196932" y="2026799"/>
            <a:chExt cx="3798137" cy="2804403"/>
          </a:xfrm>
        </p:grpSpPr>
        <p:pic>
          <p:nvPicPr>
            <p:cNvPr id="51" name="Immagine 86">
              <a:extLst>
                <a:ext uri="{FF2B5EF4-FFF2-40B4-BE49-F238E27FC236}">
                  <a16:creationId xmlns:a16="http://schemas.microsoft.com/office/drawing/2014/main" id="{6E16E877-CC2F-4BC4-ADBB-7710C86F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2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579E7FE0-5FE5-473C-9142-F37CCAB1E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26">
            <a:extLst>
              <a:ext uri="{FF2B5EF4-FFF2-40B4-BE49-F238E27FC236}">
                <a16:creationId xmlns:a16="http://schemas.microsoft.com/office/drawing/2014/main" id="{0238402A-E09A-4ECC-85B5-1152B2AEF8CD}"/>
              </a:ext>
            </a:extLst>
          </p:cNvPr>
          <p:cNvGrpSpPr/>
          <p:nvPr/>
        </p:nvGrpSpPr>
        <p:grpSpPr>
          <a:xfrm>
            <a:off x="6645220" y="1139810"/>
            <a:ext cx="866156" cy="763297"/>
            <a:chOff x="1194666" y="2417771"/>
            <a:chExt cx="866156" cy="763297"/>
          </a:xfrm>
        </p:grpSpPr>
        <p:sp>
          <p:nvSpPr>
            <p:cNvPr id="54" name="Ovale 27">
              <a:extLst>
                <a:ext uri="{FF2B5EF4-FFF2-40B4-BE49-F238E27FC236}">
                  <a16:creationId xmlns:a16="http://schemas.microsoft.com/office/drawing/2014/main" id="{5F9B6DD0-9102-4F85-BD5D-DABDBB73287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Rettangolo 28">
              <a:extLst>
                <a:ext uri="{FF2B5EF4-FFF2-40B4-BE49-F238E27FC236}">
                  <a16:creationId xmlns:a16="http://schemas.microsoft.com/office/drawing/2014/main" id="{426349D3-EF73-4035-B8AA-FA58D85EF11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035D8388-8047-4825-807D-44C4185B1ED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79B487A-E899-47B5-BABB-77BF1016F7BE}"/>
              </a:ext>
            </a:extLst>
          </p:cNvPr>
          <p:cNvSpPr txBox="1"/>
          <p:nvPr/>
        </p:nvSpPr>
        <p:spPr>
          <a:xfrm>
            <a:off x="6451540" y="1759411"/>
            <a:ext cx="156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/>
            </a:lvl1pPr>
          </a:lstStyle>
          <a:p>
            <a:r>
              <a:rPr lang="en-US" dirty="0" err="1"/>
              <a:t>BasicRobotActor</a:t>
            </a:r>
            <a:endParaRPr lang="en-US" dirty="0"/>
          </a:p>
        </p:txBody>
      </p:sp>
      <p:cxnSp>
        <p:nvCxnSpPr>
          <p:cNvPr id="58" name="Connettore a gomito 48">
            <a:extLst>
              <a:ext uri="{FF2B5EF4-FFF2-40B4-BE49-F238E27FC236}">
                <a16:creationId xmlns:a16="http://schemas.microsoft.com/office/drawing/2014/main" id="{03CAD209-26F6-423E-BD98-9941309D19C7}"/>
              </a:ext>
            </a:extLst>
          </p:cNvPr>
          <p:cNvCxnSpPr>
            <a:cxnSpLocks/>
          </p:cNvCxnSpPr>
          <p:nvPr/>
        </p:nvCxnSpPr>
        <p:spPr>
          <a:xfrm>
            <a:off x="4062851" y="1546926"/>
            <a:ext cx="25764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80">
            <a:extLst>
              <a:ext uri="{FF2B5EF4-FFF2-40B4-BE49-F238E27FC236}">
                <a16:creationId xmlns:a16="http://schemas.microsoft.com/office/drawing/2014/main" id="{EFF7C7D9-22E6-4923-8E61-7C6DD205944C}"/>
              </a:ext>
            </a:extLst>
          </p:cNvPr>
          <p:cNvSpPr txBox="1"/>
          <p:nvPr/>
        </p:nvSpPr>
        <p:spPr>
          <a:xfrm>
            <a:off x="4112802" y="1111320"/>
            <a:ext cx="25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robotmove</a:t>
            </a:r>
            <a:r>
              <a:rPr lang="en-US" sz="1400" dirty="0"/>
              <a:t>": </a:t>
            </a:r>
            <a:r>
              <a:rPr lang="en-US" sz="1400" b="1" dirty="0">
                <a:solidFill>
                  <a:srgbClr val="0070C0"/>
                </a:solidFill>
              </a:rPr>
              <a:t>“…“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 "time": … </a:t>
            </a:r>
            <a:r>
              <a:rPr lang="en-US" sz="1400" dirty="0"/>
              <a:t>},</a:t>
            </a:r>
            <a:endParaRPr lang="it-IT" sz="1400" dirty="0"/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71306FFD-54FB-4BFF-B227-24645681E7EF}"/>
              </a:ext>
            </a:extLst>
          </p:cNvPr>
          <p:cNvSpPr txBox="1"/>
          <p:nvPr/>
        </p:nvSpPr>
        <p:spPr>
          <a:xfrm>
            <a:off x="7090960" y="1250779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1E2047-29B3-49AB-B08F-8CBA4C5DD4E7}"/>
              </a:ext>
            </a:extLst>
          </p:cNvPr>
          <p:cNvSpPr txBox="1"/>
          <p:nvPr/>
        </p:nvSpPr>
        <p:spPr>
          <a:xfrm>
            <a:off x="1369010" y="47798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robotUsage</a:t>
            </a:r>
            <a:endParaRPr lang="en-US" dirty="0"/>
          </a:p>
        </p:txBody>
      </p:sp>
      <p:cxnSp>
        <p:nvCxnSpPr>
          <p:cNvPr id="64" name="Connettore 2 99">
            <a:extLst>
              <a:ext uri="{FF2B5EF4-FFF2-40B4-BE49-F238E27FC236}">
                <a16:creationId xmlns:a16="http://schemas.microsoft.com/office/drawing/2014/main" id="{4A5FAF80-5F7F-495F-B764-B4160F80E728}"/>
              </a:ext>
            </a:extLst>
          </p:cNvPr>
          <p:cNvCxnSpPr>
            <a:cxnSpLocks/>
          </p:cNvCxnSpPr>
          <p:nvPr/>
        </p:nvCxnSpPr>
        <p:spPr>
          <a:xfrm>
            <a:off x="660122" y="727012"/>
            <a:ext cx="969638" cy="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E961B39-B2B4-49EF-A67F-AAB17CC92E58}"/>
              </a:ext>
            </a:extLst>
          </p:cNvPr>
          <p:cNvSpPr txBox="1"/>
          <p:nvPr/>
        </p:nvSpPr>
        <p:spPr>
          <a:xfrm>
            <a:off x="742393" y="1385999"/>
            <a:ext cx="277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{ “</a:t>
            </a:r>
            <a:r>
              <a:rPr lang="en-US" sz="1400" dirty="0" err="1">
                <a:solidFill>
                  <a:srgbClr val="0070C0"/>
                </a:solidFill>
              </a:rPr>
              <a:t>endmove</a:t>
            </a:r>
            <a:r>
              <a:rPr lang="en-US" sz="1400" dirty="0"/>
              <a:t>” : “…” , “move” : “… “ 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16387A-AD78-4C79-BAF8-536460ACD9CD}"/>
              </a:ext>
            </a:extLst>
          </p:cNvPr>
          <p:cNvSpPr txBox="1"/>
          <p:nvPr/>
        </p:nvSpPr>
        <p:spPr>
          <a:xfrm>
            <a:off x="114466" y="703810"/>
            <a:ext cx="123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 {“</a:t>
            </a:r>
            <a:r>
              <a:rPr lang="en-US" sz="1400" dirty="0" err="1"/>
              <a:t>cmd</a:t>
            </a:r>
            <a:r>
              <a:rPr lang="en-US" sz="1400" dirty="0"/>
              <a:t>”:“</a:t>
            </a:r>
            <a:r>
              <a:rPr lang="en-US" sz="1400" dirty="0" err="1"/>
              <a:t>init</a:t>
            </a:r>
            <a:r>
              <a:rPr lang="en-US" sz="1400" dirty="0"/>
              <a:t>”}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399806-B49A-4B19-BE59-6B37680841C2}"/>
              </a:ext>
            </a:extLst>
          </p:cNvPr>
          <p:cNvSpPr txBox="1"/>
          <p:nvPr/>
        </p:nvSpPr>
        <p:spPr>
          <a:xfrm>
            <a:off x="114466" y="956667"/>
            <a:ext cx="139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 {“</a:t>
            </a:r>
            <a:r>
              <a:rPr lang="en-US" sz="1400" dirty="0" err="1"/>
              <a:t>cmd</a:t>
            </a:r>
            <a:r>
              <a:rPr lang="en-US" sz="1400" dirty="0"/>
              <a:t>” : “end”} </a:t>
            </a:r>
          </a:p>
        </p:txBody>
      </p:sp>
      <p:grpSp>
        <p:nvGrpSpPr>
          <p:cNvPr id="69" name="Gruppo 26">
            <a:extLst>
              <a:ext uri="{FF2B5EF4-FFF2-40B4-BE49-F238E27FC236}">
                <a16:creationId xmlns:a16="http://schemas.microsoft.com/office/drawing/2014/main" id="{BF992A99-7F50-4060-BCB6-245DB83D949A}"/>
              </a:ext>
            </a:extLst>
          </p:cNvPr>
          <p:cNvGrpSpPr/>
          <p:nvPr/>
        </p:nvGrpSpPr>
        <p:grpSpPr>
          <a:xfrm>
            <a:off x="1681196" y="462775"/>
            <a:ext cx="866156" cy="763297"/>
            <a:chOff x="1194666" y="2417771"/>
            <a:chExt cx="866156" cy="763297"/>
          </a:xfrm>
        </p:grpSpPr>
        <p:sp>
          <p:nvSpPr>
            <p:cNvPr id="70" name="Ovale 27">
              <a:extLst>
                <a:ext uri="{FF2B5EF4-FFF2-40B4-BE49-F238E27FC236}">
                  <a16:creationId xmlns:a16="http://schemas.microsoft.com/office/drawing/2014/main" id="{6FC2A47C-3945-4B40-B794-9C2B7F7AB03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1" name="Rettangolo 28">
              <a:extLst>
                <a:ext uri="{FF2B5EF4-FFF2-40B4-BE49-F238E27FC236}">
                  <a16:creationId xmlns:a16="http://schemas.microsoft.com/office/drawing/2014/main" id="{3AF4B289-0CAB-4449-9928-50CFCA9D0C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72" name="Triangolo isoscele 29">
              <a:extLst>
                <a:ext uri="{FF2B5EF4-FFF2-40B4-BE49-F238E27FC236}">
                  <a16:creationId xmlns:a16="http://schemas.microsoft.com/office/drawing/2014/main" id="{0A711730-FCE2-4B21-9325-3C85A9153A1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70125F4-B5DD-4859-A0F7-5B26519A98BD}"/>
              </a:ext>
            </a:extLst>
          </p:cNvPr>
          <p:cNvSpPr txBox="1"/>
          <p:nvPr/>
        </p:nvSpPr>
        <p:spPr>
          <a:xfrm>
            <a:off x="311650" y="380805"/>
            <a:ext cx="153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/>
            </a:lvl1pPr>
          </a:lstStyle>
          <a:p>
            <a:r>
              <a:rPr lang="en-US" dirty="0"/>
              <a:t>{“move”:”</a:t>
            </a:r>
            <a:r>
              <a:rPr lang="en-US" dirty="0" err="1"/>
              <a:t>w|r</a:t>
            </a:r>
            <a:r>
              <a:rPr lang="en-US" dirty="0"/>
              <a:t>|…”}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04622E38-8A46-4912-9B12-1B111CB0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85" y="2052047"/>
            <a:ext cx="391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{“</a:t>
            </a:r>
            <a:r>
              <a:rPr lang="en-US" altLang="en-US" sz="1400" dirty="0" err="1">
                <a:solidFill>
                  <a:srgbClr val="0070C0"/>
                </a:solidFill>
              </a:rPr>
              <a:t>stepDone</a:t>
            </a:r>
            <a:r>
              <a:rPr lang="en-US" altLang="en-US" sz="1400" dirty="0"/>
              <a:t>”:”ok”}</a:t>
            </a:r>
          </a:p>
          <a:p>
            <a:r>
              <a:rPr lang="en-US" altLang="en-US" sz="1400" dirty="0"/>
              <a:t>{“</a:t>
            </a:r>
            <a:r>
              <a:rPr lang="en-US" altLang="en-US" sz="1400" dirty="0" err="1">
                <a:solidFill>
                  <a:srgbClr val="0070C0"/>
                </a:solidFill>
              </a:rPr>
              <a:t>stepFail</a:t>
            </a:r>
            <a:r>
              <a:rPr lang="en-US" altLang="en-US" sz="1400" dirty="0"/>
              <a:t>”:”TIME”}</a:t>
            </a:r>
          </a:p>
        </p:txBody>
      </p:sp>
      <p:sp>
        <p:nvSpPr>
          <p:cNvPr id="81" name="CasellaDiTesto 127">
            <a:extLst>
              <a:ext uri="{FF2B5EF4-FFF2-40B4-BE49-F238E27FC236}">
                <a16:creationId xmlns:a16="http://schemas.microsoft.com/office/drawing/2014/main" id="{24911FD0-B7A1-4A70-B53E-87C735D3AB31}"/>
              </a:ext>
            </a:extLst>
          </p:cNvPr>
          <p:cNvSpPr txBox="1"/>
          <p:nvPr/>
        </p:nvSpPr>
        <p:spPr>
          <a:xfrm>
            <a:off x="6841423" y="2801528"/>
            <a:ext cx="5316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,dispatch,stepRobot,X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stepDone</a:t>
            </a:r>
            <a:r>
              <a:rPr lang="en-US" sz="1400" dirty="0"/>
              <a:t>":“ok"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stepAnswer</a:t>
            </a:r>
            <a:r>
              <a:rPr lang="en-US" sz="1400" dirty="0" err="1"/>
              <a:t>,dispatch,support,X</a:t>
            </a:r>
            <a:r>
              <a:rPr lang="en-US" sz="1400" dirty="0"/>
              <a:t>,{"</a:t>
            </a:r>
            <a:r>
              <a:rPr lang="en-US" sz="1400" b="1" dirty="0" err="1">
                <a:solidFill>
                  <a:srgbClr val="C00000"/>
                </a:solidFill>
              </a:rPr>
              <a:t>stepFail</a:t>
            </a:r>
            <a:r>
              <a:rPr lang="en-US" sz="1400" dirty="0"/>
              <a:t>":“TIME" },INT)</a:t>
            </a:r>
          </a:p>
          <a:p>
            <a:r>
              <a:rPr lang="en-US" sz="1400" dirty="0"/>
              <a:t>msg(</a:t>
            </a:r>
            <a:r>
              <a:rPr lang="en-US" sz="1400" b="1" dirty="0" err="1">
                <a:solidFill>
                  <a:srgbClr val="0070C0"/>
                </a:solidFill>
              </a:rPr>
              <a:t>endmove</a:t>
            </a:r>
            <a:r>
              <a:rPr lang="en-US" sz="1400" dirty="0" err="1"/>
              <a:t>,dispatch,support,X</a:t>
            </a:r>
            <a:r>
              <a:rPr lang="en-US" sz="1400" dirty="0"/>
              <a:t>,{“</a:t>
            </a:r>
            <a:r>
              <a:rPr lang="en-US" sz="1400" b="1" dirty="0" err="1">
                <a:solidFill>
                  <a:srgbClr val="C00000"/>
                </a:solidFill>
              </a:rPr>
              <a:t>endmove</a:t>
            </a:r>
            <a:r>
              <a:rPr lang="en-US" sz="1400" dirty="0"/>
              <a:t>":“…“, “</a:t>
            </a:r>
            <a:r>
              <a:rPr lang="en-US" sz="1400" b="1" dirty="0">
                <a:solidFill>
                  <a:srgbClr val="C00000"/>
                </a:solidFill>
              </a:rPr>
              <a:t>move</a:t>
            </a:r>
            <a:r>
              <a:rPr lang="en-US" sz="1400" dirty="0"/>
              <a:t>”:”…” },INT)</a:t>
            </a:r>
            <a:endParaRPr lang="it-IT" sz="1400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CA9F373A-5954-4163-9F74-2A0C6BE4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85" y="1602303"/>
            <a:ext cx="391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{ "</a:t>
            </a:r>
            <a:r>
              <a:rPr lang="en-US" altLang="en-US" sz="1400" dirty="0" err="1">
                <a:solidFill>
                  <a:srgbClr val="0070C0"/>
                </a:solidFill>
              </a:rPr>
              <a:t>sonarName</a:t>
            </a:r>
            <a:r>
              <a:rPr lang="en-US" altLang="en-US" sz="1400" dirty="0"/>
              <a:t>": “…", "distance": INT, "axis": “…" }</a:t>
            </a:r>
          </a:p>
          <a:p>
            <a:r>
              <a:rPr lang="en-US" altLang="en-US" sz="1400" dirty="0"/>
              <a:t>{ "</a:t>
            </a:r>
            <a:r>
              <a:rPr lang="en-US" altLang="en-US" sz="1400" dirty="0">
                <a:solidFill>
                  <a:srgbClr val="0070C0"/>
                </a:solidFill>
              </a:rPr>
              <a:t>collision</a:t>
            </a:r>
            <a:r>
              <a:rPr lang="en-US" altLang="en-US" sz="1400" dirty="0"/>
              <a:t>" : “…", "move": “…"} </a:t>
            </a:r>
          </a:p>
        </p:txBody>
      </p:sp>
    </p:spTree>
    <p:extLst>
      <p:ext uri="{BB962C8B-B14F-4D97-AF65-F5344CB8AC3E}">
        <p14:creationId xmlns:p14="http://schemas.microsoft.com/office/powerpoint/2010/main" val="309104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e 43">
            <a:extLst>
              <a:ext uri="{FF2B5EF4-FFF2-40B4-BE49-F238E27FC236}">
                <a16:creationId xmlns:a16="http://schemas.microsoft.com/office/drawing/2014/main" id="{17C5D07D-A063-459B-ADDB-099D3CDCD68A}"/>
              </a:ext>
            </a:extLst>
          </p:cNvPr>
          <p:cNvSpPr/>
          <p:nvPr/>
        </p:nvSpPr>
        <p:spPr>
          <a:xfrm>
            <a:off x="9561430" y="5119558"/>
            <a:ext cx="1789826" cy="1585405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961872" y="186893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10310761" y="228705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315256" y="398754"/>
            <a:ext cx="7056923" cy="3665338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707323" y="786478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2770750" y="3720601"/>
            <a:ext cx="259571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ResumableRobotBoundary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4074443" y="3199891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657558" y="3181940"/>
            <a:ext cx="139333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652561" y="2639104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660161" y="2925155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881177" y="1819890"/>
            <a:ext cx="2327492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RobotApplInputController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904541" y="2203475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881177" y="1545124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4076209" y="2340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943340" y="2513834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918980" y="847614"/>
            <a:ext cx="2251885" cy="4013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4044923" y="1248956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2093048" y="2945894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7428833" y="183726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9098544" y="229494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7545407" y="232824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7604427" y="238104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7763932" y="247651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7688001" y="252382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7362418" y="293505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8106524" y="302486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04577" y="1810368"/>
            <a:ext cx="2241929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ResumableBoundaryLogic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cxnSpLocks/>
            <a:stCxn id="92" idx="1"/>
            <a:endCxn id="38" idx="3"/>
          </p:cNvCxnSpPr>
          <p:nvPr/>
        </p:nvCxnSpPr>
        <p:spPr>
          <a:xfrm flipH="1" flipV="1">
            <a:off x="2646506" y="2004678"/>
            <a:ext cx="234671" cy="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803591" y="1920938"/>
            <a:ext cx="570921" cy="112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208669" y="2014200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815422" y="1240308"/>
            <a:ext cx="1565276" cy="388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V="1">
            <a:off x="1525542" y="1628928"/>
            <a:ext cx="72518" cy="1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3" y="398754"/>
            <a:ext cx="1352498" cy="1301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4058738" y="1245613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356418" y="220248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EA9B2-519D-43A8-BAE7-1F986F0C2401}"/>
              </a:ext>
            </a:extLst>
          </p:cNvPr>
          <p:cNvCxnSpPr>
            <a:cxnSpLocks/>
          </p:cNvCxnSpPr>
          <p:nvPr/>
        </p:nvCxnSpPr>
        <p:spPr>
          <a:xfrm rot="5400000">
            <a:off x="5252810" y="1116128"/>
            <a:ext cx="737024" cy="7799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17D9762-E4A1-41CA-A2C6-C237A3099C9F}"/>
              </a:ext>
            </a:extLst>
          </p:cNvPr>
          <p:cNvSpPr/>
          <p:nvPr/>
        </p:nvSpPr>
        <p:spPr>
          <a:xfrm>
            <a:off x="5227710" y="856764"/>
            <a:ext cx="1352498" cy="4013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ConsoleGui</a:t>
            </a:r>
          </a:p>
        </p:txBody>
      </p:sp>
      <p:cxnSp>
        <p:nvCxnSpPr>
          <p:cNvPr id="75" name="Connettore 2 126">
            <a:extLst>
              <a:ext uri="{FF2B5EF4-FFF2-40B4-BE49-F238E27FC236}">
                <a16:creationId xmlns:a16="http://schemas.microsoft.com/office/drawing/2014/main" id="{A95E89C0-3050-4DF6-8D9B-34452D8ABF0A}"/>
              </a:ext>
            </a:extLst>
          </p:cNvPr>
          <p:cNvCxnSpPr>
            <a:cxnSpLocks/>
          </p:cNvCxnSpPr>
          <p:nvPr/>
        </p:nvCxnSpPr>
        <p:spPr>
          <a:xfrm flipH="1">
            <a:off x="6333889" y="126328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081356" y="1488817"/>
            <a:ext cx="3056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</a:t>
            </a:r>
            <a:r>
              <a:rPr lang="en-US" dirty="0" err="1"/>
              <a:t>stepNum</a:t>
            </a:r>
            <a:r>
              <a:rPr lang="en-US" dirty="0"/>
              <a:t> &lt;= 4 /</a:t>
            </a:r>
          </a:p>
          <a:p>
            <a:r>
              <a:rPr lang="en-US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91097" y="2653115"/>
            <a:ext cx="1688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338321" y="3807285"/>
            <a:ext cx="22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3935323" y="4224281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47995" y="2641713"/>
            <a:ext cx="297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</a:t>
            </a:r>
          </a:p>
          <a:p>
            <a:r>
              <a:rPr lang="en-US" sz="16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2680938" y="5369183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524278" y="1403140"/>
            <a:ext cx="386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56811" y="2564426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460241" y="3669227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5988976" y="4241620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287353" y="2517440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 </a:t>
            </a:r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733550" y="4157485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156585" y="4058192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05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20936</TotalTime>
  <Words>1989</Words>
  <Application>Microsoft Office PowerPoint</Application>
  <PresentationFormat>Widescreen</PresentationFormat>
  <Paragraphs>568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184</cp:revision>
  <dcterms:created xsi:type="dcterms:W3CDTF">2021-02-16T15:59:16Z</dcterms:created>
  <dcterms:modified xsi:type="dcterms:W3CDTF">2021-04-22T08:54:52Z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0x010100AFD609FFC0C7514199402F351F9728F5</vt:lpwstr>
  </property>
</Properties>
</file>