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359" r:id="rId2"/>
    <p:sldId id="268" r:id="rId3"/>
    <p:sldId id="269" r:id="rId4"/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3" d="100"/>
          <a:sy n="63" d="100"/>
        </p:scale>
        <p:origin x="7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170</TotalTime>
  <Words>213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33</cp:revision>
  <dcterms:created xsi:type="dcterms:W3CDTF">2021-02-16T15:59:16Z</dcterms:created>
  <dcterms:modified xsi:type="dcterms:W3CDTF">2021-02-21T10:21:03Z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