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359" r:id="rId2"/>
    <p:sldId id="268" r:id="rId3"/>
    <p:sldId id="269" r:id="rId4"/>
    <p:sldId id="360" r:id="rId5"/>
    <p:sldId id="262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4" d="100"/>
          <a:sy n="64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viewProps" Target="viewProps.xml"/><Relationship Id="rId5" Type="http://purl.oclc.org/ooxml/officeDocument/relationships/slide" Target="slides/slide4.xml"/><Relationship Id="rId10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3/2/2021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8318291" y="6393728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CasellaDiTesto 65">
            <a:extLst>
              <a:ext uri="{FF2B5EF4-FFF2-40B4-BE49-F238E27FC236}">
                <a16:creationId xmlns:a16="http://schemas.microsoft.com/office/drawing/2014/main" id="{C75E478B-AC66-4BF5-976C-24B2B59E0FE0}"/>
              </a:ext>
            </a:extLst>
          </p:cNvPr>
          <p:cNvSpPr txBox="1"/>
          <p:nvPr/>
        </p:nvSpPr>
        <p:spPr>
          <a:xfrm>
            <a:off x="7727532" y="866917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cxnSp>
        <p:nvCxnSpPr>
          <p:cNvPr id="50" name="Connettore 2 9">
            <a:extLst>
              <a:ext uri="{FF2B5EF4-FFF2-40B4-BE49-F238E27FC236}">
                <a16:creationId xmlns:a16="http://schemas.microsoft.com/office/drawing/2014/main" id="{B250C45B-6F46-470D-A77B-F64B729E3B97}"/>
              </a:ext>
            </a:extLst>
          </p:cNvPr>
          <p:cNvCxnSpPr/>
          <p:nvPr/>
        </p:nvCxnSpPr>
        <p:spPr>
          <a:xfrm>
            <a:off x="6900348" y="106702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o 40">
            <a:extLst>
              <a:ext uri="{FF2B5EF4-FFF2-40B4-BE49-F238E27FC236}">
                <a16:creationId xmlns:a16="http://schemas.microsoft.com/office/drawing/2014/main" id="{B8089382-D385-431F-8043-6DE1953C7B86}"/>
              </a:ext>
            </a:extLst>
          </p:cNvPr>
          <p:cNvGrpSpPr/>
          <p:nvPr/>
        </p:nvGrpSpPr>
        <p:grpSpPr>
          <a:xfrm>
            <a:off x="6947248" y="2449519"/>
            <a:ext cx="592487" cy="258092"/>
            <a:chOff x="5133975" y="5295900"/>
            <a:chExt cx="342900" cy="238125"/>
          </a:xfrm>
        </p:grpSpPr>
        <p:sp>
          <p:nvSpPr>
            <p:cNvPr id="52" name="Figura a mano libera 41">
              <a:extLst>
                <a:ext uri="{FF2B5EF4-FFF2-40B4-BE49-F238E27FC236}">
                  <a16:creationId xmlns:a16="http://schemas.microsoft.com/office/drawing/2014/main" id="{CE20E73D-C095-485E-B324-B3B2131A88CA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Figura a mano libera 42">
              <a:extLst>
                <a:ext uri="{FF2B5EF4-FFF2-40B4-BE49-F238E27FC236}">
                  <a16:creationId xmlns:a16="http://schemas.microsoft.com/office/drawing/2014/main" id="{B7A8CFB4-56F0-4758-BFE2-ED146726500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Figura a mano libera 44">
              <a:extLst>
                <a:ext uri="{FF2B5EF4-FFF2-40B4-BE49-F238E27FC236}">
                  <a16:creationId xmlns:a16="http://schemas.microsoft.com/office/drawing/2014/main" id="{9DC3D2E4-78DA-4874-9162-101F8BC37A52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CasellaDiTesto 45">
            <a:extLst>
              <a:ext uri="{FF2B5EF4-FFF2-40B4-BE49-F238E27FC236}">
                <a16:creationId xmlns:a16="http://schemas.microsoft.com/office/drawing/2014/main" id="{C364AD4C-2F9C-43F8-A264-BAACE782B62D}"/>
              </a:ext>
            </a:extLst>
          </p:cNvPr>
          <p:cNvSpPr txBox="1"/>
          <p:nvPr/>
        </p:nvSpPr>
        <p:spPr>
          <a:xfrm>
            <a:off x="8028725" y="2423711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56" name="CasellaDiTesto 46">
            <a:extLst>
              <a:ext uri="{FF2B5EF4-FFF2-40B4-BE49-F238E27FC236}">
                <a16:creationId xmlns:a16="http://schemas.microsoft.com/office/drawing/2014/main" id="{243F3458-25C8-4BFD-BEDC-DB878C44E175}"/>
              </a:ext>
            </a:extLst>
          </p:cNvPr>
          <p:cNvSpPr txBox="1"/>
          <p:nvPr/>
        </p:nvSpPr>
        <p:spPr>
          <a:xfrm>
            <a:off x="7786520" y="121759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57" name="CasellaDiTesto 47">
            <a:extLst>
              <a:ext uri="{FF2B5EF4-FFF2-40B4-BE49-F238E27FC236}">
                <a16:creationId xmlns:a16="http://schemas.microsoft.com/office/drawing/2014/main" id="{0A5FD366-C76F-4376-BBB7-D3AFA339A5E0}"/>
              </a:ext>
            </a:extLst>
          </p:cNvPr>
          <p:cNvSpPr txBox="1"/>
          <p:nvPr/>
        </p:nvSpPr>
        <p:spPr>
          <a:xfrm>
            <a:off x="7756449" y="1622023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58" name="Gruppo 48">
            <a:extLst>
              <a:ext uri="{FF2B5EF4-FFF2-40B4-BE49-F238E27FC236}">
                <a16:creationId xmlns:a16="http://schemas.microsoft.com/office/drawing/2014/main" id="{052D6EC3-8494-4782-8871-9E81F84A9237}"/>
              </a:ext>
            </a:extLst>
          </p:cNvPr>
          <p:cNvGrpSpPr/>
          <p:nvPr/>
        </p:nvGrpSpPr>
        <p:grpSpPr>
          <a:xfrm>
            <a:off x="6932535" y="2009942"/>
            <a:ext cx="666895" cy="86434"/>
            <a:chOff x="4592177" y="4419530"/>
            <a:chExt cx="666895" cy="86434"/>
          </a:xfrm>
        </p:grpSpPr>
        <p:cxnSp>
          <p:nvCxnSpPr>
            <p:cNvPr id="59" name="Connettore 1 49">
              <a:extLst>
                <a:ext uri="{FF2B5EF4-FFF2-40B4-BE49-F238E27FC236}">
                  <a16:creationId xmlns:a16="http://schemas.microsoft.com/office/drawing/2014/main" id="{11A56531-B12B-43B6-9923-CBB167E167D8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riangolo isoscele 50">
              <a:extLst>
                <a:ext uri="{FF2B5EF4-FFF2-40B4-BE49-F238E27FC236}">
                  <a16:creationId xmlns:a16="http://schemas.microsoft.com/office/drawing/2014/main" id="{DAD2E45E-4C7D-48A1-BBBD-5E0B01CB0675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1" name="CasellaDiTesto 51">
            <a:extLst>
              <a:ext uri="{FF2B5EF4-FFF2-40B4-BE49-F238E27FC236}">
                <a16:creationId xmlns:a16="http://schemas.microsoft.com/office/drawing/2014/main" id="{7763A4A9-F88E-4678-AE69-C251E38FED6B}"/>
              </a:ext>
            </a:extLst>
          </p:cNvPr>
          <p:cNvSpPr txBox="1"/>
          <p:nvPr/>
        </p:nvSpPr>
        <p:spPr>
          <a:xfrm>
            <a:off x="7782872" y="1865295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62" name="Connettore 2 52">
            <a:extLst>
              <a:ext uri="{FF2B5EF4-FFF2-40B4-BE49-F238E27FC236}">
                <a16:creationId xmlns:a16="http://schemas.microsoft.com/office/drawing/2014/main" id="{A8E91C20-0C63-4351-9BFB-4B62D7BB97FE}"/>
              </a:ext>
            </a:extLst>
          </p:cNvPr>
          <p:cNvCxnSpPr/>
          <p:nvPr/>
        </p:nvCxnSpPr>
        <p:spPr>
          <a:xfrm>
            <a:off x="6889135" y="142368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7">
            <a:extLst>
              <a:ext uri="{FF2B5EF4-FFF2-40B4-BE49-F238E27FC236}">
                <a16:creationId xmlns:a16="http://schemas.microsoft.com/office/drawing/2014/main" id="{3E2F7F71-927E-494A-8AA6-FD4F25ACEBBA}"/>
              </a:ext>
            </a:extLst>
          </p:cNvPr>
          <p:cNvGrpSpPr/>
          <p:nvPr/>
        </p:nvGrpSpPr>
        <p:grpSpPr>
          <a:xfrm>
            <a:off x="6926898" y="1778861"/>
            <a:ext cx="787334" cy="86434"/>
            <a:chOff x="3452446" y="4176616"/>
            <a:chExt cx="787334" cy="86434"/>
          </a:xfrm>
        </p:grpSpPr>
        <p:sp>
          <p:nvSpPr>
            <p:cNvPr id="64" name="Triangolo isoscele 55">
              <a:extLst>
                <a:ext uri="{FF2B5EF4-FFF2-40B4-BE49-F238E27FC236}">
                  <a16:creationId xmlns:a16="http://schemas.microsoft.com/office/drawing/2014/main" id="{462E778C-5D3E-4383-B865-9FFC9CE1458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5" name="Connettore 1 56">
              <a:extLst>
                <a:ext uri="{FF2B5EF4-FFF2-40B4-BE49-F238E27FC236}">
                  <a16:creationId xmlns:a16="http://schemas.microsoft.com/office/drawing/2014/main" id="{A8BA98DC-F197-42C7-877B-AAC5035623ED}"/>
                </a:ext>
              </a:extLst>
            </p:cNvPr>
            <p:cNvCxnSpPr>
              <a:endCxn id="6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32" name="Gruppo 48">
            <a:extLst>
              <a:ext uri="{FF2B5EF4-FFF2-40B4-BE49-F238E27FC236}">
                <a16:creationId xmlns:a16="http://schemas.microsoft.com/office/drawing/2014/main" id="{814C79EE-57EC-4F21-B69C-81F9E4FC848D}"/>
              </a:ext>
            </a:extLst>
          </p:cNvPr>
          <p:cNvGrpSpPr/>
          <p:nvPr/>
        </p:nvGrpSpPr>
        <p:grpSpPr>
          <a:xfrm>
            <a:off x="3896660" y="597761"/>
            <a:ext cx="914400" cy="128062"/>
            <a:chOff x="4592177" y="4419530"/>
            <a:chExt cx="666895" cy="86434"/>
          </a:xfrm>
        </p:grpSpPr>
        <p:cxnSp>
          <p:nvCxnSpPr>
            <p:cNvPr id="33" name="Connettore 1 49">
              <a:extLst>
                <a:ext uri="{FF2B5EF4-FFF2-40B4-BE49-F238E27FC236}">
                  <a16:creationId xmlns:a16="http://schemas.microsoft.com/office/drawing/2014/main" id="{3910F4EB-331F-4DC2-8C1D-B61A9799C9B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olo isoscele 50">
              <a:extLst>
                <a:ext uri="{FF2B5EF4-FFF2-40B4-BE49-F238E27FC236}">
                  <a16:creationId xmlns:a16="http://schemas.microsoft.com/office/drawing/2014/main" id="{668F8F56-D20B-42D5-B3D8-2D95E7377105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</p:cNvCxnSpPr>
          <p:nvPr/>
        </p:nvCxnSpPr>
        <p:spPr>
          <a:xfrm flipH="1" flipV="1">
            <a:off x="4422676" y="66155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6133432" y="2833619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597712" y="3057364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6269064" y="381936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373032" y="2716822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780398" y="3171543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329648" y="3207796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352397" y="3955467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7120653" y="3792095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482321" y="3251732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43" name="Gruppo 48">
            <a:extLst>
              <a:ext uri="{FF2B5EF4-FFF2-40B4-BE49-F238E27FC236}">
                <a16:creationId xmlns:a16="http://schemas.microsoft.com/office/drawing/2014/main" id="{D92BD61A-58B7-4432-8D62-15F879B91F64}"/>
              </a:ext>
            </a:extLst>
          </p:cNvPr>
          <p:cNvGrpSpPr/>
          <p:nvPr/>
        </p:nvGrpSpPr>
        <p:grpSpPr>
          <a:xfrm>
            <a:off x="3508169" y="3296377"/>
            <a:ext cx="914400" cy="128062"/>
            <a:chOff x="4592177" y="4419530"/>
            <a:chExt cx="666895" cy="86434"/>
          </a:xfrm>
        </p:grpSpPr>
        <p:cxnSp>
          <p:nvCxnSpPr>
            <p:cNvPr id="44" name="Connettore 1 49">
              <a:extLst>
                <a:ext uri="{FF2B5EF4-FFF2-40B4-BE49-F238E27FC236}">
                  <a16:creationId xmlns:a16="http://schemas.microsoft.com/office/drawing/2014/main" id="{23B32A1C-EF90-4500-BB0B-184CA398B3A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olo isoscele 50">
              <a:extLst>
                <a:ext uri="{FF2B5EF4-FFF2-40B4-BE49-F238E27FC236}">
                  <a16:creationId xmlns:a16="http://schemas.microsoft.com/office/drawing/2014/main" id="{FA980404-C410-4D17-8511-F57CC045235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4034185" y="336016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694122" y="2696362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739259" y="4227118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446889" y="3949492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509590" y="2866963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">
            <a:extLst>
              <a:ext uri="{FF2B5EF4-FFF2-40B4-BE49-F238E27FC236}">
                <a16:creationId xmlns:a16="http://schemas.microsoft.com/office/drawing/2014/main" id="{B6862F9B-E20C-4EC4-8A41-87C7F4DBF895}"/>
              </a:ext>
            </a:extLst>
          </p:cNvPr>
          <p:cNvGrpSpPr/>
          <p:nvPr/>
        </p:nvGrpSpPr>
        <p:grpSpPr>
          <a:xfrm>
            <a:off x="7222588" y="2832262"/>
            <a:ext cx="1265181" cy="987103"/>
            <a:chOff x="4196932" y="2026799"/>
            <a:chExt cx="3798137" cy="2804403"/>
          </a:xfrm>
        </p:grpSpPr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23818A11-ACFC-4E04-BBA0-C3828F22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1" name="Immagine 50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2D998E95-C53C-4E6B-BB1F-70382DF3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1114187" y="2434399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3"/>
            <a:endCxn id="96" idx="0"/>
          </p:cNvCxnSpPr>
          <p:nvPr/>
        </p:nvCxnSpPr>
        <p:spPr>
          <a:xfrm>
            <a:off x="1563059" y="1833430"/>
            <a:ext cx="552475" cy="3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1114186" y="2212773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5320277" y="220883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986" y="2023881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294675" y="1639884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1177144" y="333892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1152868" y="3103413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968505" y="2956383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3294461" y="3237847"/>
            <a:ext cx="80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3276150" y="2424533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733019" y="1666707"/>
            <a:ext cx="139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41611938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11</TotalTime>
  <Words>305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JetBrains Mono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49</cp:revision>
  <dcterms:created xsi:type="dcterms:W3CDTF">2021-02-16T15:59:16Z</dcterms:created>
  <dcterms:modified xsi:type="dcterms:W3CDTF">2021-03-02T09:07:41Z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