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6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6" r:id="rId9"/>
    <p:sldId id="362" r:id="rId10"/>
    <p:sldId id="363" r:id="rId11"/>
    <p:sldId id="262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notesMaster" Target="notesMasters/notesMaster1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3/14/2021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64300" y="530190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3967115" y="3320416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550230" y="3302465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45233" y="2759629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52833" y="3045680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97213" y="232400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68881" y="24607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36012" y="2634359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57076" y="201034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21777" y="2134725"/>
            <a:ext cx="452072" cy="6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721596" y="2066797"/>
            <a:ext cx="491468" cy="115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stCxn id="50" idx="3"/>
            <a:endCxn id="92" idx="3"/>
          </p:cNvCxnSpPr>
          <p:nvPr/>
        </p:nvCxnSpPr>
        <p:spPr>
          <a:xfrm flipH="1" flipV="1">
            <a:off x="5101341" y="2134725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589625" y="1320527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72263" y="1709147"/>
            <a:ext cx="17164" cy="3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07" y="4760346"/>
            <a:ext cx="2306461" cy="22198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3951410" y="1366138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221560" y="2430898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049944" y="1320711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9398833" y="1738824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-29048" y="363547"/>
            <a:ext cx="6362693" cy="3713272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599995" y="907003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748963" y="3853609"/>
            <a:ext cx="3314574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ClientBoundaryWebsockArilAsynch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496319" y="3338075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513193" y="2777288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520793" y="3063339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773849" y="194041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765173" y="2341659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773849" y="1665649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3936841" y="24784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803972" y="2652018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811652" y="968139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cxnSpLocks/>
            <a:stCxn id="95" idx="2"/>
            <a:endCxn id="94" idx="0"/>
          </p:cNvCxnSpPr>
          <p:nvPr/>
        </p:nvCxnSpPr>
        <p:spPr>
          <a:xfrm>
            <a:off x="3937595" y="1369481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1588976" y="304967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516905" y="1289041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8186616" y="1746723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6633479" y="1780015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692499" y="1832814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852004" y="1928288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776073" y="1975603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6450490" y="2386826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7194596" y="2476643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83570" y="1949866"/>
            <a:ext cx="186470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stCxn id="92" idx="1"/>
            <a:endCxn id="38" idx="3"/>
          </p:cNvCxnSpPr>
          <p:nvPr/>
        </p:nvCxnSpPr>
        <p:spPr>
          <a:xfrm flipH="1">
            <a:off x="2348271" y="2134725"/>
            <a:ext cx="425578" cy="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679754" y="2074653"/>
            <a:ext cx="569607" cy="1097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101341" y="2134725"/>
            <a:ext cx="227074" cy="1397660"/>
          </a:xfrm>
          <a:prstGeom prst="bentConnector3">
            <a:avLst>
              <a:gd name="adj1" fmla="val -100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415921" y="2596253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606788" y="1126400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H="1" flipV="1">
            <a:off x="1389426" y="1515020"/>
            <a:ext cx="26495" cy="4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9A12578-6AFD-46CF-8C33-C22142509EC5}"/>
              </a:ext>
            </a:extLst>
          </p:cNvPr>
          <p:cNvSpPr txBox="1"/>
          <p:nvPr/>
        </p:nvSpPr>
        <p:spPr>
          <a:xfrm>
            <a:off x="3951410" y="1366138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18412431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16129</TotalTime>
  <Words>550</Words>
  <Application>Microsoft Office PowerPoint</Application>
  <PresentationFormat>Widescreen</PresentationFormat>
  <Paragraphs>213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88</cp:revision>
  <dcterms:created xsi:type="dcterms:W3CDTF">2021-02-16T15:59:16Z</dcterms:created>
  <dcterms:modified xsi:type="dcterms:W3CDTF">2021-03-22T14:45:43Z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