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25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7" r:id="rId9"/>
    <p:sldId id="372" r:id="rId10"/>
    <p:sldId id="373" r:id="rId11"/>
    <p:sldId id="368" r:id="rId12"/>
    <p:sldId id="369" r:id="rId13"/>
    <p:sldId id="370" r:id="rId14"/>
    <p:sldId id="371" r:id="rId15"/>
    <p:sldId id="374" r:id="rId16"/>
    <p:sldId id="375" r:id="rId17"/>
    <p:sldId id="376" r:id="rId18"/>
    <p:sldId id="362" r:id="rId19"/>
    <p:sldId id="363" r:id="rId20"/>
    <p:sldId id="262" r:id="rId21"/>
    <p:sldId id="263" r:id="rId22"/>
    <p:sldId id="265" r:id="rId23"/>
    <p:sldId id="26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presProps" Target="pres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notesMaster" Target="notesMasters/notesMaster1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tableStyles" Target="tableStyle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heme" Target="theme/theme1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923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355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926024" y="878563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617687" y="49506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510663" y="1536918"/>
            <a:ext cx="1543987" cy="451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1427481" y="897827"/>
            <a:ext cx="28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 &amp;&amp; </a:t>
            </a:r>
          </a:p>
          <a:p>
            <a:r>
              <a:rPr lang="en-US" dirty="0">
                <a:solidFill>
                  <a:srgbClr val="0070C0"/>
                </a:solidFill>
              </a:rPr>
              <a:t>!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552013" y="2903923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863835" y="1961434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863835" y="2093063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30F9BC-97F6-4A8F-868D-84F49280F5C3}"/>
              </a:ext>
            </a:extLst>
          </p:cNvPr>
          <p:cNvSpPr/>
          <p:nvPr/>
        </p:nvSpPr>
        <p:spPr>
          <a:xfrm>
            <a:off x="10648013" y="519941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halted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</p:cNvCxnSpPr>
          <p:nvPr/>
        </p:nvCxnSpPr>
        <p:spPr>
          <a:xfrm>
            <a:off x="8196034" y="5400063"/>
            <a:ext cx="2493329" cy="4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827595" y="62573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9790365" y="3959518"/>
            <a:ext cx="33827" cy="3225456"/>
          </a:xfrm>
          <a:prstGeom prst="bentConnector4">
            <a:avLst>
              <a:gd name="adj1" fmla="val -366858"/>
              <a:gd name="adj2" fmla="val 61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9188690" y="5703585"/>
            <a:ext cx="223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1800" dirty="0"/>
              <a:t>halted=false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510663" y="1536918"/>
            <a:ext cx="771994" cy="225846"/>
          </a:xfrm>
          <a:prstGeom prst="bentConnector4">
            <a:avLst>
              <a:gd name="adj1" fmla="val -29612"/>
              <a:gd name="adj2" fmla="val 20121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38447" y="243851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552013" y="3938718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543417" y="3319733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77842" y="570385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6096000" y="3929164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72478" y="1970951"/>
            <a:ext cx="29655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stepNum</a:t>
            </a:r>
            <a:r>
              <a:rPr lang="en-US" sz="1600" dirty="0"/>
              <a:t> &lt; 4 &amp;&amp; ! 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sz="1600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</a:t>
            </a:r>
            <a:r>
              <a:rPr lang="en-US" sz="1600" dirty="0"/>
              <a:t> / </a:t>
            </a:r>
          </a:p>
          <a:p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</p:cNvCxnSpPr>
          <p:nvPr/>
        </p:nvCxnSpPr>
        <p:spPr>
          <a:xfrm flipV="1">
            <a:off x="9292779" y="5404683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856771" y="1038601"/>
            <a:ext cx="107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5001482" y="3616192"/>
            <a:ext cx="6450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840574" y="3845029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279938" y="3686347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DC8B5-F3CB-4C39-BB25-E7C33E9F3650}"/>
              </a:ext>
            </a:extLst>
          </p:cNvPr>
          <p:cNvSpPr txBox="1"/>
          <p:nvPr/>
        </p:nvSpPr>
        <p:spPr>
          <a:xfrm>
            <a:off x="8299192" y="50281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/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33005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4699414" y="1429062"/>
            <a:ext cx="1" cy="6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BA152-1661-45A4-BF09-2F9482694B66}"/>
              </a:ext>
            </a:extLst>
          </p:cNvPr>
          <p:cNvGrpSpPr/>
          <p:nvPr/>
        </p:nvGrpSpPr>
        <p:grpSpPr>
          <a:xfrm>
            <a:off x="3627617" y="637082"/>
            <a:ext cx="1543988" cy="779488"/>
            <a:chOff x="2158581" y="457200"/>
            <a:chExt cx="1543988" cy="7794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61412F-EADE-4F48-8359-E5E09FD23538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4C6494C-2572-42B8-9378-0440E8B7E546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3627618" y="201867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D769F0-F8EA-4D35-B1E2-FD37A3C91603}"/>
              </a:ext>
            </a:extLst>
          </p:cNvPr>
          <p:cNvSpPr/>
          <p:nvPr/>
        </p:nvSpPr>
        <p:spPr>
          <a:xfrm>
            <a:off x="3627617" y="2408419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705395" y="1416570"/>
            <a:ext cx="268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 &amp;&amp; step&lt;4 / step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3627618" y="337528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7809A4-9F7C-4A18-ADC1-E9880E445782}"/>
              </a:ext>
            </a:extLst>
          </p:cNvPr>
          <p:cNvSpPr/>
          <p:nvPr/>
        </p:nvSpPr>
        <p:spPr>
          <a:xfrm>
            <a:off x="3627617" y="3765028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step++; </a:t>
            </a:r>
            <a:r>
              <a:rPr lang="en-US" sz="1400" dirty="0" err="1"/>
              <a:t>turnLeft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99611" y="2798163"/>
            <a:ext cx="1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4327390" y="2874357"/>
            <a:ext cx="140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false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6568187" y="2391965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5171604" y="2586837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5763619" y="2534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stCxn id="31" idx="3"/>
            <a:endCxn id="13" idx="3"/>
          </p:cNvCxnSpPr>
          <p:nvPr/>
        </p:nvCxnSpPr>
        <p:spPr>
          <a:xfrm flipH="1" flipV="1">
            <a:off x="5171605" y="2213547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6817549" y="1864201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rot="10800000" flipH="1">
            <a:off x="3627616" y="2018675"/>
            <a:ext cx="771995" cy="584616"/>
          </a:xfrm>
          <a:prstGeom prst="bentConnector4">
            <a:avLst>
              <a:gd name="adj1" fmla="val -93689"/>
              <a:gd name="adj2" fmla="val 1391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stCxn id="20" idx="1"/>
            <a:endCxn id="13" idx="1"/>
          </p:cNvCxnSpPr>
          <p:nvPr/>
        </p:nvCxnSpPr>
        <p:spPr>
          <a:xfrm rot="10800000" flipH="1">
            <a:off x="3627616" y="2213548"/>
            <a:ext cx="1" cy="174635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1178394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5822E7-C8E7-4A8C-B9D6-BF33BB124F68}"/>
              </a:ext>
            </a:extLst>
          </p:cNvPr>
          <p:cNvSpPr/>
          <p:nvPr/>
        </p:nvSpPr>
        <p:spPr>
          <a:xfrm>
            <a:off x="1178393" y="3765030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turnLeft</a:t>
            </a:r>
            <a:endParaRPr lang="en-US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83555D-6E21-414A-86F6-6E047653A94C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1950388" y="2781708"/>
            <a:ext cx="1699566" cy="593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472970" y="2658914"/>
            <a:ext cx="136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</a:t>
            </a:r>
          </a:p>
          <a:p>
            <a:r>
              <a:rPr lang="en-US" sz="1400" dirty="0"/>
              <a:t>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3387773" y="712402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1663909" y="4562006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29FDCD-1C70-4372-AA52-0BB6A4CA5ED7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 flipH="1">
            <a:off x="1918742" y="4154774"/>
            <a:ext cx="31645" cy="4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2899205" y="297657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endmove</a:t>
            </a:r>
            <a:r>
              <a:rPr lang="en-US" sz="1100" dirty="0"/>
              <a:t> is true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171604" y="2586837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6628081" y="5298708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4692557" y="1503661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D0C7D9-EFAA-42E1-95C2-DBF6BDA314FD}"/>
              </a:ext>
            </a:extLst>
          </p:cNvPr>
          <p:cNvSpPr txBox="1"/>
          <p:nvPr/>
        </p:nvSpPr>
        <p:spPr>
          <a:xfrm>
            <a:off x="7108372" y="4826420"/>
            <a:ext cx="480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https://en.wikipedia.org/wiki/Mealy_machine</a:t>
            </a:r>
          </a:p>
        </p:txBody>
      </p:sp>
    </p:spTree>
    <p:extLst>
      <p:ext uri="{BB962C8B-B14F-4D97-AF65-F5344CB8AC3E}">
        <p14:creationId xmlns:p14="http://schemas.microsoft.com/office/powerpoint/2010/main" val="3144736863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3">
            <a:extLst>
              <a:ext uri="{FF2B5EF4-FFF2-40B4-BE49-F238E27FC236}">
                <a16:creationId xmlns:a16="http://schemas.microsoft.com/office/drawing/2014/main" id="{D9ACED72-31EF-48BE-A7BE-2FCA55AA8AD3}"/>
              </a:ext>
            </a:extLst>
          </p:cNvPr>
          <p:cNvSpPr/>
          <p:nvPr/>
        </p:nvSpPr>
        <p:spPr>
          <a:xfrm>
            <a:off x="2702856" y="1111343"/>
            <a:ext cx="2636516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ActorBasicJava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tella a 7 punte 20">
            <a:extLst>
              <a:ext uri="{FF2B5EF4-FFF2-40B4-BE49-F238E27FC236}">
                <a16:creationId xmlns:a16="http://schemas.microsoft.com/office/drawing/2014/main" id="{40C5F5B6-1413-4073-9D76-95D06FAB4D97}"/>
              </a:ext>
            </a:extLst>
          </p:cNvPr>
          <p:cNvSpPr/>
          <p:nvPr/>
        </p:nvSpPr>
        <p:spPr>
          <a:xfrm>
            <a:off x="2468167" y="1219590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ccia circolare in giù 25">
            <a:extLst>
              <a:ext uri="{FF2B5EF4-FFF2-40B4-BE49-F238E27FC236}">
                <a16:creationId xmlns:a16="http://schemas.microsoft.com/office/drawing/2014/main" id="{DA8A6C00-0A94-490E-A816-92666A6705E5}"/>
              </a:ext>
            </a:extLst>
          </p:cNvPr>
          <p:cNvSpPr/>
          <p:nvPr/>
        </p:nvSpPr>
        <p:spPr>
          <a:xfrm>
            <a:off x="2362112" y="971779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ttangolo 28">
            <a:extLst>
              <a:ext uri="{FF2B5EF4-FFF2-40B4-BE49-F238E27FC236}">
                <a16:creationId xmlns:a16="http://schemas.microsoft.com/office/drawing/2014/main" id="{F1F8A787-D64C-4F8F-B559-8E9296C68133}"/>
              </a:ext>
            </a:extLst>
          </p:cNvPr>
          <p:cNvSpPr/>
          <p:nvPr/>
        </p:nvSpPr>
        <p:spPr>
          <a:xfrm>
            <a:off x="2028099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33">
            <a:extLst>
              <a:ext uri="{FF2B5EF4-FFF2-40B4-BE49-F238E27FC236}">
                <a16:creationId xmlns:a16="http://schemas.microsoft.com/office/drawing/2014/main" id="{07780367-69A4-467B-ADD0-508723D9D066}"/>
              </a:ext>
            </a:extLst>
          </p:cNvPr>
          <p:cNvSpPr/>
          <p:nvPr/>
        </p:nvSpPr>
        <p:spPr>
          <a:xfrm>
            <a:off x="1733556" y="142627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36">
            <a:extLst>
              <a:ext uri="{FF2B5EF4-FFF2-40B4-BE49-F238E27FC236}">
                <a16:creationId xmlns:a16="http://schemas.microsoft.com/office/drawing/2014/main" id="{E383F176-21BA-4027-8F9E-747FAD7E51CB}"/>
              </a:ext>
            </a:extLst>
          </p:cNvPr>
          <p:cNvSpPr/>
          <p:nvPr/>
        </p:nvSpPr>
        <p:spPr>
          <a:xfrm>
            <a:off x="1409298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lla a 7 punte 20">
            <a:extLst>
              <a:ext uri="{FF2B5EF4-FFF2-40B4-BE49-F238E27FC236}">
                <a16:creationId xmlns:a16="http://schemas.microsoft.com/office/drawing/2014/main" id="{352D527B-CCFE-4CDA-90EF-2132248003BD}"/>
              </a:ext>
            </a:extLst>
          </p:cNvPr>
          <p:cNvSpPr/>
          <p:nvPr/>
        </p:nvSpPr>
        <p:spPr>
          <a:xfrm>
            <a:off x="2223981" y="4414505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23">
            <a:extLst>
              <a:ext uri="{FF2B5EF4-FFF2-40B4-BE49-F238E27FC236}">
                <a16:creationId xmlns:a16="http://schemas.microsoft.com/office/drawing/2014/main" id="{23BD3F87-D792-47DA-9B29-4FE0688E9103}"/>
              </a:ext>
            </a:extLst>
          </p:cNvPr>
          <p:cNvSpPr/>
          <p:nvPr/>
        </p:nvSpPr>
        <p:spPr>
          <a:xfrm>
            <a:off x="3044234" y="4208513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ccia circolare in giù 25">
            <a:extLst>
              <a:ext uri="{FF2B5EF4-FFF2-40B4-BE49-F238E27FC236}">
                <a16:creationId xmlns:a16="http://schemas.microsoft.com/office/drawing/2014/main" id="{ACC6C1B6-CACB-4080-8D9C-7850CFB7D1DB}"/>
              </a:ext>
            </a:extLst>
          </p:cNvPr>
          <p:cNvSpPr/>
          <p:nvPr/>
        </p:nvSpPr>
        <p:spPr>
          <a:xfrm>
            <a:off x="2117926" y="4166694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ttangolo 28">
            <a:extLst>
              <a:ext uri="{FF2B5EF4-FFF2-40B4-BE49-F238E27FC236}">
                <a16:creationId xmlns:a16="http://schemas.microsoft.com/office/drawing/2014/main" id="{581B7E6D-A21F-4B11-9530-5A3F9A52C463}"/>
              </a:ext>
            </a:extLst>
          </p:cNvPr>
          <p:cNvSpPr/>
          <p:nvPr/>
        </p:nvSpPr>
        <p:spPr>
          <a:xfrm>
            <a:off x="1604725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29">
            <a:extLst>
              <a:ext uri="{FF2B5EF4-FFF2-40B4-BE49-F238E27FC236}">
                <a16:creationId xmlns:a16="http://schemas.microsoft.com/office/drawing/2014/main" id="{DF9A0B4E-2811-443E-83D4-3AF5043EADF4}"/>
              </a:ext>
            </a:extLst>
          </p:cNvPr>
          <p:cNvSpPr/>
          <p:nvPr/>
        </p:nvSpPr>
        <p:spPr>
          <a:xfrm>
            <a:off x="3704069" y="5110005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32">
            <a:extLst>
              <a:ext uri="{FF2B5EF4-FFF2-40B4-BE49-F238E27FC236}">
                <a16:creationId xmlns:a16="http://schemas.microsoft.com/office/drawing/2014/main" id="{ABF424F6-C34E-4C3F-9FD7-60A8C00B1E91}"/>
              </a:ext>
            </a:extLst>
          </p:cNvPr>
          <p:cNvSpPr txBox="1"/>
          <p:nvPr/>
        </p:nvSpPr>
        <p:spPr>
          <a:xfrm>
            <a:off x="1249533" y="4817896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Rettangolo 33">
            <a:extLst>
              <a:ext uri="{FF2B5EF4-FFF2-40B4-BE49-F238E27FC236}">
                <a16:creationId xmlns:a16="http://schemas.microsoft.com/office/drawing/2014/main" id="{1C5BFD98-3B10-41C1-A4C3-53EDE5C824BC}"/>
              </a:ext>
            </a:extLst>
          </p:cNvPr>
          <p:cNvSpPr/>
          <p:nvPr/>
        </p:nvSpPr>
        <p:spPr>
          <a:xfrm>
            <a:off x="1280467" y="450260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36">
            <a:extLst>
              <a:ext uri="{FF2B5EF4-FFF2-40B4-BE49-F238E27FC236}">
                <a16:creationId xmlns:a16="http://schemas.microsoft.com/office/drawing/2014/main" id="{06BC7071-CCE1-483B-B00E-B6142F4ACD13}"/>
              </a:ext>
            </a:extLst>
          </p:cNvPr>
          <p:cNvSpPr/>
          <p:nvPr/>
        </p:nvSpPr>
        <p:spPr>
          <a:xfrm>
            <a:off x="956209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ttore 4 12">
            <a:extLst>
              <a:ext uri="{FF2B5EF4-FFF2-40B4-BE49-F238E27FC236}">
                <a16:creationId xmlns:a16="http://schemas.microsoft.com/office/drawing/2014/main" id="{E500B90D-2FF9-4277-BB22-3498690C5431}"/>
              </a:ext>
            </a:extLst>
          </p:cNvPr>
          <p:cNvCxnSpPr>
            <a:cxnSpLocks/>
            <a:stCxn id="13" idx="2"/>
            <a:endCxn id="17" idx="4"/>
          </p:cNvCxnSpPr>
          <p:nvPr/>
        </p:nvCxnSpPr>
        <p:spPr>
          <a:xfrm rot="16200000" flipH="1">
            <a:off x="3053832" y="4650062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37">
            <a:extLst>
              <a:ext uri="{FF2B5EF4-FFF2-40B4-BE49-F238E27FC236}">
                <a16:creationId xmlns:a16="http://schemas.microsoft.com/office/drawing/2014/main" id="{CF2ECF1A-C236-47B3-8F67-1274F7D426FE}"/>
              </a:ext>
            </a:extLst>
          </p:cNvPr>
          <p:cNvSpPr txBox="1"/>
          <p:nvPr/>
        </p:nvSpPr>
        <p:spPr>
          <a:xfrm>
            <a:off x="4001980" y="5264589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23" name="Rettangolo 57">
            <a:extLst>
              <a:ext uri="{FF2B5EF4-FFF2-40B4-BE49-F238E27FC236}">
                <a16:creationId xmlns:a16="http://schemas.microsoft.com/office/drawing/2014/main" id="{259B67A2-80D6-4F02-974D-1060B3A0350F}"/>
              </a:ext>
            </a:extLst>
          </p:cNvPr>
          <p:cNvSpPr/>
          <p:nvPr/>
        </p:nvSpPr>
        <p:spPr>
          <a:xfrm>
            <a:off x="2033008" y="4938247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ttangolo con angoli arrotondati 109">
            <a:extLst>
              <a:ext uri="{FF2B5EF4-FFF2-40B4-BE49-F238E27FC236}">
                <a16:creationId xmlns:a16="http://schemas.microsoft.com/office/drawing/2014/main" id="{254D908E-E0B4-429F-B341-4DB3C32C1FEE}"/>
              </a:ext>
            </a:extLst>
          </p:cNvPr>
          <p:cNvSpPr/>
          <p:nvPr/>
        </p:nvSpPr>
        <p:spPr>
          <a:xfrm>
            <a:off x="2701331" y="2042187"/>
            <a:ext cx="2638042" cy="345316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IJavaActor : IssObservable</a:t>
            </a:r>
          </a:p>
        </p:txBody>
      </p:sp>
      <p:grpSp>
        <p:nvGrpSpPr>
          <p:cNvPr id="28" name="Gruppo 26">
            <a:extLst>
              <a:ext uri="{FF2B5EF4-FFF2-40B4-BE49-F238E27FC236}">
                <a16:creationId xmlns:a16="http://schemas.microsoft.com/office/drawing/2014/main" id="{8867C608-E162-4C0E-978D-24BDF03909E3}"/>
              </a:ext>
            </a:extLst>
          </p:cNvPr>
          <p:cNvGrpSpPr/>
          <p:nvPr/>
        </p:nvGrpSpPr>
        <p:grpSpPr>
          <a:xfrm>
            <a:off x="9752988" y="2344286"/>
            <a:ext cx="866156" cy="763297"/>
            <a:chOff x="1194666" y="2417771"/>
            <a:chExt cx="866156" cy="763297"/>
          </a:xfrm>
        </p:grpSpPr>
        <p:sp>
          <p:nvSpPr>
            <p:cNvPr id="29" name="Ovale 27">
              <a:extLst>
                <a:ext uri="{FF2B5EF4-FFF2-40B4-BE49-F238E27FC236}">
                  <a16:creationId xmlns:a16="http://schemas.microsoft.com/office/drawing/2014/main" id="{7F18259E-EAF8-49B6-BCDF-1AAE1BA750A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Rettangolo 28">
              <a:extLst>
                <a:ext uri="{FF2B5EF4-FFF2-40B4-BE49-F238E27FC236}">
                  <a16:creationId xmlns:a16="http://schemas.microsoft.com/office/drawing/2014/main" id="{E5E232D6-4A3C-4FFF-BF70-1BD6336090C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Triangolo isoscele 29">
              <a:extLst>
                <a:ext uri="{FF2B5EF4-FFF2-40B4-BE49-F238E27FC236}">
                  <a16:creationId xmlns:a16="http://schemas.microsoft.com/office/drawing/2014/main" id="{DFB0E686-76AE-4E35-8EC5-E61955223F8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26">
            <a:extLst>
              <a:ext uri="{FF2B5EF4-FFF2-40B4-BE49-F238E27FC236}">
                <a16:creationId xmlns:a16="http://schemas.microsoft.com/office/drawing/2014/main" id="{2776D4D7-E11C-461A-9D96-6799E11C4490}"/>
              </a:ext>
            </a:extLst>
          </p:cNvPr>
          <p:cNvGrpSpPr/>
          <p:nvPr/>
        </p:nvGrpSpPr>
        <p:grpSpPr>
          <a:xfrm>
            <a:off x="8143490" y="3834777"/>
            <a:ext cx="866156" cy="763297"/>
            <a:chOff x="1194666" y="2417771"/>
            <a:chExt cx="866156" cy="763297"/>
          </a:xfrm>
        </p:grpSpPr>
        <p:sp>
          <p:nvSpPr>
            <p:cNvPr id="33" name="Ovale 27">
              <a:extLst>
                <a:ext uri="{FF2B5EF4-FFF2-40B4-BE49-F238E27FC236}">
                  <a16:creationId xmlns:a16="http://schemas.microsoft.com/office/drawing/2014/main" id="{C2CA5259-2F06-4076-8924-490E868F23B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4" name="Rettangolo 28">
              <a:extLst>
                <a:ext uri="{FF2B5EF4-FFF2-40B4-BE49-F238E27FC236}">
                  <a16:creationId xmlns:a16="http://schemas.microsoft.com/office/drawing/2014/main" id="{E13F2F14-8B77-4CA4-944A-164C89EA769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29">
              <a:extLst>
                <a:ext uri="{FF2B5EF4-FFF2-40B4-BE49-F238E27FC236}">
                  <a16:creationId xmlns:a16="http://schemas.microsoft.com/office/drawing/2014/main" id="{32DA9B6E-14E0-45A9-BE61-82DF39747BE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26">
            <a:extLst>
              <a:ext uri="{FF2B5EF4-FFF2-40B4-BE49-F238E27FC236}">
                <a16:creationId xmlns:a16="http://schemas.microsoft.com/office/drawing/2014/main" id="{85C3380D-388F-42A0-BF3C-68D84A044348}"/>
              </a:ext>
            </a:extLst>
          </p:cNvPr>
          <p:cNvGrpSpPr/>
          <p:nvPr/>
        </p:nvGrpSpPr>
        <p:grpSpPr>
          <a:xfrm>
            <a:off x="9856632" y="3828510"/>
            <a:ext cx="866156" cy="763297"/>
            <a:chOff x="1194666" y="2417771"/>
            <a:chExt cx="866156" cy="763297"/>
          </a:xfrm>
        </p:grpSpPr>
        <p:sp>
          <p:nvSpPr>
            <p:cNvPr id="37" name="Ovale 27">
              <a:extLst>
                <a:ext uri="{FF2B5EF4-FFF2-40B4-BE49-F238E27FC236}">
                  <a16:creationId xmlns:a16="http://schemas.microsoft.com/office/drawing/2014/main" id="{36C6D804-C5F2-4074-8897-7156EF1EF22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Rettangolo 28">
              <a:extLst>
                <a:ext uri="{FF2B5EF4-FFF2-40B4-BE49-F238E27FC236}">
                  <a16:creationId xmlns:a16="http://schemas.microsoft.com/office/drawing/2014/main" id="{B5ACE460-B5F6-46D1-A372-24AD1E56DA24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Triangolo isoscele 29">
              <a:extLst>
                <a:ext uri="{FF2B5EF4-FFF2-40B4-BE49-F238E27FC236}">
                  <a16:creationId xmlns:a16="http://schemas.microsoft.com/office/drawing/2014/main" id="{DD6973AC-7E0B-4908-97D5-47E34157E8F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263A7A-A3DF-401F-AF70-5DDC5BB421A8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 flipV="1">
            <a:off x="9009646" y="4216426"/>
            <a:ext cx="846986" cy="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37">
            <a:extLst>
              <a:ext uri="{FF2B5EF4-FFF2-40B4-BE49-F238E27FC236}">
                <a16:creationId xmlns:a16="http://schemas.microsoft.com/office/drawing/2014/main" id="{37FA983A-BCF6-426A-AE52-E6F7DD2EE596}"/>
              </a:ext>
            </a:extLst>
          </p:cNvPr>
          <p:cNvSpPr txBox="1"/>
          <p:nvPr/>
        </p:nvSpPr>
        <p:spPr>
          <a:xfrm>
            <a:off x="8321494" y="4548111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</a:t>
            </a:r>
          </a:p>
        </p:txBody>
      </p:sp>
      <p:sp>
        <p:nvSpPr>
          <p:cNvPr id="44" name="CasellaDiTesto 37">
            <a:extLst>
              <a:ext uri="{FF2B5EF4-FFF2-40B4-BE49-F238E27FC236}">
                <a16:creationId xmlns:a16="http://schemas.microsoft.com/office/drawing/2014/main" id="{8C613379-80BD-4479-AE26-8BF5BBAAB816}"/>
              </a:ext>
            </a:extLst>
          </p:cNvPr>
          <p:cNvSpPr txBox="1"/>
          <p:nvPr/>
        </p:nvSpPr>
        <p:spPr>
          <a:xfrm>
            <a:off x="10010431" y="4541844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cons</a:t>
            </a:r>
          </a:p>
        </p:txBody>
      </p:sp>
      <p:grpSp>
        <p:nvGrpSpPr>
          <p:cNvPr id="45" name="Gruppo 26">
            <a:extLst>
              <a:ext uri="{FF2B5EF4-FFF2-40B4-BE49-F238E27FC236}">
                <a16:creationId xmlns:a16="http://schemas.microsoft.com/office/drawing/2014/main" id="{B41B2DDD-0245-417D-BC18-9B87FFEE624C}"/>
              </a:ext>
            </a:extLst>
          </p:cNvPr>
          <p:cNvGrpSpPr/>
          <p:nvPr/>
        </p:nvGrpSpPr>
        <p:grpSpPr>
          <a:xfrm>
            <a:off x="9057592" y="4980225"/>
            <a:ext cx="866156" cy="763297"/>
            <a:chOff x="1194666" y="2417771"/>
            <a:chExt cx="866156" cy="763297"/>
          </a:xfrm>
        </p:grpSpPr>
        <p:sp>
          <p:nvSpPr>
            <p:cNvPr id="46" name="Ovale 27">
              <a:extLst>
                <a:ext uri="{FF2B5EF4-FFF2-40B4-BE49-F238E27FC236}">
                  <a16:creationId xmlns:a16="http://schemas.microsoft.com/office/drawing/2014/main" id="{822E6786-2AB3-4025-B850-AD7A1AB5CE5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Rettangolo 28">
              <a:extLst>
                <a:ext uri="{FF2B5EF4-FFF2-40B4-BE49-F238E27FC236}">
                  <a16:creationId xmlns:a16="http://schemas.microsoft.com/office/drawing/2014/main" id="{DDF14E2E-6434-474D-9D46-16DEE982AFFC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Triangolo isoscele 29">
              <a:extLst>
                <a:ext uri="{FF2B5EF4-FFF2-40B4-BE49-F238E27FC236}">
                  <a16:creationId xmlns:a16="http://schemas.microsoft.com/office/drawing/2014/main" id="{F5D86F49-C25D-432D-9FF1-9D8BF800D5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80E470-38CA-4D5C-B09B-32B1C6F92DF8}"/>
              </a:ext>
            </a:extLst>
          </p:cNvPr>
          <p:cNvCxnSpPr>
            <a:cxnSpLocks/>
            <a:stCxn id="33" idx="5"/>
            <a:endCxn id="48" idx="5"/>
          </p:cNvCxnSpPr>
          <p:nvPr/>
        </p:nvCxnSpPr>
        <p:spPr>
          <a:xfrm rot="16200000" flipH="1">
            <a:off x="8957661" y="4434811"/>
            <a:ext cx="509212" cy="624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37">
            <a:extLst>
              <a:ext uri="{FF2B5EF4-FFF2-40B4-BE49-F238E27FC236}">
                <a16:creationId xmlns:a16="http://schemas.microsoft.com/office/drawing/2014/main" id="{2A9A3D3F-78B6-4383-8312-2407BCE59ED8}"/>
              </a:ext>
            </a:extLst>
          </p:cNvPr>
          <p:cNvSpPr txBox="1"/>
          <p:nvPr/>
        </p:nvSpPr>
        <p:spPr>
          <a:xfrm>
            <a:off x="9923748" y="5183475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prodObserver</a:t>
            </a:r>
          </a:p>
        </p:txBody>
      </p:sp>
    </p:spTree>
    <p:extLst>
      <p:ext uri="{BB962C8B-B14F-4D97-AF65-F5344CB8AC3E}">
        <p14:creationId xmlns:p14="http://schemas.microsoft.com/office/powerpoint/2010/main" val="75490527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402922" y="3332274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751811" y="3750387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025939" y="3403622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539594" y="3758286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86457" y="3791578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045477" y="384437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204982" y="3939851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129051" y="3987166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803468" y="439838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547574" y="448820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229844" y="2129973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59869" y="229896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RobotActorController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481013" y="424354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050088" y="1688187"/>
            <a:ext cx="22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NaiveActorObserver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cxnSpLocks/>
            <a:stCxn id="87" idx="0"/>
            <a:endCxn id="60" idx="1"/>
          </p:cNvCxnSpPr>
          <p:nvPr/>
        </p:nvCxnSpPr>
        <p:spPr>
          <a:xfrm rot="5400000" flipH="1" flipV="1">
            <a:off x="4253879" y="2553636"/>
            <a:ext cx="1011712" cy="94021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569107" y="25285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8EBDF3-708F-4088-B0EA-35D86CBC1F75}"/>
              </a:ext>
            </a:extLst>
          </p:cNvPr>
          <p:cNvSpPr/>
          <p:nvPr/>
        </p:nvSpPr>
        <p:spPr>
          <a:xfrm>
            <a:off x="1222115" y="1655453"/>
            <a:ext cx="2546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testObservers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91" name="Gruppo 26">
            <a:extLst>
              <a:ext uri="{FF2B5EF4-FFF2-40B4-BE49-F238E27FC236}">
                <a16:creationId xmlns:a16="http://schemas.microsoft.com/office/drawing/2014/main" id="{F0CE33AD-AA0E-47B9-BED1-C62F7556E7AA}"/>
              </a:ext>
            </a:extLst>
          </p:cNvPr>
          <p:cNvGrpSpPr/>
          <p:nvPr/>
        </p:nvGrpSpPr>
        <p:grpSpPr>
          <a:xfrm>
            <a:off x="5382244" y="2282373"/>
            <a:ext cx="866156" cy="763297"/>
            <a:chOff x="1194666" y="2417771"/>
            <a:chExt cx="866156" cy="763297"/>
          </a:xfrm>
        </p:grpSpPr>
        <p:sp>
          <p:nvSpPr>
            <p:cNvPr id="93" name="Ovale 27">
              <a:extLst>
                <a:ext uri="{FF2B5EF4-FFF2-40B4-BE49-F238E27FC236}">
                  <a16:creationId xmlns:a16="http://schemas.microsoft.com/office/drawing/2014/main" id="{4E5A2665-D489-4A7B-8560-3A7D7D1DFBA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8372F79E-FD2F-4D5F-A05C-99B94E04EAA1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29">
              <a:extLst>
                <a:ext uri="{FF2B5EF4-FFF2-40B4-BE49-F238E27FC236}">
                  <a16:creationId xmlns:a16="http://schemas.microsoft.com/office/drawing/2014/main" id="{02C8375D-D3D6-42DB-8BCD-33287A971CC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9" name="Gruppo 26">
            <a:extLst>
              <a:ext uri="{FF2B5EF4-FFF2-40B4-BE49-F238E27FC236}">
                <a16:creationId xmlns:a16="http://schemas.microsoft.com/office/drawing/2014/main" id="{8F3C7CF0-A254-49A8-922C-304DFA659B36}"/>
              </a:ext>
            </a:extLst>
          </p:cNvPr>
          <p:cNvGrpSpPr/>
          <p:nvPr/>
        </p:nvGrpSpPr>
        <p:grpSpPr>
          <a:xfrm>
            <a:off x="5534644" y="2434773"/>
            <a:ext cx="866156" cy="763297"/>
            <a:chOff x="1194666" y="2417771"/>
            <a:chExt cx="866156" cy="763297"/>
          </a:xfrm>
        </p:grpSpPr>
        <p:sp>
          <p:nvSpPr>
            <p:cNvPr id="110" name="Ovale 27">
              <a:extLst>
                <a:ext uri="{FF2B5EF4-FFF2-40B4-BE49-F238E27FC236}">
                  <a16:creationId xmlns:a16="http://schemas.microsoft.com/office/drawing/2014/main" id="{99336073-7D75-423C-AC34-1B757E0F703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28">
              <a:extLst>
                <a:ext uri="{FF2B5EF4-FFF2-40B4-BE49-F238E27FC236}">
                  <a16:creationId xmlns:a16="http://schemas.microsoft.com/office/drawing/2014/main" id="{4AA81C39-9CD8-4325-8C22-E9FEF386FB7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29">
              <a:extLst>
                <a:ext uri="{FF2B5EF4-FFF2-40B4-BE49-F238E27FC236}">
                  <a16:creationId xmlns:a16="http://schemas.microsoft.com/office/drawing/2014/main" id="{44DA819C-9CFC-4F79-989B-AA5B2611AF2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87675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350670" y="367592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699559" y="409404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817631" y="364425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487342" y="410193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34205" y="413523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993225" y="418803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152730" y="428350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076799" y="433081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751216" y="474204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495322" y="483185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67" y="1763374"/>
            <a:ext cx="1352498" cy="1301682"/>
          </a:xfrm>
          <a:prstGeom prst="rect">
            <a:avLst/>
          </a:prstGeom>
        </p:spPr>
      </p:pic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535262" y="2541681"/>
            <a:ext cx="17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consoleGuiActor</a:t>
            </a:r>
            <a:endParaRPr lang="en-US" dirty="0"/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130460" y="647461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31270" y="229896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BoundaryWalkerActor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744556" y="1450695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534477" y="901845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NaiveObserverActor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 rot="5400000" flipH="1" flipV="1">
            <a:off x="4541667" y="1420402"/>
            <a:ext cx="973817" cy="20376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469723" y="104608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206220019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518376" y="3534438"/>
            <a:ext cx="1183214" cy="1096102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5777717" y="3882132"/>
            <a:ext cx="7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WEnv</a:t>
            </a:r>
            <a:endParaRPr lang="en-US" sz="1600" dirty="0"/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4615807" y="4181281"/>
            <a:ext cx="84471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4907382" y="380613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send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21" y="1748377"/>
            <a:ext cx="1352498" cy="1301682"/>
          </a:xfrm>
          <a:prstGeom prst="rect">
            <a:avLst/>
          </a:prstGeom>
        </p:spPr>
      </p:pic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712714" y="254168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consoleGuiActor</a:t>
            </a:r>
            <a:endParaRPr lang="en-US" sz="1400" dirty="0"/>
          </a:p>
        </p:txBody>
      </p: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862668" y="2298960"/>
            <a:ext cx="264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ResumableBoundaryWalkerActor</a:t>
            </a:r>
            <a:endParaRPr lang="en-US" sz="14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</p:cNvCxnSpPr>
          <p:nvPr/>
        </p:nvCxnSpPr>
        <p:spPr>
          <a:xfrm rot="16200000" flipH="1">
            <a:off x="2597521" y="2775608"/>
            <a:ext cx="877354" cy="1517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0800000">
            <a:off x="1786072" y="2720381"/>
            <a:ext cx="2008959" cy="1460900"/>
          </a:xfrm>
          <a:prstGeom prst="bentConnector3">
            <a:avLst>
              <a:gd name="adj1" fmla="val 1113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26140" y="3293303"/>
            <a:ext cx="148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doStep</a:t>
            </a:r>
            <a:r>
              <a:rPr lang="en-US" sz="1400" dirty="0"/>
              <a:t>, </a:t>
            </a:r>
            <a:r>
              <a:rPr lang="en-US" sz="1400" dirty="0" err="1"/>
              <a:t>turnLeft</a:t>
            </a:r>
            <a:r>
              <a:rPr lang="en-US" sz="1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652227" y="1705644"/>
            <a:ext cx="229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</a:t>
            </a:r>
            <a:r>
              <a:rPr lang="en-US" sz="1400" dirty="0" err="1">
                <a:solidFill>
                  <a:srgbClr val="00B050"/>
                </a:solidFill>
              </a:rPr>
              <a:t>robotCmd</a:t>
            </a:r>
            <a:r>
              <a:rPr lang="en-US" sz="1400" dirty="0"/>
              <a:t> to observer)</a:t>
            </a:r>
          </a:p>
        </p:txBody>
      </p:sp>
      <p:grpSp>
        <p:nvGrpSpPr>
          <p:cNvPr id="43" name="Gruppo 26">
            <a:extLst>
              <a:ext uri="{FF2B5EF4-FFF2-40B4-BE49-F238E27FC236}">
                <a16:creationId xmlns:a16="http://schemas.microsoft.com/office/drawing/2014/main" id="{DF774B4C-9525-4884-B413-AC811879867C}"/>
              </a:ext>
            </a:extLst>
          </p:cNvPr>
          <p:cNvGrpSpPr/>
          <p:nvPr/>
        </p:nvGrpSpPr>
        <p:grpSpPr>
          <a:xfrm>
            <a:off x="3795030" y="3778024"/>
            <a:ext cx="749721" cy="763297"/>
            <a:chOff x="1311101" y="2417771"/>
            <a:chExt cx="749721" cy="763297"/>
          </a:xfrm>
        </p:grpSpPr>
        <p:sp>
          <p:nvSpPr>
            <p:cNvPr id="44" name="Ovale 27">
              <a:extLst>
                <a:ext uri="{FF2B5EF4-FFF2-40B4-BE49-F238E27FC236}">
                  <a16:creationId xmlns:a16="http://schemas.microsoft.com/office/drawing/2014/main" id="{2BFD72D6-FC05-412E-AB24-85B31EEB03A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CCE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0" name="Triangolo isoscele 29">
              <a:extLst>
                <a:ext uri="{FF2B5EF4-FFF2-40B4-BE49-F238E27FC236}">
                  <a16:creationId xmlns:a16="http://schemas.microsoft.com/office/drawing/2014/main" id="{ACCB9CB7-F815-4ECC-9F5A-49754A5563F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44B757-B0BD-466E-99F7-3A8C1A33F05D}"/>
              </a:ext>
            </a:extLst>
          </p:cNvPr>
          <p:cNvSpPr txBox="1"/>
          <p:nvPr/>
        </p:nvSpPr>
        <p:spPr>
          <a:xfrm flipH="1">
            <a:off x="2863670" y="4482427"/>
            <a:ext cx="186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IssWshttpJavaSupport</a:t>
            </a: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F3C932-7883-42D9-AE43-95B287094CF4}"/>
              </a:ext>
            </a:extLst>
          </p:cNvPr>
          <p:cNvCxnSpPr/>
          <p:nvPr/>
        </p:nvCxnSpPr>
        <p:spPr>
          <a:xfrm>
            <a:off x="5430398" y="1244183"/>
            <a:ext cx="0" cy="385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">
            <a:extLst>
              <a:ext uri="{FF2B5EF4-FFF2-40B4-BE49-F238E27FC236}">
                <a16:creationId xmlns:a16="http://schemas.microsoft.com/office/drawing/2014/main" id="{CF48C044-9A9D-4DB9-B82A-646948A6AFBE}"/>
              </a:ext>
            </a:extLst>
          </p:cNvPr>
          <p:cNvSpPr txBox="1"/>
          <p:nvPr/>
        </p:nvSpPr>
        <p:spPr>
          <a:xfrm>
            <a:off x="4578457" y="4141005"/>
            <a:ext cx="9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endmove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</a:rPr>
              <a:t>sonarData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2919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8023ED6-31F3-485D-88A2-A01BDD39DBEA}"/>
              </a:ext>
            </a:extLst>
          </p:cNvPr>
          <p:cNvGrpSpPr/>
          <p:nvPr/>
        </p:nvGrpSpPr>
        <p:grpSpPr>
          <a:xfrm>
            <a:off x="2849916" y="355964"/>
            <a:ext cx="2630809" cy="2478014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7E0621A9-D2A6-4394-A419-7E28CE7981D5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B3507D6B-2127-4E70-A04E-2A4BA64F07D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DEB705-0682-4909-ABD7-A1C0825DFB37}"/>
              </a:ext>
            </a:extLst>
          </p:cNvPr>
          <p:cNvSpPr/>
          <p:nvPr/>
        </p:nvSpPr>
        <p:spPr>
          <a:xfrm>
            <a:off x="2363998" y="12530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" name="Gruppo 26">
            <a:extLst>
              <a:ext uri="{FF2B5EF4-FFF2-40B4-BE49-F238E27FC236}">
                <a16:creationId xmlns:a16="http://schemas.microsoft.com/office/drawing/2014/main" id="{F819F0F4-AF0E-419D-A5C2-6DC77A55811B}"/>
              </a:ext>
            </a:extLst>
          </p:cNvPr>
          <p:cNvGrpSpPr/>
          <p:nvPr/>
        </p:nvGrpSpPr>
        <p:grpSpPr>
          <a:xfrm>
            <a:off x="3255786" y="737302"/>
            <a:ext cx="866156" cy="763297"/>
            <a:chOff x="1194666" y="2417771"/>
            <a:chExt cx="866156" cy="763297"/>
          </a:xfrm>
        </p:grpSpPr>
        <p:sp>
          <p:nvSpPr>
            <p:cNvPr id="7" name="Ovale 27">
              <a:extLst>
                <a:ext uri="{FF2B5EF4-FFF2-40B4-BE49-F238E27FC236}">
                  <a16:creationId xmlns:a16="http://schemas.microsoft.com/office/drawing/2014/main" id="{13CD421B-CD94-4B56-8D2A-3694508640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Rettangolo 28">
              <a:extLst>
                <a:ext uri="{FF2B5EF4-FFF2-40B4-BE49-F238E27FC236}">
                  <a16:creationId xmlns:a16="http://schemas.microsoft.com/office/drawing/2014/main" id="{B401DA1B-69D8-41E2-9D98-7A0AC69ADAE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Triangolo isoscele 29">
              <a:extLst>
                <a:ext uri="{FF2B5EF4-FFF2-40B4-BE49-F238E27FC236}">
                  <a16:creationId xmlns:a16="http://schemas.microsoft.com/office/drawing/2014/main" id="{B4530605-3BEB-4D30-AEB1-32EF8A329B6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5F759-D550-4885-BA12-8953796A91A3}"/>
              </a:ext>
            </a:extLst>
          </p:cNvPr>
          <p:cNvSpPr txBox="1"/>
          <p:nvPr/>
        </p:nvSpPr>
        <p:spPr>
          <a:xfrm>
            <a:off x="1832166" y="2234631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A9A85A1-CCC3-42D8-AA89-8A0F5BDFA20F}"/>
              </a:ext>
            </a:extLst>
          </p:cNvPr>
          <p:cNvSpPr txBox="1"/>
          <p:nvPr/>
        </p:nvSpPr>
        <p:spPr>
          <a:xfrm>
            <a:off x="3604534" y="964134"/>
            <a:ext cx="1860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ActorContextTcpServer</a:t>
            </a:r>
            <a:endParaRPr lang="en-US" sz="1400" dirty="0"/>
          </a:p>
        </p:txBody>
      </p:sp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BB4138-2DBD-4D20-8DC7-270BAD0DB888}"/>
              </a:ext>
            </a:extLst>
          </p:cNvPr>
          <p:cNvGrpSpPr/>
          <p:nvPr/>
        </p:nvGrpSpPr>
        <p:grpSpPr>
          <a:xfrm>
            <a:off x="4104501" y="1762701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B88FB485-B9CE-4ADD-8DF7-4E306EF56F1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86D58737-230F-41EF-89F2-D3F131F398B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7CE2774F-2FDF-49B1-A3E1-82EFE04F334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TextBox 13">
            <a:extLst>
              <a:ext uri="{FF2B5EF4-FFF2-40B4-BE49-F238E27FC236}">
                <a16:creationId xmlns:a16="http://schemas.microsoft.com/office/drawing/2014/main" id="{9311584D-6079-4BE5-BD93-C839B5908D00}"/>
              </a:ext>
            </a:extLst>
          </p:cNvPr>
          <p:cNvSpPr txBox="1"/>
          <p:nvPr/>
        </p:nvSpPr>
        <p:spPr>
          <a:xfrm>
            <a:off x="3059704" y="1439869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TCPSupprt</a:t>
            </a:r>
            <a:endParaRPr lang="en-US" sz="1400" dirty="0"/>
          </a:p>
        </p:txBody>
      </p: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9C80AE37-AB6A-40D7-AAB8-91549E97C6D0}"/>
              </a:ext>
            </a:extLst>
          </p:cNvPr>
          <p:cNvCxnSpPr>
            <a:stCxn id="7" idx="4"/>
            <a:endCxn id="44" idx="1"/>
          </p:cNvCxnSpPr>
          <p:nvPr/>
        </p:nvCxnSpPr>
        <p:spPr>
          <a:xfrm rot="16200000" flipH="1">
            <a:off x="3600782" y="1646898"/>
            <a:ext cx="650018" cy="35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>
            <a:extLst>
              <a:ext uri="{FF2B5EF4-FFF2-40B4-BE49-F238E27FC236}">
                <a16:creationId xmlns:a16="http://schemas.microsoft.com/office/drawing/2014/main" id="{E65E70D6-33B9-4A1A-ACE1-AA2E5353C84E}"/>
              </a:ext>
            </a:extLst>
          </p:cNvPr>
          <p:cNvSpPr txBox="1"/>
          <p:nvPr/>
        </p:nvSpPr>
        <p:spPr>
          <a:xfrm>
            <a:off x="3951103" y="2248524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258818B-1AEA-461A-AB7A-24BAE7FF6C96}"/>
              </a:ext>
            </a:extLst>
          </p:cNvPr>
          <p:cNvSpPr/>
          <p:nvPr/>
        </p:nvSpPr>
        <p:spPr>
          <a:xfrm>
            <a:off x="3303907" y="1294343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3F3DBA6D-A3ED-425D-8771-9AB281E96B0C}"/>
              </a:ext>
            </a:extLst>
          </p:cNvPr>
          <p:cNvSpPr/>
          <p:nvPr/>
        </p:nvSpPr>
        <p:spPr>
          <a:xfrm>
            <a:off x="3983304" y="691346"/>
            <a:ext cx="248792" cy="23552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8C95953C-8C3C-47AB-9551-4BE30C0CBE39}"/>
              </a:ext>
            </a:extLst>
          </p:cNvPr>
          <p:cNvSpPr txBox="1"/>
          <p:nvPr/>
        </p:nvSpPr>
        <p:spPr>
          <a:xfrm>
            <a:off x="4121942" y="638090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ActorBasicContextKb</a:t>
            </a:r>
            <a:endParaRPr lang="en-US" sz="1200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26C41D-2A22-47B5-AF66-58B9EC31F5CF}"/>
              </a:ext>
            </a:extLst>
          </p:cNvPr>
          <p:cNvSpPr txBox="1"/>
          <p:nvPr/>
        </p:nvSpPr>
        <p:spPr>
          <a:xfrm>
            <a:off x="3018528" y="1780881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DA88481-35D1-4C7E-940F-728558305A8B}"/>
              </a:ext>
            </a:extLst>
          </p:cNvPr>
          <p:cNvSpPr/>
          <p:nvPr/>
        </p:nvSpPr>
        <p:spPr>
          <a:xfrm>
            <a:off x="4985455" y="2032138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0157D6D3-9550-41C1-AB6D-EBA6B4D62095}"/>
              </a:ext>
            </a:extLst>
          </p:cNvPr>
          <p:cNvSpPr txBox="1"/>
          <p:nvPr/>
        </p:nvSpPr>
        <p:spPr>
          <a:xfrm>
            <a:off x="4900049" y="1784072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86" name="Group 3">
            <a:extLst>
              <a:ext uri="{FF2B5EF4-FFF2-40B4-BE49-F238E27FC236}">
                <a16:creationId xmlns:a16="http://schemas.microsoft.com/office/drawing/2014/main" id="{AD75FDFA-8017-4796-9AC1-724DF122C87A}"/>
              </a:ext>
            </a:extLst>
          </p:cNvPr>
          <p:cNvGrpSpPr/>
          <p:nvPr/>
        </p:nvGrpSpPr>
        <p:grpSpPr>
          <a:xfrm>
            <a:off x="5462671" y="2048920"/>
            <a:ext cx="812329" cy="720080"/>
            <a:chOff x="4196932" y="2026799"/>
            <a:chExt cx="3798137" cy="2804403"/>
          </a:xfrm>
        </p:grpSpPr>
        <p:pic>
          <p:nvPicPr>
            <p:cNvPr id="87" name="Immagine 86">
              <a:extLst>
                <a:ext uri="{FF2B5EF4-FFF2-40B4-BE49-F238E27FC236}">
                  <a16:creationId xmlns:a16="http://schemas.microsoft.com/office/drawing/2014/main" id="{C335E796-90E7-4DC0-8BCD-E51527A1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8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19DCB56-26AE-4A90-8DEB-A6451D1B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99" name="Gruppo 26">
            <a:extLst>
              <a:ext uri="{FF2B5EF4-FFF2-40B4-BE49-F238E27FC236}">
                <a16:creationId xmlns:a16="http://schemas.microsoft.com/office/drawing/2014/main" id="{003C3D10-4086-4D6F-B97E-418ECEDDBA37}"/>
              </a:ext>
            </a:extLst>
          </p:cNvPr>
          <p:cNvGrpSpPr/>
          <p:nvPr/>
        </p:nvGrpSpPr>
        <p:grpSpPr>
          <a:xfrm>
            <a:off x="3006061" y="3763412"/>
            <a:ext cx="866156" cy="763297"/>
            <a:chOff x="1194666" y="2417771"/>
            <a:chExt cx="866156" cy="763297"/>
          </a:xfrm>
        </p:grpSpPr>
        <p:sp>
          <p:nvSpPr>
            <p:cNvPr id="103" name="Ovale 27">
              <a:extLst>
                <a:ext uri="{FF2B5EF4-FFF2-40B4-BE49-F238E27FC236}">
                  <a16:creationId xmlns:a16="http://schemas.microsoft.com/office/drawing/2014/main" id="{BBF13E41-43AF-4578-AAB2-48AFC78FC6F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5" name="Rettangolo 28">
              <a:extLst>
                <a:ext uri="{FF2B5EF4-FFF2-40B4-BE49-F238E27FC236}">
                  <a16:creationId xmlns:a16="http://schemas.microsoft.com/office/drawing/2014/main" id="{435A430D-CF85-4C0B-B6B5-B42BF39D55A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6" name="Triangolo isoscele 29">
              <a:extLst>
                <a:ext uri="{FF2B5EF4-FFF2-40B4-BE49-F238E27FC236}">
                  <a16:creationId xmlns:a16="http://schemas.microsoft.com/office/drawing/2014/main" id="{545AFD76-2FF0-4C57-895D-FB07AAF32F1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1A81AED-7CA0-4BC3-8F03-A9AF9706FBE0}"/>
              </a:ext>
            </a:extLst>
          </p:cNvPr>
          <p:cNvSpPr txBox="1"/>
          <p:nvPr/>
        </p:nvSpPr>
        <p:spPr>
          <a:xfrm>
            <a:off x="2528760" y="4385261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BasicRobotActor</a:t>
            </a:r>
            <a:endParaRPr lang="en-US" dirty="0"/>
          </a:p>
        </p:txBody>
      </p:sp>
      <p:sp>
        <p:nvSpPr>
          <p:cNvPr id="108" name="Ovale 81">
            <a:extLst>
              <a:ext uri="{FF2B5EF4-FFF2-40B4-BE49-F238E27FC236}">
                <a16:creationId xmlns:a16="http://schemas.microsoft.com/office/drawing/2014/main" id="{0884C14D-3B86-41D9-86C0-42A31B1E9637}"/>
              </a:ext>
            </a:extLst>
          </p:cNvPr>
          <p:cNvSpPr/>
          <p:nvPr/>
        </p:nvSpPr>
        <p:spPr>
          <a:xfrm>
            <a:off x="3866394" y="4045352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TextBox 13">
            <a:extLst>
              <a:ext uri="{FF2B5EF4-FFF2-40B4-BE49-F238E27FC236}">
                <a16:creationId xmlns:a16="http://schemas.microsoft.com/office/drawing/2014/main" id="{3C1A870E-BFD8-42AC-B777-784658117EB1}"/>
              </a:ext>
            </a:extLst>
          </p:cNvPr>
          <p:cNvSpPr txBox="1"/>
          <p:nvPr/>
        </p:nvSpPr>
        <p:spPr>
          <a:xfrm>
            <a:off x="3895016" y="3798654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110" name="Group 3">
            <a:extLst>
              <a:ext uri="{FF2B5EF4-FFF2-40B4-BE49-F238E27FC236}">
                <a16:creationId xmlns:a16="http://schemas.microsoft.com/office/drawing/2014/main" id="{8FAE64C2-8132-4CDF-AB20-6DE5986899D8}"/>
              </a:ext>
            </a:extLst>
          </p:cNvPr>
          <p:cNvGrpSpPr/>
          <p:nvPr/>
        </p:nvGrpSpPr>
        <p:grpSpPr>
          <a:xfrm>
            <a:off x="4457638" y="4063502"/>
            <a:ext cx="812329" cy="720080"/>
            <a:chOff x="4196932" y="2026799"/>
            <a:chExt cx="3798137" cy="2804403"/>
          </a:xfrm>
        </p:grpSpPr>
        <p:pic>
          <p:nvPicPr>
            <p:cNvPr id="130" name="Immagine 86">
              <a:extLst>
                <a:ext uri="{FF2B5EF4-FFF2-40B4-BE49-F238E27FC236}">
                  <a16:creationId xmlns:a16="http://schemas.microsoft.com/office/drawing/2014/main" id="{51375CF0-B4BE-4803-8785-D8E61ABA6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131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AD7647D-255B-421C-BDD1-DFCEAF4C1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1317263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8023ED6-31F3-485D-88A2-A01BDD39DBEA}"/>
              </a:ext>
            </a:extLst>
          </p:cNvPr>
          <p:cNvGrpSpPr/>
          <p:nvPr/>
        </p:nvGrpSpPr>
        <p:grpSpPr>
          <a:xfrm>
            <a:off x="2235320" y="1120462"/>
            <a:ext cx="2630809" cy="2478014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7E0621A9-D2A6-4394-A419-7E28CE7981D5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B3507D6B-2127-4E70-A04E-2A4BA64F07D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DEB705-0682-4909-ABD7-A1C0825DFB37}"/>
              </a:ext>
            </a:extLst>
          </p:cNvPr>
          <p:cNvSpPr/>
          <p:nvPr/>
        </p:nvSpPr>
        <p:spPr>
          <a:xfrm>
            <a:off x="1749402" y="2017594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" name="Gruppo 26">
            <a:extLst>
              <a:ext uri="{FF2B5EF4-FFF2-40B4-BE49-F238E27FC236}">
                <a16:creationId xmlns:a16="http://schemas.microsoft.com/office/drawing/2014/main" id="{F819F0F4-AF0E-419D-A5C2-6DC77A55811B}"/>
              </a:ext>
            </a:extLst>
          </p:cNvPr>
          <p:cNvGrpSpPr/>
          <p:nvPr/>
        </p:nvGrpSpPr>
        <p:grpSpPr>
          <a:xfrm>
            <a:off x="2641190" y="1501800"/>
            <a:ext cx="866156" cy="763297"/>
            <a:chOff x="1194666" y="2417771"/>
            <a:chExt cx="866156" cy="763297"/>
          </a:xfrm>
        </p:grpSpPr>
        <p:sp>
          <p:nvSpPr>
            <p:cNvPr id="7" name="Ovale 27">
              <a:extLst>
                <a:ext uri="{FF2B5EF4-FFF2-40B4-BE49-F238E27FC236}">
                  <a16:creationId xmlns:a16="http://schemas.microsoft.com/office/drawing/2014/main" id="{13CD421B-CD94-4B56-8D2A-3694508640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Rettangolo 28">
              <a:extLst>
                <a:ext uri="{FF2B5EF4-FFF2-40B4-BE49-F238E27FC236}">
                  <a16:creationId xmlns:a16="http://schemas.microsoft.com/office/drawing/2014/main" id="{B401DA1B-69D8-41E2-9D98-7A0AC69ADAE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Triangolo isoscele 29">
              <a:extLst>
                <a:ext uri="{FF2B5EF4-FFF2-40B4-BE49-F238E27FC236}">
                  <a16:creationId xmlns:a16="http://schemas.microsoft.com/office/drawing/2014/main" id="{B4530605-3BEB-4D30-AEB1-32EF8A329B6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5F759-D550-4885-BA12-8953796A91A3}"/>
              </a:ext>
            </a:extLst>
          </p:cNvPr>
          <p:cNvSpPr txBox="1"/>
          <p:nvPr/>
        </p:nvSpPr>
        <p:spPr>
          <a:xfrm>
            <a:off x="1217570" y="2999129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AF1DE-58BC-4584-809B-45FC831C4ACD}"/>
              </a:ext>
            </a:extLst>
          </p:cNvPr>
          <p:cNvSpPr txBox="1"/>
          <p:nvPr/>
        </p:nvSpPr>
        <p:spPr>
          <a:xfrm>
            <a:off x="342201" y="3797888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WalkerPath</a:t>
            </a:r>
            <a:endParaRPr lang="en-US" dirty="0"/>
          </a:p>
        </p:txBody>
      </p:sp>
      <p:grpSp>
        <p:nvGrpSpPr>
          <p:cNvPr id="16" name="Gruppo 26">
            <a:extLst>
              <a:ext uri="{FF2B5EF4-FFF2-40B4-BE49-F238E27FC236}">
                <a16:creationId xmlns:a16="http://schemas.microsoft.com/office/drawing/2014/main" id="{8DE12D89-FC0F-4893-B8C8-BC0EF65179E9}"/>
              </a:ext>
            </a:extLst>
          </p:cNvPr>
          <p:cNvGrpSpPr/>
          <p:nvPr/>
        </p:nvGrpSpPr>
        <p:grpSpPr>
          <a:xfrm>
            <a:off x="2032086" y="5693942"/>
            <a:ext cx="866156" cy="763297"/>
            <a:chOff x="1194666" y="2417771"/>
            <a:chExt cx="866156" cy="763297"/>
          </a:xfrm>
        </p:grpSpPr>
        <p:sp>
          <p:nvSpPr>
            <p:cNvPr id="17" name="Ovale 27">
              <a:extLst>
                <a:ext uri="{FF2B5EF4-FFF2-40B4-BE49-F238E27FC236}">
                  <a16:creationId xmlns:a16="http://schemas.microsoft.com/office/drawing/2014/main" id="{B63647F2-2157-44F7-9E2A-A485E4AE30AE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28">
              <a:extLst>
                <a:ext uri="{FF2B5EF4-FFF2-40B4-BE49-F238E27FC236}">
                  <a16:creationId xmlns:a16="http://schemas.microsoft.com/office/drawing/2014/main" id="{24EE82A8-05CB-4952-BEB7-F2C6AF70617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Triangolo isoscele 29">
              <a:extLst>
                <a:ext uri="{FF2B5EF4-FFF2-40B4-BE49-F238E27FC236}">
                  <a16:creationId xmlns:a16="http://schemas.microsoft.com/office/drawing/2014/main" id="{9746397F-ABDF-4277-9331-EEADE08A875F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2444D6-3330-460A-A76C-16B20FBAEB4E}"/>
              </a:ext>
            </a:extLst>
          </p:cNvPr>
          <p:cNvSpPr txBox="1"/>
          <p:nvPr/>
        </p:nvSpPr>
        <p:spPr>
          <a:xfrm>
            <a:off x="1840805" y="6356618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WalkerStrategyActor</a:t>
            </a:r>
            <a:endParaRPr lang="en-US" dirty="0"/>
          </a:p>
        </p:txBody>
      </p:sp>
      <p:grpSp>
        <p:nvGrpSpPr>
          <p:cNvPr id="21" name="Gruppo 26">
            <a:extLst>
              <a:ext uri="{FF2B5EF4-FFF2-40B4-BE49-F238E27FC236}">
                <a16:creationId xmlns:a16="http://schemas.microsoft.com/office/drawing/2014/main" id="{CEF6E0A4-1EC6-43A8-B6CC-C96E32DAE466}"/>
              </a:ext>
            </a:extLst>
          </p:cNvPr>
          <p:cNvGrpSpPr/>
          <p:nvPr/>
        </p:nvGrpSpPr>
        <p:grpSpPr>
          <a:xfrm>
            <a:off x="4187941" y="5593321"/>
            <a:ext cx="866156" cy="763297"/>
            <a:chOff x="1194666" y="2417771"/>
            <a:chExt cx="866156" cy="763297"/>
          </a:xfrm>
        </p:grpSpPr>
        <p:sp>
          <p:nvSpPr>
            <p:cNvPr id="22" name="Ovale 27">
              <a:extLst>
                <a:ext uri="{FF2B5EF4-FFF2-40B4-BE49-F238E27FC236}">
                  <a16:creationId xmlns:a16="http://schemas.microsoft.com/office/drawing/2014/main" id="{76672197-6031-4680-A820-CB9A98B45A6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8">
              <a:extLst>
                <a:ext uri="{FF2B5EF4-FFF2-40B4-BE49-F238E27FC236}">
                  <a16:creationId xmlns:a16="http://schemas.microsoft.com/office/drawing/2014/main" id="{056EB50C-8D07-4E44-BACA-351EAB947DF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Triangolo isoscele 29">
              <a:extLst>
                <a:ext uri="{FF2B5EF4-FFF2-40B4-BE49-F238E27FC236}">
                  <a16:creationId xmlns:a16="http://schemas.microsoft.com/office/drawing/2014/main" id="{A2D47296-7223-46A9-B7E2-807CD0AF28D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54DB823-EA7D-4D6C-BB88-A1C8D36B96C4}"/>
              </a:ext>
            </a:extLst>
          </p:cNvPr>
          <p:cNvSpPr txBox="1"/>
          <p:nvPr/>
        </p:nvSpPr>
        <p:spPr>
          <a:xfrm>
            <a:off x="4025724" y="6399836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PathExecutorActor</a:t>
            </a:r>
            <a:endParaRPr lang="en-US" dirty="0"/>
          </a:p>
        </p:txBody>
      </p:sp>
      <p:grpSp>
        <p:nvGrpSpPr>
          <p:cNvPr id="26" name="Gruppo 26">
            <a:extLst>
              <a:ext uri="{FF2B5EF4-FFF2-40B4-BE49-F238E27FC236}">
                <a16:creationId xmlns:a16="http://schemas.microsoft.com/office/drawing/2014/main" id="{E594C82D-28D6-4977-98D7-A29F69541A24}"/>
              </a:ext>
            </a:extLst>
          </p:cNvPr>
          <p:cNvGrpSpPr/>
          <p:nvPr/>
        </p:nvGrpSpPr>
        <p:grpSpPr>
          <a:xfrm>
            <a:off x="6252328" y="5682153"/>
            <a:ext cx="866156" cy="763297"/>
            <a:chOff x="1194666" y="2417771"/>
            <a:chExt cx="866156" cy="763297"/>
          </a:xfrm>
        </p:grpSpPr>
        <p:sp>
          <p:nvSpPr>
            <p:cNvPr id="27" name="Ovale 27">
              <a:extLst>
                <a:ext uri="{FF2B5EF4-FFF2-40B4-BE49-F238E27FC236}">
                  <a16:creationId xmlns:a16="http://schemas.microsoft.com/office/drawing/2014/main" id="{D4CCF148-93E4-4688-9A8C-69BFA4ABB52D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8">
              <a:extLst>
                <a:ext uri="{FF2B5EF4-FFF2-40B4-BE49-F238E27FC236}">
                  <a16:creationId xmlns:a16="http://schemas.microsoft.com/office/drawing/2014/main" id="{614BDCC8-9CC2-4300-986D-CF26B4207F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9">
              <a:extLst>
                <a:ext uri="{FF2B5EF4-FFF2-40B4-BE49-F238E27FC236}">
                  <a16:creationId xmlns:a16="http://schemas.microsoft.com/office/drawing/2014/main" id="{BBFF9C4D-034C-47A0-9007-A01A0136B5A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9CC78C-840D-44E4-8DFF-8CB39D2EA8B4}"/>
              </a:ext>
            </a:extLst>
          </p:cNvPr>
          <p:cNvSpPr txBox="1"/>
          <p:nvPr/>
        </p:nvSpPr>
        <p:spPr>
          <a:xfrm>
            <a:off x="6090111" y="6488668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StepRobotActor</a:t>
            </a:r>
            <a:endParaRPr lang="en-US" dirty="0"/>
          </a:p>
        </p:txBody>
      </p:sp>
      <p:sp>
        <p:nvSpPr>
          <p:cNvPr id="41" name="TextBox 13">
            <a:extLst>
              <a:ext uri="{FF2B5EF4-FFF2-40B4-BE49-F238E27FC236}">
                <a16:creationId xmlns:a16="http://schemas.microsoft.com/office/drawing/2014/main" id="{BA9A85A1-CCC3-42D8-AA89-8A0F5BDFA20F}"/>
              </a:ext>
            </a:extLst>
          </p:cNvPr>
          <p:cNvSpPr txBox="1"/>
          <p:nvPr/>
        </p:nvSpPr>
        <p:spPr>
          <a:xfrm>
            <a:off x="2989938" y="1728632"/>
            <a:ext cx="1860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ActorContextTcpServer</a:t>
            </a:r>
            <a:endParaRPr lang="en-US" sz="1400" dirty="0"/>
          </a:p>
        </p:txBody>
      </p:sp>
      <p:grpSp>
        <p:nvGrpSpPr>
          <p:cNvPr id="42" name="Gruppo 26">
            <a:extLst>
              <a:ext uri="{FF2B5EF4-FFF2-40B4-BE49-F238E27FC236}">
                <a16:creationId xmlns:a16="http://schemas.microsoft.com/office/drawing/2014/main" id="{9ABB4138-2DBD-4D20-8DC7-270BAD0DB888}"/>
              </a:ext>
            </a:extLst>
          </p:cNvPr>
          <p:cNvGrpSpPr/>
          <p:nvPr/>
        </p:nvGrpSpPr>
        <p:grpSpPr>
          <a:xfrm>
            <a:off x="3489905" y="2527199"/>
            <a:ext cx="866156" cy="763297"/>
            <a:chOff x="1194666" y="2417771"/>
            <a:chExt cx="866156" cy="763297"/>
          </a:xfrm>
        </p:grpSpPr>
        <p:sp>
          <p:nvSpPr>
            <p:cNvPr id="43" name="Ovale 27">
              <a:extLst>
                <a:ext uri="{FF2B5EF4-FFF2-40B4-BE49-F238E27FC236}">
                  <a16:creationId xmlns:a16="http://schemas.microsoft.com/office/drawing/2014/main" id="{B88FB485-B9CE-4ADD-8DF7-4E306EF56F1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4" name="Rettangolo 28">
              <a:extLst>
                <a:ext uri="{FF2B5EF4-FFF2-40B4-BE49-F238E27FC236}">
                  <a16:creationId xmlns:a16="http://schemas.microsoft.com/office/drawing/2014/main" id="{86D58737-230F-41EF-89F2-D3F131F398B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5" name="Triangolo isoscele 29">
              <a:extLst>
                <a:ext uri="{FF2B5EF4-FFF2-40B4-BE49-F238E27FC236}">
                  <a16:creationId xmlns:a16="http://schemas.microsoft.com/office/drawing/2014/main" id="{7CE2774F-2FDF-49B1-A3E1-82EFE04F3348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7" name="TextBox 13">
            <a:extLst>
              <a:ext uri="{FF2B5EF4-FFF2-40B4-BE49-F238E27FC236}">
                <a16:creationId xmlns:a16="http://schemas.microsoft.com/office/drawing/2014/main" id="{9311584D-6079-4BE5-BD93-C839B5908D00}"/>
              </a:ext>
            </a:extLst>
          </p:cNvPr>
          <p:cNvSpPr txBox="1"/>
          <p:nvPr/>
        </p:nvSpPr>
        <p:spPr>
          <a:xfrm>
            <a:off x="2445108" y="2204367"/>
            <a:ext cx="94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TCPSupprt</a:t>
            </a:r>
            <a:endParaRPr lang="en-US" sz="1400" dirty="0"/>
          </a:p>
        </p:txBody>
      </p:sp>
      <p:cxnSp>
        <p:nvCxnSpPr>
          <p:cNvPr id="49" name="Connettore a gomito 48">
            <a:extLst>
              <a:ext uri="{FF2B5EF4-FFF2-40B4-BE49-F238E27FC236}">
                <a16:creationId xmlns:a16="http://schemas.microsoft.com/office/drawing/2014/main" id="{9C80AE37-AB6A-40D7-AAB8-91549E97C6D0}"/>
              </a:ext>
            </a:extLst>
          </p:cNvPr>
          <p:cNvCxnSpPr>
            <a:stCxn id="7" idx="4"/>
            <a:endCxn id="44" idx="1"/>
          </p:cNvCxnSpPr>
          <p:nvPr/>
        </p:nvCxnSpPr>
        <p:spPr>
          <a:xfrm rot="16200000" flipH="1">
            <a:off x="2986186" y="2411396"/>
            <a:ext cx="650018" cy="357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3">
            <a:extLst>
              <a:ext uri="{FF2B5EF4-FFF2-40B4-BE49-F238E27FC236}">
                <a16:creationId xmlns:a16="http://schemas.microsoft.com/office/drawing/2014/main" id="{E65E70D6-33B9-4A1A-ACE1-AA2E5353C84E}"/>
              </a:ext>
            </a:extLst>
          </p:cNvPr>
          <p:cNvSpPr txBox="1"/>
          <p:nvPr/>
        </p:nvSpPr>
        <p:spPr>
          <a:xfrm>
            <a:off x="3336507" y="3013022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258818B-1AEA-461A-AB7A-24BAE7FF6C96}"/>
              </a:ext>
            </a:extLst>
          </p:cNvPr>
          <p:cNvSpPr/>
          <p:nvPr/>
        </p:nvSpPr>
        <p:spPr>
          <a:xfrm>
            <a:off x="2689311" y="2058841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12063076-0FB2-42A1-838B-1A68A8FC0252}"/>
              </a:ext>
            </a:extLst>
          </p:cNvPr>
          <p:cNvSpPr/>
          <p:nvPr/>
        </p:nvSpPr>
        <p:spPr>
          <a:xfrm>
            <a:off x="1076576" y="5870316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8" name="Gruppo 6">
            <a:extLst>
              <a:ext uri="{FF2B5EF4-FFF2-40B4-BE49-F238E27FC236}">
                <a16:creationId xmlns:a16="http://schemas.microsoft.com/office/drawing/2014/main" id="{A20F1413-3804-4FBC-836A-A960D543E10F}"/>
              </a:ext>
            </a:extLst>
          </p:cNvPr>
          <p:cNvGrpSpPr/>
          <p:nvPr/>
        </p:nvGrpSpPr>
        <p:grpSpPr>
          <a:xfrm>
            <a:off x="5132790" y="217871"/>
            <a:ext cx="765958" cy="658580"/>
            <a:chOff x="565700" y="4940367"/>
            <a:chExt cx="805955" cy="772447"/>
          </a:xfrm>
        </p:grpSpPr>
        <p:sp>
          <p:nvSpPr>
            <p:cNvPr id="59" name="Ovale 31">
              <a:extLst>
                <a:ext uri="{FF2B5EF4-FFF2-40B4-BE49-F238E27FC236}">
                  <a16:creationId xmlns:a16="http://schemas.microsoft.com/office/drawing/2014/main" id="{CC3CF108-389F-4513-BCEC-6F69F67A429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Triangolo isoscele 34">
              <a:extLst>
                <a:ext uri="{FF2B5EF4-FFF2-40B4-BE49-F238E27FC236}">
                  <a16:creationId xmlns:a16="http://schemas.microsoft.com/office/drawing/2014/main" id="{56D6782A-6C76-45A7-8F8E-C435A269ED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13">
            <a:extLst>
              <a:ext uri="{FF2B5EF4-FFF2-40B4-BE49-F238E27FC236}">
                <a16:creationId xmlns:a16="http://schemas.microsoft.com/office/drawing/2014/main" id="{12E4C6BE-425D-4410-8BBC-F18B62411459}"/>
              </a:ext>
            </a:extLst>
          </p:cNvPr>
          <p:cNvSpPr txBox="1"/>
          <p:nvPr/>
        </p:nvSpPr>
        <p:spPr>
          <a:xfrm>
            <a:off x="4787150" y="688454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620F897A-58B9-498B-901C-E2AE710B859B}"/>
              </a:ext>
            </a:extLst>
          </p:cNvPr>
          <p:cNvSpPr/>
          <p:nvPr/>
        </p:nvSpPr>
        <p:spPr>
          <a:xfrm>
            <a:off x="4339840" y="41501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3" name="Gruppo 26">
            <a:extLst>
              <a:ext uri="{FF2B5EF4-FFF2-40B4-BE49-F238E27FC236}">
                <a16:creationId xmlns:a16="http://schemas.microsoft.com/office/drawing/2014/main" id="{C815D98D-1FD1-4F0E-B0F8-B82C7BD55A53}"/>
              </a:ext>
            </a:extLst>
          </p:cNvPr>
          <p:cNvGrpSpPr/>
          <p:nvPr/>
        </p:nvGrpSpPr>
        <p:grpSpPr>
          <a:xfrm>
            <a:off x="1093253" y="160305"/>
            <a:ext cx="866156" cy="763297"/>
            <a:chOff x="1194666" y="2417771"/>
            <a:chExt cx="866156" cy="763297"/>
          </a:xfrm>
        </p:grpSpPr>
        <p:sp>
          <p:nvSpPr>
            <p:cNvPr id="64" name="Ovale 27">
              <a:extLst>
                <a:ext uri="{FF2B5EF4-FFF2-40B4-BE49-F238E27FC236}">
                  <a16:creationId xmlns:a16="http://schemas.microsoft.com/office/drawing/2014/main" id="{43ABC31B-E28F-4E3E-8B4C-936D6D602EF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28">
              <a:extLst>
                <a:ext uri="{FF2B5EF4-FFF2-40B4-BE49-F238E27FC236}">
                  <a16:creationId xmlns:a16="http://schemas.microsoft.com/office/drawing/2014/main" id="{7712B4F3-9985-4B93-BF78-01555F3B430F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29">
              <a:extLst>
                <a:ext uri="{FF2B5EF4-FFF2-40B4-BE49-F238E27FC236}">
                  <a16:creationId xmlns:a16="http://schemas.microsoft.com/office/drawing/2014/main" id="{1D5BFF70-247E-4F8E-A571-57805A8D001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TextBox 14">
            <a:extLst>
              <a:ext uri="{FF2B5EF4-FFF2-40B4-BE49-F238E27FC236}">
                <a16:creationId xmlns:a16="http://schemas.microsoft.com/office/drawing/2014/main" id="{1A52F69B-D7C0-402D-9742-4B91720095EB}"/>
              </a:ext>
            </a:extLst>
          </p:cNvPr>
          <p:cNvSpPr txBox="1"/>
          <p:nvPr/>
        </p:nvSpPr>
        <p:spPr>
          <a:xfrm>
            <a:off x="1004880" y="760545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2236F429-E5D4-4F29-B1A0-FD3C75BFC171}"/>
              </a:ext>
            </a:extLst>
          </p:cNvPr>
          <p:cNvSpPr txBox="1"/>
          <p:nvPr/>
        </p:nvSpPr>
        <p:spPr>
          <a:xfrm>
            <a:off x="2512425" y="598106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{"step":"350"}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BA2A0769-AF56-4B09-AD5F-00D14FA1E1F8}"/>
              </a:ext>
            </a:extLst>
          </p:cNvPr>
          <p:cNvCxnSpPr>
            <a:stCxn id="64" idx="6"/>
            <a:endCxn id="62" idx="1"/>
          </p:cNvCxnSpPr>
          <p:nvPr/>
        </p:nvCxnSpPr>
        <p:spPr>
          <a:xfrm>
            <a:off x="1959409" y="563562"/>
            <a:ext cx="2380431" cy="885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3F3DBA6D-A3ED-425D-8771-9AB281E96B0C}"/>
              </a:ext>
            </a:extLst>
          </p:cNvPr>
          <p:cNvSpPr/>
          <p:nvPr/>
        </p:nvSpPr>
        <p:spPr>
          <a:xfrm>
            <a:off x="3368708" y="1455844"/>
            <a:ext cx="248792" cy="235520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8C95953C-8C3C-47AB-9551-4BE30C0CBE39}"/>
              </a:ext>
            </a:extLst>
          </p:cNvPr>
          <p:cNvSpPr txBox="1"/>
          <p:nvPr/>
        </p:nvSpPr>
        <p:spPr>
          <a:xfrm>
            <a:off x="3507346" y="1402588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ActorBasicContextKb</a:t>
            </a:r>
            <a:endParaRPr lang="en-US" sz="1200" dirty="0"/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B926C41D-2A22-47B5-AF66-58B9EC31F5CF}"/>
              </a:ext>
            </a:extLst>
          </p:cNvPr>
          <p:cNvSpPr txBox="1"/>
          <p:nvPr/>
        </p:nvSpPr>
        <p:spPr>
          <a:xfrm>
            <a:off x="2403932" y="2545379"/>
            <a:ext cx="125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{"step":"350" }</a:t>
            </a:r>
            <a:endParaRPr lang="it-IT" sz="14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BDA88481-35D1-4C7E-940F-728558305A8B}"/>
              </a:ext>
            </a:extLst>
          </p:cNvPr>
          <p:cNvSpPr/>
          <p:nvPr/>
        </p:nvSpPr>
        <p:spPr>
          <a:xfrm>
            <a:off x="4370859" y="2796636"/>
            <a:ext cx="248792" cy="2355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3">
            <a:extLst>
              <a:ext uri="{FF2B5EF4-FFF2-40B4-BE49-F238E27FC236}">
                <a16:creationId xmlns:a16="http://schemas.microsoft.com/office/drawing/2014/main" id="{0157D6D3-9550-41C1-AB6D-EBA6B4D62095}"/>
              </a:ext>
            </a:extLst>
          </p:cNvPr>
          <p:cNvSpPr txBox="1"/>
          <p:nvPr/>
        </p:nvSpPr>
        <p:spPr>
          <a:xfrm>
            <a:off x="4285453" y="2548570"/>
            <a:ext cx="167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200"/>
            </a:lvl1pPr>
          </a:lstStyle>
          <a:p>
            <a:r>
              <a:rPr lang="it-IT" altLang="it-IT" dirty="0" err="1"/>
              <a:t>IssWsHttpKotlinSupport</a:t>
            </a:r>
            <a:endParaRPr lang="it-IT" altLang="it-IT" dirty="0"/>
          </a:p>
        </p:txBody>
      </p:sp>
      <p:grpSp>
        <p:nvGrpSpPr>
          <p:cNvPr id="86" name="Group 3">
            <a:extLst>
              <a:ext uri="{FF2B5EF4-FFF2-40B4-BE49-F238E27FC236}">
                <a16:creationId xmlns:a16="http://schemas.microsoft.com/office/drawing/2014/main" id="{AD75FDFA-8017-4796-9AC1-724DF122C87A}"/>
              </a:ext>
            </a:extLst>
          </p:cNvPr>
          <p:cNvGrpSpPr/>
          <p:nvPr/>
        </p:nvGrpSpPr>
        <p:grpSpPr>
          <a:xfrm>
            <a:off x="4848075" y="2813418"/>
            <a:ext cx="812329" cy="720080"/>
            <a:chOff x="4196932" y="2026799"/>
            <a:chExt cx="3798137" cy="2804403"/>
          </a:xfrm>
        </p:grpSpPr>
        <p:pic>
          <p:nvPicPr>
            <p:cNvPr id="87" name="Immagine 86">
              <a:extLst>
                <a:ext uri="{FF2B5EF4-FFF2-40B4-BE49-F238E27FC236}">
                  <a16:creationId xmlns:a16="http://schemas.microsoft.com/office/drawing/2014/main" id="{C335E796-90E7-4DC0-8BCD-E51527A1D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8" name="Immagine 87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319DCB56-26AE-4A90-8DEB-A6451D1B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89" name="Gruppo 26">
            <a:extLst>
              <a:ext uri="{FF2B5EF4-FFF2-40B4-BE49-F238E27FC236}">
                <a16:creationId xmlns:a16="http://schemas.microsoft.com/office/drawing/2014/main" id="{EA5EC829-1EA3-40F5-A39C-C7A4D55842C6}"/>
              </a:ext>
            </a:extLst>
          </p:cNvPr>
          <p:cNvGrpSpPr/>
          <p:nvPr/>
        </p:nvGrpSpPr>
        <p:grpSpPr>
          <a:xfrm>
            <a:off x="9912117" y="45477"/>
            <a:ext cx="866156" cy="763297"/>
            <a:chOff x="1194666" y="2417771"/>
            <a:chExt cx="866156" cy="763297"/>
          </a:xfrm>
        </p:grpSpPr>
        <p:sp>
          <p:nvSpPr>
            <p:cNvPr id="90" name="Ovale 27">
              <a:extLst>
                <a:ext uri="{FF2B5EF4-FFF2-40B4-BE49-F238E27FC236}">
                  <a16:creationId xmlns:a16="http://schemas.microsoft.com/office/drawing/2014/main" id="{91A3271C-C112-46F7-AFB1-12707EFD9EC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1" name="Rettangolo 28">
              <a:extLst>
                <a:ext uri="{FF2B5EF4-FFF2-40B4-BE49-F238E27FC236}">
                  <a16:creationId xmlns:a16="http://schemas.microsoft.com/office/drawing/2014/main" id="{F1A7C702-7602-4C3D-BD63-5234A38CD24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2" name="Triangolo isoscele 29">
              <a:extLst>
                <a:ext uri="{FF2B5EF4-FFF2-40B4-BE49-F238E27FC236}">
                  <a16:creationId xmlns:a16="http://schemas.microsoft.com/office/drawing/2014/main" id="{56C5E1C4-D7E6-49FD-8468-A58B38EC3C4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3" name="TextBox 13">
            <a:extLst>
              <a:ext uri="{FF2B5EF4-FFF2-40B4-BE49-F238E27FC236}">
                <a16:creationId xmlns:a16="http://schemas.microsoft.com/office/drawing/2014/main" id="{84C639B3-5D2F-4293-8C46-645C0BAECEC2}"/>
              </a:ext>
            </a:extLst>
          </p:cNvPr>
          <p:cNvSpPr txBox="1"/>
          <p:nvPr/>
        </p:nvSpPr>
        <p:spPr>
          <a:xfrm>
            <a:off x="9736003" y="534279"/>
            <a:ext cx="1511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StepRobotActor</a:t>
            </a:r>
            <a:endParaRPr lang="en-US" sz="1600" dirty="0"/>
          </a:p>
        </p:txBody>
      </p:sp>
      <p:grpSp>
        <p:nvGrpSpPr>
          <p:cNvPr id="94" name="Gruppo 26">
            <a:extLst>
              <a:ext uri="{FF2B5EF4-FFF2-40B4-BE49-F238E27FC236}">
                <a16:creationId xmlns:a16="http://schemas.microsoft.com/office/drawing/2014/main" id="{D89B4462-DD47-4CC3-9151-D4862B5EBF9B}"/>
              </a:ext>
            </a:extLst>
          </p:cNvPr>
          <p:cNvGrpSpPr/>
          <p:nvPr/>
        </p:nvGrpSpPr>
        <p:grpSpPr>
          <a:xfrm>
            <a:off x="7295994" y="21418"/>
            <a:ext cx="866156" cy="763297"/>
            <a:chOff x="1194666" y="2417771"/>
            <a:chExt cx="866156" cy="763297"/>
          </a:xfrm>
        </p:grpSpPr>
        <p:sp>
          <p:nvSpPr>
            <p:cNvPr id="95" name="Ovale 27">
              <a:extLst>
                <a:ext uri="{FF2B5EF4-FFF2-40B4-BE49-F238E27FC236}">
                  <a16:creationId xmlns:a16="http://schemas.microsoft.com/office/drawing/2014/main" id="{4AFCDB7D-CB8F-430D-8D2B-83DDA8CC2A9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7F8EBA1F-C295-4647-A6C2-EAF2C33C29A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7" name="Triangolo isoscele 29">
              <a:extLst>
                <a:ext uri="{FF2B5EF4-FFF2-40B4-BE49-F238E27FC236}">
                  <a16:creationId xmlns:a16="http://schemas.microsoft.com/office/drawing/2014/main" id="{B2F4B3B8-B7D9-4D87-A9CC-2C72889D85A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8" name="TextBox 14">
            <a:extLst>
              <a:ext uri="{FF2B5EF4-FFF2-40B4-BE49-F238E27FC236}">
                <a16:creationId xmlns:a16="http://schemas.microsoft.com/office/drawing/2014/main" id="{22DBA7FD-B890-4DDD-BDD5-A893FC0D763D}"/>
              </a:ext>
            </a:extLst>
          </p:cNvPr>
          <p:cNvSpPr txBox="1"/>
          <p:nvPr/>
        </p:nvSpPr>
        <p:spPr>
          <a:xfrm>
            <a:off x="7207621" y="62165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A088197D-EE19-4C49-9242-A80A7BEA4FF6}"/>
              </a:ext>
            </a:extLst>
          </p:cNvPr>
          <p:cNvCxnSpPr>
            <a:stCxn id="95" idx="6"/>
            <a:endCxn id="91" idx="1"/>
          </p:cNvCxnSpPr>
          <p:nvPr/>
        </p:nvCxnSpPr>
        <p:spPr>
          <a:xfrm>
            <a:off x="8162150" y="424675"/>
            <a:ext cx="1749967" cy="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6AFA010-F8C9-42F2-A435-A7221E307B22}"/>
              </a:ext>
            </a:extLst>
          </p:cNvPr>
          <p:cNvSpPr txBox="1"/>
          <p:nvPr/>
        </p:nvSpPr>
        <p:spPr>
          <a:xfrm>
            <a:off x="8789630" y="180895"/>
            <a:ext cx="1102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{"step":"350" }</a:t>
            </a:r>
            <a:endParaRPr lang="it-IT" sz="1200" dirty="0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81528D8D-67C0-46DF-88A1-0DBC92DB9B69}"/>
              </a:ext>
            </a:extLst>
          </p:cNvPr>
          <p:cNvSpPr txBox="1"/>
          <p:nvPr/>
        </p:nvSpPr>
        <p:spPr>
          <a:xfrm>
            <a:off x="7073105" y="1066632"/>
            <a:ext cx="3465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{"</a:t>
            </a:r>
            <a:r>
              <a:rPr lang="it-IT" sz="1200" dirty="0" err="1"/>
              <a:t>stepDone</a:t>
            </a:r>
            <a:r>
              <a:rPr lang="it-IT" sz="1200" dirty="0"/>
              <a:t>":"ok"</a:t>
            </a:r>
            <a:r>
              <a:rPr lang="en-US" sz="1200" dirty="0"/>
              <a:t>} or </a:t>
            </a:r>
            <a:r>
              <a:rPr lang="it-IT" sz="1200" dirty="0"/>
              <a:t>{"</a:t>
            </a:r>
            <a:r>
              <a:rPr lang="it-IT" sz="1200" dirty="0" err="1"/>
              <a:t>stepFail</a:t>
            </a:r>
            <a:r>
              <a:rPr lang="it-IT" sz="1200" dirty="0"/>
              <a:t>":DT }  </a:t>
            </a:r>
            <a:r>
              <a:rPr lang="en-US" sz="1200" dirty="0"/>
              <a:t>since observed</a:t>
            </a:r>
            <a:endParaRPr lang="it-IT" sz="1200" dirty="0"/>
          </a:p>
        </p:txBody>
      </p:sp>
      <p:cxnSp>
        <p:nvCxnSpPr>
          <p:cNvPr id="104" name="Connettore a gomito 103">
            <a:extLst>
              <a:ext uri="{FF2B5EF4-FFF2-40B4-BE49-F238E27FC236}">
                <a16:creationId xmlns:a16="http://schemas.microsoft.com/office/drawing/2014/main" id="{EDDD763B-B4EE-42F3-AA6E-33BC337FB996}"/>
              </a:ext>
            </a:extLst>
          </p:cNvPr>
          <p:cNvCxnSpPr>
            <a:cxnSpLocks/>
            <a:stCxn id="90" idx="4"/>
            <a:endCxn id="96" idx="1"/>
          </p:cNvCxnSpPr>
          <p:nvPr/>
        </p:nvCxnSpPr>
        <p:spPr>
          <a:xfrm rot="5400000" flipH="1">
            <a:off x="8649984" y="-944655"/>
            <a:ext cx="399440" cy="3107419"/>
          </a:xfrm>
          <a:prstGeom prst="bentConnector4">
            <a:avLst>
              <a:gd name="adj1" fmla="val -57230"/>
              <a:gd name="adj2" fmla="val 107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o 6">
            <a:extLst>
              <a:ext uri="{FF2B5EF4-FFF2-40B4-BE49-F238E27FC236}">
                <a16:creationId xmlns:a16="http://schemas.microsoft.com/office/drawing/2014/main" id="{C6A16CDB-D0DB-410B-8304-78B9E7C30678}"/>
              </a:ext>
            </a:extLst>
          </p:cNvPr>
          <p:cNvGrpSpPr/>
          <p:nvPr/>
        </p:nvGrpSpPr>
        <p:grpSpPr>
          <a:xfrm>
            <a:off x="8534711" y="3966126"/>
            <a:ext cx="765958" cy="658580"/>
            <a:chOff x="565700" y="4940367"/>
            <a:chExt cx="805955" cy="772447"/>
          </a:xfrm>
        </p:grpSpPr>
        <p:sp>
          <p:nvSpPr>
            <p:cNvPr id="112" name="Ovale 31">
              <a:extLst>
                <a:ext uri="{FF2B5EF4-FFF2-40B4-BE49-F238E27FC236}">
                  <a16:creationId xmlns:a16="http://schemas.microsoft.com/office/drawing/2014/main" id="{E855E2B8-AA3B-4686-9BB3-2346348D324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CCFF99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3" name="Triangolo isoscele 34">
              <a:extLst>
                <a:ext uri="{FF2B5EF4-FFF2-40B4-BE49-F238E27FC236}">
                  <a16:creationId xmlns:a16="http://schemas.microsoft.com/office/drawing/2014/main" id="{E3F7BCE6-961B-4BFF-B88D-105D5D085E30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13">
            <a:extLst>
              <a:ext uri="{FF2B5EF4-FFF2-40B4-BE49-F238E27FC236}">
                <a16:creationId xmlns:a16="http://schemas.microsoft.com/office/drawing/2014/main" id="{F8A33F5D-3FBF-4923-8176-68E81255A127}"/>
              </a:ext>
            </a:extLst>
          </p:cNvPr>
          <p:cNvSpPr txBox="1"/>
          <p:nvPr/>
        </p:nvSpPr>
        <p:spPr>
          <a:xfrm>
            <a:off x="8189071" y="4436709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115" name="Rectangle 4">
            <a:extLst>
              <a:ext uri="{FF2B5EF4-FFF2-40B4-BE49-F238E27FC236}">
                <a16:creationId xmlns:a16="http://schemas.microsoft.com/office/drawing/2014/main" id="{AEC2852E-7108-4396-BECD-2DD6C7D76718}"/>
              </a:ext>
            </a:extLst>
          </p:cNvPr>
          <p:cNvSpPr/>
          <p:nvPr/>
        </p:nvSpPr>
        <p:spPr>
          <a:xfrm>
            <a:off x="7741761" y="416327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116" name="Gruppo 26">
            <a:extLst>
              <a:ext uri="{FF2B5EF4-FFF2-40B4-BE49-F238E27FC236}">
                <a16:creationId xmlns:a16="http://schemas.microsoft.com/office/drawing/2014/main" id="{31FAA95F-CF14-4E5A-85D3-3776EE4A6230}"/>
              </a:ext>
            </a:extLst>
          </p:cNvPr>
          <p:cNvGrpSpPr/>
          <p:nvPr/>
        </p:nvGrpSpPr>
        <p:grpSpPr>
          <a:xfrm rot="16200000">
            <a:off x="841173" y="4260166"/>
            <a:ext cx="866156" cy="763297"/>
            <a:chOff x="1194666" y="2417771"/>
            <a:chExt cx="866156" cy="763297"/>
          </a:xfrm>
        </p:grpSpPr>
        <p:sp>
          <p:nvSpPr>
            <p:cNvPr id="117" name="Ovale 27">
              <a:extLst>
                <a:ext uri="{FF2B5EF4-FFF2-40B4-BE49-F238E27FC236}">
                  <a16:creationId xmlns:a16="http://schemas.microsoft.com/office/drawing/2014/main" id="{ADB3D9CB-3090-4B56-B5FA-8BB6141A7AEA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Rettangolo 28">
              <a:extLst>
                <a:ext uri="{FF2B5EF4-FFF2-40B4-BE49-F238E27FC236}">
                  <a16:creationId xmlns:a16="http://schemas.microsoft.com/office/drawing/2014/main" id="{9C153EE7-AA41-4C58-B714-DD5025A601B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9" name="Triangolo isoscele 29">
              <a:extLst>
                <a:ext uri="{FF2B5EF4-FFF2-40B4-BE49-F238E27FC236}">
                  <a16:creationId xmlns:a16="http://schemas.microsoft.com/office/drawing/2014/main" id="{DFCBA48E-8132-42B8-9A70-C2E0A47BC19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26">
            <a:extLst>
              <a:ext uri="{FF2B5EF4-FFF2-40B4-BE49-F238E27FC236}">
                <a16:creationId xmlns:a16="http://schemas.microsoft.com/office/drawing/2014/main" id="{998455AD-9B41-4A68-8B32-D762777E0CA9}"/>
              </a:ext>
            </a:extLst>
          </p:cNvPr>
          <p:cNvGrpSpPr/>
          <p:nvPr/>
        </p:nvGrpSpPr>
        <p:grpSpPr>
          <a:xfrm>
            <a:off x="531960" y="3966127"/>
            <a:ext cx="866156" cy="763297"/>
            <a:chOff x="1194666" y="2417771"/>
            <a:chExt cx="866156" cy="763297"/>
          </a:xfrm>
        </p:grpSpPr>
        <p:sp>
          <p:nvSpPr>
            <p:cNvPr id="121" name="Ovale 27">
              <a:extLst>
                <a:ext uri="{FF2B5EF4-FFF2-40B4-BE49-F238E27FC236}">
                  <a16:creationId xmlns:a16="http://schemas.microsoft.com/office/drawing/2014/main" id="{1516630F-E464-4566-99C3-D99065BFF6C5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Rettangolo 28">
              <a:extLst>
                <a:ext uri="{FF2B5EF4-FFF2-40B4-BE49-F238E27FC236}">
                  <a16:creationId xmlns:a16="http://schemas.microsoft.com/office/drawing/2014/main" id="{46DE2A97-A31F-4324-A6F0-28ABD61D2FB2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3" name="Triangolo isoscele 29">
              <a:extLst>
                <a:ext uri="{FF2B5EF4-FFF2-40B4-BE49-F238E27FC236}">
                  <a16:creationId xmlns:a16="http://schemas.microsoft.com/office/drawing/2014/main" id="{6E00E9FC-235C-4AA0-A897-ECA7882D0AAE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4" name="TextBox 14">
            <a:extLst>
              <a:ext uri="{FF2B5EF4-FFF2-40B4-BE49-F238E27FC236}">
                <a16:creationId xmlns:a16="http://schemas.microsoft.com/office/drawing/2014/main" id="{38E8C9A1-5EC7-4529-8336-FE035DB68128}"/>
              </a:ext>
            </a:extLst>
          </p:cNvPr>
          <p:cNvSpPr txBox="1"/>
          <p:nvPr/>
        </p:nvSpPr>
        <p:spPr>
          <a:xfrm>
            <a:off x="435093" y="5022493"/>
            <a:ext cx="1539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ConnectionReader</a:t>
            </a:r>
            <a:endParaRPr lang="en-US" sz="1400" dirty="0"/>
          </a:p>
          <a:p>
            <a:r>
              <a:rPr lang="en-US" sz="1400" dirty="0"/>
              <a:t>(observer)</a:t>
            </a:r>
          </a:p>
        </p:txBody>
      </p:sp>
      <p:cxnSp>
        <p:nvCxnSpPr>
          <p:cNvPr id="125" name="Connettore a gomito 124">
            <a:extLst>
              <a:ext uri="{FF2B5EF4-FFF2-40B4-BE49-F238E27FC236}">
                <a16:creationId xmlns:a16="http://schemas.microsoft.com/office/drawing/2014/main" id="{17C10336-D0C2-4D46-8A70-C1E7135FBF89}"/>
              </a:ext>
            </a:extLst>
          </p:cNvPr>
          <p:cNvCxnSpPr>
            <a:cxnSpLocks/>
            <a:stCxn id="117" idx="1"/>
            <a:endCxn id="122" idx="1"/>
          </p:cNvCxnSpPr>
          <p:nvPr/>
        </p:nvCxnSpPr>
        <p:spPr>
          <a:xfrm rot="10800000">
            <a:off x="531961" y="4354044"/>
            <a:ext cx="509313" cy="494621"/>
          </a:xfrm>
          <a:prstGeom prst="bentConnector3">
            <a:avLst>
              <a:gd name="adj1" fmla="val 144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a gomito 125">
            <a:extLst>
              <a:ext uri="{FF2B5EF4-FFF2-40B4-BE49-F238E27FC236}">
                <a16:creationId xmlns:a16="http://schemas.microsoft.com/office/drawing/2014/main" id="{6E81CA86-85B5-4228-9BE7-A3F2A46005A8}"/>
              </a:ext>
            </a:extLst>
          </p:cNvPr>
          <p:cNvCxnSpPr>
            <a:cxnSpLocks/>
            <a:stCxn id="121" idx="6"/>
          </p:cNvCxnSpPr>
          <p:nvPr/>
        </p:nvCxnSpPr>
        <p:spPr>
          <a:xfrm>
            <a:off x="1398116" y="4369384"/>
            <a:ext cx="6295336" cy="9292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e 126">
            <a:extLst>
              <a:ext uri="{FF2B5EF4-FFF2-40B4-BE49-F238E27FC236}">
                <a16:creationId xmlns:a16="http://schemas.microsoft.com/office/drawing/2014/main" id="{9B4D0E2F-7EDF-4CCA-9783-1F1C3D1ABCF1}"/>
              </a:ext>
            </a:extLst>
          </p:cNvPr>
          <p:cNvSpPr/>
          <p:nvPr/>
        </p:nvSpPr>
        <p:spPr>
          <a:xfrm>
            <a:off x="1116683" y="4245810"/>
            <a:ext cx="248792" cy="235520"/>
          </a:xfrm>
          <a:prstGeom prst="ellipse">
            <a:avLst/>
          </a:prstGeom>
          <a:solidFill>
            <a:srgbClr val="CCECFF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C01FC69E-2066-424C-8A5E-62937AE67BCD}"/>
              </a:ext>
            </a:extLst>
          </p:cNvPr>
          <p:cNvSpPr txBox="1"/>
          <p:nvPr/>
        </p:nvSpPr>
        <p:spPr>
          <a:xfrm>
            <a:off x="2738997" y="3988510"/>
            <a:ext cx="4127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msg(</a:t>
            </a:r>
            <a:r>
              <a:rPr lang="en-US" sz="1400" dirty="0" err="1"/>
              <a:t>step,dispatch,walker,stepRobot</a:t>
            </a:r>
            <a:r>
              <a:rPr lang="en-US" sz="1400" dirty="0"/>
              <a:t>,{"step":"350" },1)</a:t>
            </a:r>
            <a:endParaRPr lang="it-IT" sz="1400" dirty="0"/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4B0CA1B3-D997-4390-99CB-B074636938EB}"/>
              </a:ext>
            </a:extLst>
          </p:cNvPr>
          <p:cNvSpPr txBox="1"/>
          <p:nvPr/>
        </p:nvSpPr>
        <p:spPr>
          <a:xfrm>
            <a:off x="1664775" y="4467256"/>
            <a:ext cx="527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msg(</a:t>
            </a:r>
            <a:r>
              <a:rPr lang="it-IT" sz="1400" dirty="0" err="1"/>
              <a:t>stepAnswer,dispatch,stepRobot,ctxServer</a:t>
            </a:r>
            <a:r>
              <a:rPr lang="it-IT" sz="1400" dirty="0"/>
              <a:t>,{"</a:t>
            </a:r>
            <a:r>
              <a:rPr lang="it-IT" sz="1400" dirty="0" err="1"/>
              <a:t>stepDone</a:t>
            </a:r>
            <a:r>
              <a:rPr lang="it-IT" sz="1400" dirty="0"/>
              <a:t>":"ok" },5)</a:t>
            </a:r>
          </a:p>
          <a:p>
            <a:r>
              <a:rPr lang="it-IT" sz="1400" dirty="0"/>
              <a:t>msg(</a:t>
            </a:r>
            <a:r>
              <a:rPr lang="it-IT" sz="1400" dirty="0" err="1"/>
              <a:t>stepAnswer,dispatch,stepRobot,ctxServer</a:t>
            </a:r>
            <a:r>
              <a:rPr lang="it-IT" sz="1400" dirty="0"/>
              <a:t>,{"stepFail":"115" },13) l</a:t>
            </a:r>
          </a:p>
        </p:txBody>
      </p:sp>
    </p:spTree>
    <p:extLst>
      <p:ext uri="{BB962C8B-B14F-4D97-AF65-F5344CB8AC3E}">
        <p14:creationId xmlns:p14="http://schemas.microsoft.com/office/powerpoint/2010/main" val="552622049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e 43">
            <a:extLst>
              <a:ext uri="{FF2B5EF4-FFF2-40B4-BE49-F238E27FC236}">
                <a16:creationId xmlns:a16="http://schemas.microsoft.com/office/drawing/2014/main" id="{17C5D07D-A063-459B-ADDB-099D3CDCD68A}"/>
              </a:ext>
            </a:extLst>
          </p:cNvPr>
          <p:cNvSpPr/>
          <p:nvPr/>
        </p:nvSpPr>
        <p:spPr>
          <a:xfrm>
            <a:off x="9561430" y="5119558"/>
            <a:ext cx="1789826" cy="1585405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961872" y="186893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10310761" y="228705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315256" y="398754"/>
            <a:ext cx="7056923" cy="3665338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707323" y="786478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2770750" y="3720601"/>
            <a:ext cx="2595716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ResumableRobotBoundary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4074443" y="319989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657558" y="3181940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652561" y="2639104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660161" y="2925155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881177" y="1819890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RobotApplInputController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904541" y="2203475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881177" y="1545124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4076209" y="23402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943340" y="2513834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918980" y="847614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4044923" y="1248956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2093048" y="2945894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7428833" y="183726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9098544" y="229494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7545407" y="232824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7604427" y="238104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7763932" y="247651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7688001" y="252382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7362418" y="293505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8106524" y="302486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04577" y="1810368"/>
            <a:ext cx="224192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ResumableBoundaryLogic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cxnSpLocks/>
            <a:stCxn id="92" idx="1"/>
            <a:endCxn id="38" idx="3"/>
          </p:cNvCxnSpPr>
          <p:nvPr/>
        </p:nvCxnSpPr>
        <p:spPr>
          <a:xfrm flipH="1" flipV="1">
            <a:off x="2646506" y="2004678"/>
            <a:ext cx="234671" cy="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803591" y="1920938"/>
            <a:ext cx="570921" cy="112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208669" y="2014200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815422" y="1240308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V="1">
            <a:off x="1525542" y="1628928"/>
            <a:ext cx="72518" cy="1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23" y="398754"/>
            <a:ext cx="1352498" cy="130168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4058738" y="1245613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356418" y="220248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EA9B2-519D-43A8-BAE7-1F986F0C2401}"/>
              </a:ext>
            </a:extLst>
          </p:cNvPr>
          <p:cNvCxnSpPr>
            <a:cxnSpLocks/>
          </p:cNvCxnSpPr>
          <p:nvPr/>
        </p:nvCxnSpPr>
        <p:spPr>
          <a:xfrm rot="5400000">
            <a:off x="5252810" y="1116128"/>
            <a:ext cx="737024" cy="7799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17D9762-E4A1-41CA-A2C6-C237A3099C9F}"/>
              </a:ext>
            </a:extLst>
          </p:cNvPr>
          <p:cNvSpPr/>
          <p:nvPr/>
        </p:nvSpPr>
        <p:spPr>
          <a:xfrm>
            <a:off x="5227710" y="856764"/>
            <a:ext cx="1352498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ConsoleGui</a:t>
            </a:r>
          </a:p>
        </p:txBody>
      </p:sp>
      <p:cxnSp>
        <p:nvCxnSpPr>
          <p:cNvPr id="75" name="Connettore 2 126">
            <a:extLst>
              <a:ext uri="{FF2B5EF4-FFF2-40B4-BE49-F238E27FC236}">
                <a16:creationId xmlns:a16="http://schemas.microsoft.com/office/drawing/2014/main" id="{A95E89C0-3050-4DF6-8D9B-34452D8ABF0A}"/>
              </a:ext>
            </a:extLst>
          </p:cNvPr>
          <p:cNvCxnSpPr>
            <a:cxnSpLocks/>
          </p:cNvCxnSpPr>
          <p:nvPr/>
        </p:nvCxnSpPr>
        <p:spPr>
          <a:xfrm flipH="1">
            <a:off x="6333889" y="126328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081356" y="1488817"/>
            <a:ext cx="3056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</a:t>
            </a:r>
            <a:r>
              <a:rPr lang="en-US" dirty="0" err="1"/>
              <a:t>stepNum</a:t>
            </a:r>
            <a:r>
              <a:rPr lang="en-US" dirty="0"/>
              <a:t> &lt;= 4 /</a:t>
            </a:r>
          </a:p>
          <a:p>
            <a:r>
              <a:rPr lang="en-US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91097" y="2653115"/>
            <a:ext cx="1688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338321" y="3807285"/>
            <a:ext cx="224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3935323" y="4224281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47995" y="2641713"/>
            <a:ext cx="297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</a:t>
            </a:r>
          </a:p>
          <a:p>
            <a:r>
              <a:rPr lang="en-US" sz="16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2680938" y="5369183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3069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524278" y="1403140"/>
            <a:ext cx="386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56811" y="2564426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460241" y="3669227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5988976" y="4241620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287353" y="2517440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 </a:t>
            </a:r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733550" y="4157485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156585" y="4058192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05571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813</TotalTime>
  <Words>1001</Words>
  <Application>Microsoft Office PowerPoint</Application>
  <PresentationFormat>Widescreen</PresentationFormat>
  <Paragraphs>397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143</cp:revision>
  <dcterms:created xsi:type="dcterms:W3CDTF">2021-02-16T15:59:16Z</dcterms:created>
  <dcterms:modified xsi:type="dcterms:W3CDTF">2021-04-08T09:23:26Z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