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4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7" r:id="rId9"/>
    <p:sldId id="372" r:id="rId10"/>
    <p:sldId id="373" r:id="rId11"/>
    <p:sldId id="368" r:id="rId12"/>
    <p:sldId id="369" r:id="rId13"/>
    <p:sldId id="370" r:id="rId14"/>
    <p:sldId id="371" r:id="rId15"/>
    <p:sldId id="374" r:id="rId16"/>
    <p:sldId id="375" r:id="rId17"/>
    <p:sldId id="362" r:id="rId18"/>
    <p:sldId id="363" r:id="rId19"/>
    <p:sldId id="262" r:id="rId20"/>
    <p:sldId id="263" r:id="rId21"/>
    <p:sldId id="265" r:id="rId22"/>
    <p:sldId id="26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1" d="100"/>
          <a:sy n="81" d="100"/>
        </p:scale>
        <p:origin x="62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viewProps" Target="view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23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355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926024" y="878563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617687" y="49506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510663" y="1536918"/>
            <a:ext cx="1543987" cy="451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427481" y="897827"/>
            <a:ext cx="28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</a:p>
          <a:p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552013" y="2903923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863835" y="1961434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863835" y="2093063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0F9BC-97F6-4A8F-868D-84F49280F5C3}"/>
              </a:ext>
            </a:extLst>
          </p:cNvPr>
          <p:cNvSpPr/>
          <p:nvPr/>
        </p:nvSpPr>
        <p:spPr>
          <a:xfrm>
            <a:off x="10648013" y="519941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</p:cNvCxnSpPr>
          <p:nvPr/>
        </p:nvCxnSpPr>
        <p:spPr>
          <a:xfrm>
            <a:off x="8196034" y="5400063"/>
            <a:ext cx="2493329" cy="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827595" y="62573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9790365" y="3959518"/>
            <a:ext cx="33827" cy="3225456"/>
          </a:xfrm>
          <a:prstGeom prst="bentConnector4">
            <a:avLst>
              <a:gd name="adj1" fmla="val -366858"/>
              <a:gd name="adj2" fmla="val 61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9188690" y="5703585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1800" dirty="0"/>
              <a:t>halted=false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510663" y="1536918"/>
            <a:ext cx="771994" cy="225846"/>
          </a:xfrm>
          <a:prstGeom prst="bentConnector4">
            <a:avLst>
              <a:gd name="adj1" fmla="val -29612"/>
              <a:gd name="adj2" fmla="val 20121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8447" y="243851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552013" y="3938718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543417" y="3319733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77842" y="570385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6096000" y="3929164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72478" y="1970951"/>
            <a:ext cx="29655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stepNum</a:t>
            </a:r>
            <a:r>
              <a:rPr lang="en-US" sz="1600" dirty="0"/>
              <a:t> &lt; 4 &amp;&amp; ! 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sz="1600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</a:t>
            </a:r>
            <a:r>
              <a:rPr lang="en-US" sz="1600" dirty="0"/>
              <a:t> / </a:t>
            </a:r>
          </a:p>
          <a:p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</p:cNvCxnSpPr>
          <p:nvPr/>
        </p:nvCxnSpPr>
        <p:spPr>
          <a:xfrm flipV="1">
            <a:off x="9292779" y="5404683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856771" y="1038601"/>
            <a:ext cx="107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5001482" y="3616192"/>
            <a:ext cx="6450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840574" y="3845029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279938" y="3686347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C8B5-F3CB-4C39-BB25-E7C33E9F3650}"/>
              </a:ext>
            </a:extLst>
          </p:cNvPr>
          <p:cNvSpPr txBox="1"/>
          <p:nvPr/>
        </p:nvSpPr>
        <p:spPr>
          <a:xfrm>
            <a:off x="8299192" y="5028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/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33005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705395" y="1416570"/>
            <a:ext cx="268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 &amp;&amp; step&lt;4 / step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4692557" y="1503661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0C7D9-EFAA-42E1-95C2-DBF6BDA314FD}"/>
              </a:ext>
            </a:extLst>
          </p:cNvPr>
          <p:cNvSpPr txBox="1"/>
          <p:nvPr/>
        </p:nvSpPr>
        <p:spPr>
          <a:xfrm>
            <a:off x="7108372" y="4826420"/>
            <a:ext cx="480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https://en.wikipedia.org/wiki/Mealy_machine</a:t>
            </a:r>
          </a:p>
        </p:txBody>
      </p:sp>
    </p:spTree>
    <p:extLst>
      <p:ext uri="{BB962C8B-B14F-4D97-AF65-F5344CB8AC3E}">
        <p14:creationId xmlns:p14="http://schemas.microsoft.com/office/powerpoint/2010/main" val="3144736863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3">
            <a:extLst>
              <a:ext uri="{FF2B5EF4-FFF2-40B4-BE49-F238E27FC236}">
                <a16:creationId xmlns:a16="http://schemas.microsoft.com/office/drawing/2014/main" id="{D9ACED72-31EF-48BE-A7BE-2FCA55AA8AD3}"/>
              </a:ext>
            </a:extLst>
          </p:cNvPr>
          <p:cNvSpPr/>
          <p:nvPr/>
        </p:nvSpPr>
        <p:spPr>
          <a:xfrm>
            <a:off x="2702856" y="1111343"/>
            <a:ext cx="2636516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ActorBasicJava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tella a 7 punte 20">
            <a:extLst>
              <a:ext uri="{FF2B5EF4-FFF2-40B4-BE49-F238E27FC236}">
                <a16:creationId xmlns:a16="http://schemas.microsoft.com/office/drawing/2014/main" id="{40C5F5B6-1413-4073-9D76-95D06FAB4D97}"/>
              </a:ext>
            </a:extLst>
          </p:cNvPr>
          <p:cNvSpPr/>
          <p:nvPr/>
        </p:nvSpPr>
        <p:spPr>
          <a:xfrm>
            <a:off x="2468167" y="1219590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ccia circolare in giù 25">
            <a:extLst>
              <a:ext uri="{FF2B5EF4-FFF2-40B4-BE49-F238E27FC236}">
                <a16:creationId xmlns:a16="http://schemas.microsoft.com/office/drawing/2014/main" id="{DA8A6C00-0A94-490E-A816-92666A6705E5}"/>
              </a:ext>
            </a:extLst>
          </p:cNvPr>
          <p:cNvSpPr/>
          <p:nvPr/>
        </p:nvSpPr>
        <p:spPr>
          <a:xfrm>
            <a:off x="2362112" y="971779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ttangolo 28">
            <a:extLst>
              <a:ext uri="{FF2B5EF4-FFF2-40B4-BE49-F238E27FC236}">
                <a16:creationId xmlns:a16="http://schemas.microsoft.com/office/drawing/2014/main" id="{F1F8A787-D64C-4F8F-B559-8E9296C68133}"/>
              </a:ext>
            </a:extLst>
          </p:cNvPr>
          <p:cNvSpPr/>
          <p:nvPr/>
        </p:nvSpPr>
        <p:spPr>
          <a:xfrm>
            <a:off x="2028099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33">
            <a:extLst>
              <a:ext uri="{FF2B5EF4-FFF2-40B4-BE49-F238E27FC236}">
                <a16:creationId xmlns:a16="http://schemas.microsoft.com/office/drawing/2014/main" id="{07780367-69A4-467B-ADD0-508723D9D066}"/>
              </a:ext>
            </a:extLst>
          </p:cNvPr>
          <p:cNvSpPr/>
          <p:nvPr/>
        </p:nvSpPr>
        <p:spPr>
          <a:xfrm>
            <a:off x="1733556" y="142627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36">
            <a:extLst>
              <a:ext uri="{FF2B5EF4-FFF2-40B4-BE49-F238E27FC236}">
                <a16:creationId xmlns:a16="http://schemas.microsoft.com/office/drawing/2014/main" id="{E383F176-21BA-4027-8F9E-747FAD7E51CB}"/>
              </a:ext>
            </a:extLst>
          </p:cNvPr>
          <p:cNvSpPr/>
          <p:nvPr/>
        </p:nvSpPr>
        <p:spPr>
          <a:xfrm>
            <a:off x="1409298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lla a 7 punte 20">
            <a:extLst>
              <a:ext uri="{FF2B5EF4-FFF2-40B4-BE49-F238E27FC236}">
                <a16:creationId xmlns:a16="http://schemas.microsoft.com/office/drawing/2014/main" id="{352D527B-CCFE-4CDA-90EF-2132248003BD}"/>
              </a:ext>
            </a:extLst>
          </p:cNvPr>
          <p:cNvSpPr/>
          <p:nvPr/>
        </p:nvSpPr>
        <p:spPr>
          <a:xfrm>
            <a:off x="2223981" y="4414505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23">
            <a:extLst>
              <a:ext uri="{FF2B5EF4-FFF2-40B4-BE49-F238E27FC236}">
                <a16:creationId xmlns:a16="http://schemas.microsoft.com/office/drawing/2014/main" id="{23BD3F87-D792-47DA-9B29-4FE0688E9103}"/>
              </a:ext>
            </a:extLst>
          </p:cNvPr>
          <p:cNvSpPr/>
          <p:nvPr/>
        </p:nvSpPr>
        <p:spPr>
          <a:xfrm>
            <a:off x="3044234" y="4208513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ccia circolare in giù 25">
            <a:extLst>
              <a:ext uri="{FF2B5EF4-FFF2-40B4-BE49-F238E27FC236}">
                <a16:creationId xmlns:a16="http://schemas.microsoft.com/office/drawing/2014/main" id="{ACC6C1B6-CACB-4080-8D9C-7850CFB7D1DB}"/>
              </a:ext>
            </a:extLst>
          </p:cNvPr>
          <p:cNvSpPr/>
          <p:nvPr/>
        </p:nvSpPr>
        <p:spPr>
          <a:xfrm>
            <a:off x="2117926" y="4166694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ttangolo 28">
            <a:extLst>
              <a:ext uri="{FF2B5EF4-FFF2-40B4-BE49-F238E27FC236}">
                <a16:creationId xmlns:a16="http://schemas.microsoft.com/office/drawing/2014/main" id="{581B7E6D-A21F-4B11-9530-5A3F9A52C463}"/>
              </a:ext>
            </a:extLst>
          </p:cNvPr>
          <p:cNvSpPr/>
          <p:nvPr/>
        </p:nvSpPr>
        <p:spPr>
          <a:xfrm>
            <a:off x="1604725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DF9A0B4E-2811-443E-83D4-3AF5043EADF4}"/>
              </a:ext>
            </a:extLst>
          </p:cNvPr>
          <p:cNvSpPr/>
          <p:nvPr/>
        </p:nvSpPr>
        <p:spPr>
          <a:xfrm>
            <a:off x="3704069" y="5110005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ABF424F6-C34E-4C3F-9FD7-60A8C00B1E91}"/>
              </a:ext>
            </a:extLst>
          </p:cNvPr>
          <p:cNvSpPr txBox="1"/>
          <p:nvPr/>
        </p:nvSpPr>
        <p:spPr>
          <a:xfrm>
            <a:off x="1249533" y="4817896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ttangolo 33">
            <a:extLst>
              <a:ext uri="{FF2B5EF4-FFF2-40B4-BE49-F238E27FC236}">
                <a16:creationId xmlns:a16="http://schemas.microsoft.com/office/drawing/2014/main" id="{1C5BFD98-3B10-41C1-A4C3-53EDE5C824BC}"/>
              </a:ext>
            </a:extLst>
          </p:cNvPr>
          <p:cNvSpPr/>
          <p:nvPr/>
        </p:nvSpPr>
        <p:spPr>
          <a:xfrm>
            <a:off x="1280467" y="450260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36">
            <a:extLst>
              <a:ext uri="{FF2B5EF4-FFF2-40B4-BE49-F238E27FC236}">
                <a16:creationId xmlns:a16="http://schemas.microsoft.com/office/drawing/2014/main" id="{06BC7071-CCE1-483B-B00E-B6142F4ACD13}"/>
              </a:ext>
            </a:extLst>
          </p:cNvPr>
          <p:cNvSpPr/>
          <p:nvPr/>
        </p:nvSpPr>
        <p:spPr>
          <a:xfrm>
            <a:off x="956209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4 12">
            <a:extLst>
              <a:ext uri="{FF2B5EF4-FFF2-40B4-BE49-F238E27FC236}">
                <a16:creationId xmlns:a16="http://schemas.microsoft.com/office/drawing/2014/main" id="{E500B90D-2FF9-4277-BB22-3498690C5431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6200000" flipH="1">
            <a:off x="3053832" y="4650062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37">
            <a:extLst>
              <a:ext uri="{FF2B5EF4-FFF2-40B4-BE49-F238E27FC236}">
                <a16:creationId xmlns:a16="http://schemas.microsoft.com/office/drawing/2014/main" id="{CF2ECF1A-C236-47B3-8F67-1274F7D426FE}"/>
              </a:ext>
            </a:extLst>
          </p:cNvPr>
          <p:cNvSpPr txBox="1"/>
          <p:nvPr/>
        </p:nvSpPr>
        <p:spPr>
          <a:xfrm>
            <a:off x="4001980" y="5264589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23" name="Rettangolo 57">
            <a:extLst>
              <a:ext uri="{FF2B5EF4-FFF2-40B4-BE49-F238E27FC236}">
                <a16:creationId xmlns:a16="http://schemas.microsoft.com/office/drawing/2014/main" id="{259B67A2-80D6-4F02-974D-1060B3A0350F}"/>
              </a:ext>
            </a:extLst>
          </p:cNvPr>
          <p:cNvSpPr/>
          <p:nvPr/>
        </p:nvSpPr>
        <p:spPr>
          <a:xfrm>
            <a:off x="2033008" y="4938247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ttangolo con angoli arrotondati 109">
            <a:extLst>
              <a:ext uri="{FF2B5EF4-FFF2-40B4-BE49-F238E27FC236}">
                <a16:creationId xmlns:a16="http://schemas.microsoft.com/office/drawing/2014/main" id="{254D908E-E0B4-429F-B341-4DB3C32C1FEE}"/>
              </a:ext>
            </a:extLst>
          </p:cNvPr>
          <p:cNvSpPr/>
          <p:nvPr/>
        </p:nvSpPr>
        <p:spPr>
          <a:xfrm>
            <a:off x="2701331" y="2042187"/>
            <a:ext cx="2638042" cy="345316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IJavaActor : IssObservable</a:t>
            </a:r>
          </a:p>
        </p:txBody>
      </p:sp>
      <p:grpSp>
        <p:nvGrpSpPr>
          <p:cNvPr id="28" name="Gruppo 26">
            <a:extLst>
              <a:ext uri="{FF2B5EF4-FFF2-40B4-BE49-F238E27FC236}">
                <a16:creationId xmlns:a16="http://schemas.microsoft.com/office/drawing/2014/main" id="{8867C608-E162-4C0E-978D-24BDF03909E3}"/>
              </a:ext>
            </a:extLst>
          </p:cNvPr>
          <p:cNvGrpSpPr/>
          <p:nvPr/>
        </p:nvGrpSpPr>
        <p:grpSpPr>
          <a:xfrm>
            <a:off x="9752988" y="2344286"/>
            <a:ext cx="866156" cy="763297"/>
            <a:chOff x="1194666" y="2417771"/>
            <a:chExt cx="866156" cy="763297"/>
          </a:xfrm>
        </p:grpSpPr>
        <p:sp>
          <p:nvSpPr>
            <p:cNvPr id="29" name="Ovale 27">
              <a:extLst>
                <a:ext uri="{FF2B5EF4-FFF2-40B4-BE49-F238E27FC236}">
                  <a16:creationId xmlns:a16="http://schemas.microsoft.com/office/drawing/2014/main" id="{7F18259E-EAF8-49B6-BCDF-1AAE1BA750A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Rettangolo 28">
              <a:extLst>
                <a:ext uri="{FF2B5EF4-FFF2-40B4-BE49-F238E27FC236}">
                  <a16:creationId xmlns:a16="http://schemas.microsoft.com/office/drawing/2014/main" id="{E5E232D6-4A3C-4FFF-BF70-1BD6336090C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Triangolo isoscele 29">
              <a:extLst>
                <a:ext uri="{FF2B5EF4-FFF2-40B4-BE49-F238E27FC236}">
                  <a16:creationId xmlns:a16="http://schemas.microsoft.com/office/drawing/2014/main" id="{DFB0E686-76AE-4E35-8EC5-E61955223F8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26">
            <a:extLst>
              <a:ext uri="{FF2B5EF4-FFF2-40B4-BE49-F238E27FC236}">
                <a16:creationId xmlns:a16="http://schemas.microsoft.com/office/drawing/2014/main" id="{2776D4D7-E11C-461A-9D96-6799E11C4490}"/>
              </a:ext>
            </a:extLst>
          </p:cNvPr>
          <p:cNvGrpSpPr/>
          <p:nvPr/>
        </p:nvGrpSpPr>
        <p:grpSpPr>
          <a:xfrm>
            <a:off x="8143490" y="3834777"/>
            <a:ext cx="866156" cy="763297"/>
            <a:chOff x="1194666" y="2417771"/>
            <a:chExt cx="866156" cy="763297"/>
          </a:xfrm>
        </p:grpSpPr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C2CA5259-2F06-4076-8924-490E868F23B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4" name="Rettangolo 28">
              <a:extLst>
                <a:ext uri="{FF2B5EF4-FFF2-40B4-BE49-F238E27FC236}">
                  <a16:creationId xmlns:a16="http://schemas.microsoft.com/office/drawing/2014/main" id="{E13F2F14-8B77-4CA4-944A-164C89EA76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29">
              <a:extLst>
                <a:ext uri="{FF2B5EF4-FFF2-40B4-BE49-F238E27FC236}">
                  <a16:creationId xmlns:a16="http://schemas.microsoft.com/office/drawing/2014/main" id="{32DA9B6E-14E0-45A9-BE61-82DF39747B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26">
            <a:extLst>
              <a:ext uri="{FF2B5EF4-FFF2-40B4-BE49-F238E27FC236}">
                <a16:creationId xmlns:a16="http://schemas.microsoft.com/office/drawing/2014/main" id="{85C3380D-388F-42A0-BF3C-68D84A044348}"/>
              </a:ext>
            </a:extLst>
          </p:cNvPr>
          <p:cNvGrpSpPr/>
          <p:nvPr/>
        </p:nvGrpSpPr>
        <p:grpSpPr>
          <a:xfrm>
            <a:off x="9856632" y="3828510"/>
            <a:ext cx="866156" cy="763297"/>
            <a:chOff x="1194666" y="2417771"/>
            <a:chExt cx="866156" cy="763297"/>
          </a:xfrm>
        </p:grpSpPr>
        <p:sp>
          <p:nvSpPr>
            <p:cNvPr id="37" name="Ovale 27">
              <a:extLst>
                <a:ext uri="{FF2B5EF4-FFF2-40B4-BE49-F238E27FC236}">
                  <a16:creationId xmlns:a16="http://schemas.microsoft.com/office/drawing/2014/main" id="{36C6D804-C5F2-4074-8897-7156EF1EF22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Rettangolo 28">
              <a:extLst>
                <a:ext uri="{FF2B5EF4-FFF2-40B4-BE49-F238E27FC236}">
                  <a16:creationId xmlns:a16="http://schemas.microsoft.com/office/drawing/2014/main" id="{B5ACE460-B5F6-46D1-A372-24AD1E56DA24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riangolo isoscele 29">
              <a:extLst>
                <a:ext uri="{FF2B5EF4-FFF2-40B4-BE49-F238E27FC236}">
                  <a16:creationId xmlns:a16="http://schemas.microsoft.com/office/drawing/2014/main" id="{DD6973AC-7E0B-4908-97D5-47E34157E8F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263A7A-A3DF-401F-AF70-5DDC5BB421A8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 flipV="1">
            <a:off x="9009646" y="4216426"/>
            <a:ext cx="846986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37FA983A-BCF6-426A-AE52-E6F7DD2EE596}"/>
              </a:ext>
            </a:extLst>
          </p:cNvPr>
          <p:cNvSpPr txBox="1"/>
          <p:nvPr/>
        </p:nvSpPr>
        <p:spPr>
          <a:xfrm>
            <a:off x="8321494" y="454811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</a:t>
            </a:r>
          </a:p>
        </p:txBody>
      </p:sp>
      <p:sp>
        <p:nvSpPr>
          <p:cNvPr id="44" name="CasellaDiTesto 37">
            <a:extLst>
              <a:ext uri="{FF2B5EF4-FFF2-40B4-BE49-F238E27FC236}">
                <a16:creationId xmlns:a16="http://schemas.microsoft.com/office/drawing/2014/main" id="{8C613379-80BD-4479-AE26-8BF5BBAAB816}"/>
              </a:ext>
            </a:extLst>
          </p:cNvPr>
          <p:cNvSpPr txBox="1"/>
          <p:nvPr/>
        </p:nvSpPr>
        <p:spPr>
          <a:xfrm>
            <a:off x="10010431" y="4541844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</a:t>
            </a:r>
          </a:p>
        </p:txBody>
      </p:sp>
      <p:grpSp>
        <p:nvGrpSpPr>
          <p:cNvPr id="45" name="Gruppo 26">
            <a:extLst>
              <a:ext uri="{FF2B5EF4-FFF2-40B4-BE49-F238E27FC236}">
                <a16:creationId xmlns:a16="http://schemas.microsoft.com/office/drawing/2014/main" id="{B41B2DDD-0245-417D-BC18-9B87FFEE624C}"/>
              </a:ext>
            </a:extLst>
          </p:cNvPr>
          <p:cNvGrpSpPr/>
          <p:nvPr/>
        </p:nvGrpSpPr>
        <p:grpSpPr>
          <a:xfrm>
            <a:off x="9057592" y="4980225"/>
            <a:ext cx="866156" cy="763297"/>
            <a:chOff x="1194666" y="2417771"/>
            <a:chExt cx="866156" cy="763297"/>
          </a:xfrm>
        </p:grpSpPr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822E6786-2AB3-4025-B850-AD7A1AB5CE5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Rettangolo 28">
              <a:extLst>
                <a:ext uri="{FF2B5EF4-FFF2-40B4-BE49-F238E27FC236}">
                  <a16:creationId xmlns:a16="http://schemas.microsoft.com/office/drawing/2014/main" id="{DDF14E2E-6434-474D-9D46-16DEE982AFF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Triangolo isoscele 29">
              <a:extLst>
                <a:ext uri="{FF2B5EF4-FFF2-40B4-BE49-F238E27FC236}">
                  <a16:creationId xmlns:a16="http://schemas.microsoft.com/office/drawing/2014/main" id="{F5D86F49-C25D-432D-9FF1-9D8BF800D5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80E470-38CA-4D5C-B09B-32B1C6F92DF8}"/>
              </a:ext>
            </a:extLst>
          </p:cNvPr>
          <p:cNvCxnSpPr>
            <a:cxnSpLocks/>
            <a:stCxn id="33" idx="5"/>
            <a:endCxn id="48" idx="5"/>
          </p:cNvCxnSpPr>
          <p:nvPr/>
        </p:nvCxnSpPr>
        <p:spPr>
          <a:xfrm rot="16200000" flipH="1">
            <a:off x="8957661" y="4434811"/>
            <a:ext cx="509212" cy="624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37">
            <a:extLst>
              <a:ext uri="{FF2B5EF4-FFF2-40B4-BE49-F238E27FC236}">
                <a16:creationId xmlns:a16="http://schemas.microsoft.com/office/drawing/2014/main" id="{2A9A3D3F-78B6-4383-8312-2407BCE59ED8}"/>
              </a:ext>
            </a:extLst>
          </p:cNvPr>
          <p:cNvSpPr txBox="1"/>
          <p:nvPr/>
        </p:nvSpPr>
        <p:spPr>
          <a:xfrm>
            <a:off x="9923748" y="5183475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prodObserver</a:t>
            </a:r>
          </a:p>
        </p:txBody>
      </p:sp>
    </p:spTree>
    <p:extLst>
      <p:ext uri="{BB962C8B-B14F-4D97-AF65-F5344CB8AC3E}">
        <p14:creationId xmlns:p14="http://schemas.microsoft.com/office/powerpoint/2010/main" val="75490527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402922" y="3332274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751811" y="3750387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025939" y="340362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539594" y="3758286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86457" y="3791578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045477" y="384437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204982" y="3939851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129051" y="3987166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803468" y="439838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547574" y="448820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229844" y="2129973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59869" y="22989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RobotActorController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481013" y="42435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050088" y="1688187"/>
            <a:ext cx="22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NaiveActorObserver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cxnSpLocks/>
            <a:stCxn id="87" idx="0"/>
            <a:endCxn id="60" idx="1"/>
          </p:cNvCxnSpPr>
          <p:nvPr/>
        </p:nvCxnSpPr>
        <p:spPr>
          <a:xfrm rot="5400000" flipH="1" flipV="1">
            <a:off x="4253879" y="2553636"/>
            <a:ext cx="1011712" cy="9402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569107" y="25285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EBDF3-708F-4088-B0EA-35D86CBC1F75}"/>
              </a:ext>
            </a:extLst>
          </p:cNvPr>
          <p:cNvSpPr/>
          <p:nvPr/>
        </p:nvSpPr>
        <p:spPr>
          <a:xfrm>
            <a:off x="1222115" y="1655453"/>
            <a:ext cx="2546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testObservers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1" name="Gruppo 26">
            <a:extLst>
              <a:ext uri="{FF2B5EF4-FFF2-40B4-BE49-F238E27FC236}">
                <a16:creationId xmlns:a16="http://schemas.microsoft.com/office/drawing/2014/main" id="{F0CE33AD-AA0E-47B9-BED1-C62F7556E7AA}"/>
              </a:ext>
            </a:extLst>
          </p:cNvPr>
          <p:cNvGrpSpPr/>
          <p:nvPr/>
        </p:nvGrpSpPr>
        <p:grpSpPr>
          <a:xfrm>
            <a:off x="5382244" y="2282373"/>
            <a:ext cx="866156" cy="763297"/>
            <a:chOff x="1194666" y="2417771"/>
            <a:chExt cx="866156" cy="763297"/>
          </a:xfrm>
        </p:grpSpPr>
        <p:sp>
          <p:nvSpPr>
            <p:cNvPr id="93" name="Ovale 27">
              <a:extLst>
                <a:ext uri="{FF2B5EF4-FFF2-40B4-BE49-F238E27FC236}">
                  <a16:creationId xmlns:a16="http://schemas.microsoft.com/office/drawing/2014/main" id="{4E5A2665-D489-4A7B-8560-3A7D7D1DFBA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8372F79E-FD2F-4D5F-A05C-99B94E04EAA1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29">
              <a:extLst>
                <a:ext uri="{FF2B5EF4-FFF2-40B4-BE49-F238E27FC236}">
                  <a16:creationId xmlns:a16="http://schemas.microsoft.com/office/drawing/2014/main" id="{02C8375D-D3D6-42DB-8BCD-33287A971CC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ruppo 26">
            <a:extLst>
              <a:ext uri="{FF2B5EF4-FFF2-40B4-BE49-F238E27FC236}">
                <a16:creationId xmlns:a16="http://schemas.microsoft.com/office/drawing/2014/main" id="{8F3C7CF0-A254-49A8-922C-304DFA659B36}"/>
              </a:ext>
            </a:extLst>
          </p:cNvPr>
          <p:cNvGrpSpPr/>
          <p:nvPr/>
        </p:nvGrpSpPr>
        <p:grpSpPr>
          <a:xfrm>
            <a:off x="5534644" y="2434773"/>
            <a:ext cx="866156" cy="763297"/>
            <a:chOff x="1194666" y="2417771"/>
            <a:chExt cx="866156" cy="763297"/>
          </a:xfrm>
        </p:grpSpPr>
        <p:sp>
          <p:nvSpPr>
            <p:cNvPr id="110" name="Ovale 27">
              <a:extLst>
                <a:ext uri="{FF2B5EF4-FFF2-40B4-BE49-F238E27FC236}">
                  <a16:creationId xmlns:a16="http://schemas.microsoft.com/office/drawing/2014/main" id="{99336073-7D75-423C-AC34-1B757E0F703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28">
              <a:extLst>
                <a:ext uri="{FF2B5EF4-FFF2-40B4-BE49-F238E27FC236}">
                  <a16:creationId xmlns:a16="http://schemas.microsoft.com/office/drawing/2014/main" id="{4AA81C39-9CD8-4325-8C22-E9FEF386FB7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29">
              <a:extLst>
                <a:ext uri="{FF2B5EF4-FFF2-40B4-BE49-F238E27FC236}">
                  <a16:creationId xmlns:a16="http://schemas.microsoft.com/office/drawing/2014/main" id="{44DA819C-9CFC-4F79-989B-AA5B2611AF2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8767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350670" y="367592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699559" y="409404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817631" y="364425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487342" y="410193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34205" y="413523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993225" y="418803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152730" y="428350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076799" y="433081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751216" y="474204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495322" y="483185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7" y="1763374"/>
            <a:ext cx="1352498" cy="1301682"/>
          </a:xfrm>
          <a:prstGeom prst="rect">
            <a:avLst/>
          </a:prstGeom>
        </p:spPr>
      </p:pic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535262" y="2541681"/>
            <a:ext cx="17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consoleGuiActor</a:t>
            </a:r>
            <a:endParaRPr lang="en-US" dirty="0"/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130460" y="647461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31270" y="229896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BoundaryWalkerActor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744556" y="1450695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534477" y="901845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NaiveObserverActor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 rot="5400000" flipH="1" flipV="1">
            <a:off x="4541667" y="1420402"/>
            <a:ext cx="973817" cy="20376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469723" y="104608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0622001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518376" y="3534438"/>
            <a:ext cx="1183214" cy="1096102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5777717" y="3882132"/>
            <a:ext cx="7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WEnv</a:t>
            </a:r>
            <a:endParaRPr lang="en-US" sz="1600" dirty="0"/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4615807" y="4181281"/>
            <a:ext cx="84471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4907382" y="38061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send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21" y="1748377"/>
            <a:ext cx="1352498" cy="1301682"/>
          </a:xfrm>
          <a:prstGeom prst="rect">
            <a:avLst/>
          </a:prstGeom>
        </p:spPr>
      </p:pic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712714" y="254168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consoleGuiActor</a:t>
            </a:r>
            <a:endParaRPr lang="en-US" sz="1400" dirty="0"/>
          </a:p>
        </p:txBody>
      </p: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862668" y="2298960"/>
            <a:ext cx="264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ResumableBoundaryWalkerActor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</p:cNvCxnSpPr>
          <p:nvPr/>
        </p:nvCxnSpPr>
        <p:spPr>
          <a:xfrm rot="16200000" flipH="1">
            <a:off x="2597521" y="2775608"/>
            <a:ext cx="877354" cy="151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0800000">
            <a:off x="1786072" y="2720381"/>
            <a:ext cx="2008959" cy="1460900"/>
          </a:xfrm>
          <a:prstGeom prst="bentConnector3">
            <a:avLst>
              <a:gd name="adj1" fmla="val 1113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26140" y="3293303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doStep</a:t>
            </a:r>
            <a:r>
              <a:rPr lang="en-US" sz="1400" dirty="0"/>
              <a:t>, </a:t>
            </a:r>
            <a:r>
              <a:rPr lang="en-US" sz="1400" dirty="0" err="1"/>
              <a:t>turnLeft</a:t>
            </a:r>
            <a:r>
              <a:rPr lang="en-US" sz="1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652227" y="1705644"/>
            <a:ext cx="229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</a:t>
            </a:r>
            <a:r>
              <a:rPr lang="en-US" sz="1400" dirty="0" err="1">
                <a:solidFill>
                  <a:srgbClr val="00B050"/>
                </a:solidFill>
              </a:rPr>
              <a:t>robotCmd</a:t>
            </a:r>
            <a:r>
              <a:rPr lang="en-US" sz="1400" dirty="0"/>
              <a:t> to observer)</a:t>
            </a:r>
          </a:p>
        </p:txBody>
      </p:sp>
      <p:grpSp>
        <p:nvGrpSpPr>
          <p:cNvPr id="43" name="Gruppo 26">
            <a:extLst>
              <a:ext uri="{FF2B5EF4-FFF2-40B4-BE49-F238E27FC236}">
                <a16:creationId xmlns:a16="http://schemas.microsoft.com/office/drawing/2014/main" id="{DF774B4C-9525-4884-B413-AC811879867C}"/>
              </a:ext>
            </a:extLst>
          </p:cNvPr>
          <p:cNvGrpSpPr/>
          <p:nvPr/>
        </p:nvGrpSpPr>
        <p:grpSpPr>
          <a:xfrm>
            <a:off x="3795030" y="3778024"/>
            <a:ext cx="749721" cy="763297"/>
            <a:chOff x="1311101" y="2417771"/>
            <a:chExt cx="749721" cy="763297"/>
          </a:xfrm>
        </p:grpSpPr>
        <p:sp>
          <p:nvSpPr>
            <p:cNvPr id="44" name="Ovale 27">
              <a:extLst>
                <a:ext uri="{FF2B5EF4-FFF2-40B4-BE49-F238E27FC236}">
                  <a16:creationId xmlns:a16="http://schemas.microsoft.com/office/drawing/2014/main" id="{2BFD72D6-FC05-412E-AB24-85B31EEB03A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CCE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0" name="Triangolo isoscele 29">
              <a:extLst>
                <a:ext uri="{FF2B5EF4-FFF2-40B4-BE49-F238E27FC236}">
                  <a16:creationId xmlns:a16="http://schemas.microsoft.com/office/drawing/2014/main" id="{ACCB9CB7-F815-4ECC-9F5A-49754A5563F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44B757-B0BD-466E-99F7-3A8C1A33F05D}"/>
              </a:ext>
            </a:extLst>
          </p:cNvPr>
          <p:cNvSpPr txBox="1"/>
          <p:nvPr/>
        </p:nvSpPr>
        <p:spPr>
          <a:xfrm flipH="1">
            <a:off x="2863670" y="4482427"/>
            <a:ext cx="18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IssWshttpJavaSupport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3C932-7883-42D9-AE43-95B287094CF4}"/>
              </a:ext>
            </a:extLst>
          </p:cNvPr>
          <p:cNvCxnSpPr/>
          <p:nvPr/>
        </p:nvCxnSpPr>
        <p:spPr>
          <a:xfrm>
            <a:off x="5430398" y="1244183"/>
            <a:ext cx="0" cy="38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">
            <a:extLst>
              <a:ext uri="{FF2B5EF4-FFF2-40B4-BE49-F238E27FC236}">
                <a16:creationId xmlns:a16="http://schemas.microsoft.com/office/drawing/2014/main" id="{CF48C044-9A9D-4DB9-B82A-646948A6AFBE}"/>
              </a:ext>
            </a:extLst>
          </p:cNvPr>
          <p:cNvSpPr txBox="1"/>
          <p:nvPr/>
        </p:nvSpPr>
        <p:spPr>
          <a:xfrm>
            <a:off x="4578457" y="4141005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endmove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sonarData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919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2235320" y="1120462"/>
            <a:ext cx="2630809" cy="2478014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1749402" y="201759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2641190" y="1501800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1217570" y="299912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AF1DE-58BC-4584-809B-45FC831C4ACD}"/>
              </a:ext>
            </a:extLst>
          </p:cNvPr>
          <p:cNvSpPr txBox="1"/>
          <p:nvPr/>
        </p:nvSpPr>
        <p:spPr>
          <a:xfrm>
            <a:off x="342201" y="3797888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WalkerPath</a:t>
            </a:r>
            <a:endParaRPr lang="en-US" dirty="0"/>
          </a:p>
        </p:txBody>
      </p:sp>
      <p:grpSp>
        <p:nvGrpSpPr>
          <p:cNvPr id="16" name="Gruppo 26">
            <a:extLst>
              <a:ext uri="{FF2B5EF4-FFF2-40B4-BE49-F238E27FC236}">
                <a16:creationId xmlns:a16="http://schemas.microsoft.com/office/drawing/2014/main" id="{8DE12D89-FC0F-4893-B8C8-BC0EF65179E9}"/>
              </a:ext>
            </a:extLst>
          </p:cNvPr>
          <p:cNvGrpSpPr/>
          <p:nvPr/>
        </p:nvGrpSpPr>
        <p:grpSpPr>
          <a:xfrm>
            <a:off x="2032086" y="5693942"/>
            <a:ext cx="866156" cy="763297"/>
            <a:chOff x="1194666" y="2417771"/>
            <a:chExt cx="866156" cy="763297"/>
          </a:xfrm>
        </p:grpSpPr>
        <p:sp>
          <p:nvSpPr>
            <p:cNvPr id="17" name="Ovale 27">
              <a:extLst>
                <a:ext uri="{FF2B5EF4-FFF2-40B4-BE49-F238E27FC236}">
                  <a16:creationId xmlns:a16="http://schemas.microsoft.com/office/drawing/2014/main" id="{B63647F2-2157-44F7-9E2A-A485E4AE30AE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28">
              <a:extLst>
                <a:ext uri="{FF2B5EF4-FFF2-40B4-BE49-F238E27FC236}">
                  <a16:creationId xmlns:a16="http://schemas.microsoft.com/office/drawing/2014/main" id="{24EE82A8-05CB-4952-BEB7-F2C6AF70617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Triangolo isoscele 29">
              <a:extLst>
                <a:ext uri="{FF2B5EF4-FFF2-40B4-BE49-F238E27FC236}">
                  <a16:creationId xmlns:a16="http://schemas.microsoft.com/office/drawing/2014/main" id="{9746397F-ABDF-4277-9331-EEADE08A875F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2444D6-3330-460A-A76C-16B20FBAEB4E}"/>
              </a:ext>
            </a:extLst>
          </p:cNvPr>
          <p:cNvSpPr txBox="1"/>
          <p:nvPr/>
        </p:nvSpPr>
        <p:spPr>
          <a:xfrm>
            <a:off x="1840805" y="6356618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WalkerStrategyActor</a:t>
            </a:r>
            <a:endParaRPr lang="en-US" dirty="0"/>
          </a:p>
        </p:txBody>
      </p:sp>
      <p:grpSp>
        <p:nvGrpSpPr>
          <p:cNvPr id="21" name="Gruppo 26">
            <a:extLst>
              <a:ext uri="{FF2B5EF4-FFF2-40B4-BE49-F238E27FC236}">
                <a16:creationId xmlns:a16="http://schemas.microsoft.com/office/drawing/2014/main" id="{CEF6E0A4-1EC6-43A8-B6CC-C96E32DAE466}"/>
              </a:ext>
            </a:extLst>
          </p:cNvPr>
          <p:cNvGrpSpPr/>
          <p:nvPr/>
        </p:nvGrpSpPr>
        <p:grpSpPr>
          <a:xfrm>
            <a:off x="4187941" y="5593321"/>
            <a:ext cx="866156" cy="763297"/>
            <a:chOff x="1194666" y="2417771"/>
            <a:chExt cx="866156" cy="763297"/>
          </a:xfrm>
        </p:grpSpPr>
        <p:sp>
          <p:nvSpPr>
            <p:cNvPr id="22" name="Ovale 27">
              <a:extLst>
                <a:ext uri="{FF2B5EF4-FFF2-40B4-BE49-F238E27FC236}">
                  <a16:creationId xmlns:a16="http://schemas.microsoft.com/office/drawing/2014/main" id="{76672197-6031-4680-A820-CB9A98B45A6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8">
              <a:extLst>
                <a:ext uri="{FF2B5EF4-FFF2-40B4-BE49-F238E27FC236}">
                  <a16:creationId xmlns:a16="http://schemas.microsoft.com/office/drawing/2014/main" id="{056EB50C-8D07-4E44-BACA-351EAB947DF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Triangolo isoscele 29">
              <a:extLst>
                <a:ext uri="{FF2B5EF4-FFF2-40B4-BE49-F238E27FC236}">
                  <a16:creationId xmlns:a16="http://schemas.microsoft.com/office/drawing/2014/main" id="{A2D47296-7223-46A9-B7E2-807CD0AF28D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4DB823-EA7D-4D6C-BB88-A1C8D36B96C4}"/>
              </a:ext>
            </a:extLst>
          </p:cNvPr>
          <p:cNvSpPr txBox="1"/>
          <p:nvPr/>
        </p:nvSpPr>
        <p:spPr>
          <a:xfrm>
            <a:off x="4025724" y="639983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PathExecutorActor</a:t>
            </a:r>
            <a:endParaRPr lang="en-US" dirty="0"/>
          </a:p>
        </p:txBody>
      </p:sp>
      <p:grpSp>
        <p:nvGrpSpPr>
          <p:cNvPr id="26" name="Gruppo 26">
            <a:extLst>
              <a:ext uri="{FF2B5EF4-FFF2-40B4-BE49-F238E27FC236}">
                <a16:creationId xmlns:a16="http://schemas.microsoft.com/office/drawing/2014/main" id="{E594C82D-28D6-4977-98D7-A29F69541A24}"/>
              </a:ext>
            </a:extLst>
          </p:cNvPr>
          <p:cNvGrpSpPr/>
          <p:nvPr/>
        </p:nvGrpSpPr>
        <p:grpSpPr>
          <a:xfrm>
            <a:off x="6252328" y="5682153"/>
            <a:ext cx="866156" cy="763297"/>
            <a:chOff x="1194666" y="2417771"/>
            <a:chExt cx="866156" cy="763297"/>
          </a:xfrm>
        </p:grpSpPr>
        <p:sp>
          <p:nvSpPr>
            <p:cNvPr id="27" name="Ovale 27">
              <a:extLst>
                <a:ext uri="{FF2B5EF4-FFF2-40B4-BE49-F238E27FC236}">
                  <a16:creationId xmlns:a16="http://schemas.microsoft.com/office/drawing/2014/main" id="{D4CCF148-93E4-4688-9A8C-69BFA4ABB52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8">
              <a:extLst>
                <a:ext uri="{FF2B5EF4-FFF2-40B4-BE49-F238E27FC236}">
                  <a16:creationId xmlns:a16="http://schemas.microsoft.com/office/drawing/2014/main" id="{614BDCC8-9CC2-4300-986D-CF26B4207F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9">
              <a:extLst>
                <a:ext uri="{FF2B5EF4-FFF2-40B4-BE49-F238E27FC236}">
                  <a16:creationId xmlns:a16="http://schemas.microsoft.com/office/drawing/2014/main" id="{BBFF9C4D-034C-47A0-9007-A01A0136B5A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9CC78C-840D-44E4-8DFF-8CB39D2EA8B4}"/>
              </a:ext>
            </a:extLst>
          </p:cNvPr>
          <p:cNvSpPr txBox="1"/>
          <p:nvPr/>
        </p:nvSpPr>
        <p:spPr>
          <a:xfrm>
            <a:off x="6090111" y="6488668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StepRobotActor</a:t>
            </a:r>
            <a:endParaRPr lang="en-US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2989938" y="1728632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3489905" y="2527199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2445108" y="2204367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stCxn id="7" idx="4"/>
            <a:endCxn id="44" idx="1"/>
          </p:cNvCxnSpPr>
          <p:nvPr/>
        </p:nvCxnSpPr>
        <p:spPr>
          <a:xfrm rot="16200000" flipH="1">
            <a:off x="2986186" y="2411396"/>
            <a:ext cx="650018" cy="35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336507" y="3013022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2689311" y="2058841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12063076-0FB2-42A1-838B-1A68A8FC0252}"/>
              </a:ext>
            </a:extLst>
          </p:cNvPr>
          <p:cNvSpPr/>
          <p:nvPr/>
        </p:nvSpPr>
        <p:spPr>
          <a:xfrm>
            <a:off x="1076576" y="5870316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8" name="Gruppo 6">
            <a:extLst>
              <a:ext uri="{FF2B5EF4-FFF2-40B4-BE49-F238E27FC236}">
                <a16:creationId xmlns:a16="http://schemas.microsoft.com/office/drawing/2014/main" id="{A20F1413-3804-4FBC-836A-A960D543E10F}"/>
              </a:ext>
            </a:extLst>
          </p:cNvPr>
          <p:cNvGrpSpPr/>
          <p:nvPr/>
        </p:nvGrpSpPr>
        <p:grpSpPr>
          <a:xfrm>
            <a:off x="5132790" y="217871"/>
            <a:ext cx="765958" cy="658580"/>
            <a:chOff x="565700" y="4940367"/>
            <a:chExt cx="805955" cy="772447"/>
          </a:xfrm>
        </p:grpSpPr>
        <p:sp>
          <p:nvSpPr>
            <p:cNvPr id="59" name="Ovale 31">
              <a:extLst>
                <a:ext uri="{FF2B5EF4-FFF2-40B4-BE49-F238E27FC236}">
                  <a16:creationId xmlns:a16="http://schemas.microsoft.com/office/drawing/2014/main" id="{CC3CF108-389F-4513-BCEC-6F69F67A429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Triangolo isoscele 34">
              <a:extLst>
                <a:ext uri="{FF2B5EF4-FFF2-40B4-BE49-F238E27FC236}">
                  <a16:creationId xmlns:a16="http://schemas.microsoft.com/office/drawing/2014/main" id="{56D6782A-6C76-45A7-8F8E-C435A269ED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13">
            <a:extLst>
              <a:ext uri="{FF2B5EF4-FFF2-40B4-BE49-F238E27FC236}">
                <a16:creationId xmlns:a16="http://schemas.microsoft.com/office/drawing/2014/main" id="{12E4C6BE-425D-4410-8BBC-F18B62411459}"/>
              </a:ext>
            </a:extLst>
          </p:cNvPr>
          <p:cNvSpPr txBox="1"/>
          <p:nvPr/>
        </p:nvSpPr>
        <p:spPr>
          <a:xfrm>
            <a:off x="4787150" y="688454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620F897A-58B9-498B-901C-E2AE710B859B}"/>
              </a:ext>
            </a:extLst>
          </p:cNvPr>
          <p:cNvSpPr/>
          <p:nvPr/>
        </p:nvSpPr>
        <p:spPr>
          <a:xfrm>
            <a:off x="4339840" y="41501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3" name="Gruppo 26">
            <a:extLst>
              <a:ext uri="{FF2B5EF4-FFF2-40B4-BE49-F238E27FC236}">
                <a16:creationId xmlns:a16="http://schemas.microsoft.com/office/drawing/2014/main" id="{C815D98D-1FD1-4F0E-B0F8-B82C7BD55A53}"/>
              </a:ext>
            </a:extLst>
          </p:cNvPr>
          <p:cNvGrpSpPr/>
          <p:nvPr/>
        </p:nvGrpSpPr>
        <p:grpSpPr>
          <a:xfrm>
            <a:off x="1093253" y="160305"/>
            <a:ext cx="866156" cy="763297"/>
            <a:chOff x="1194666" y="2417771"/>
            <a:chExt cx="866156" cy="763297"/>
          </a:xfrm>
        </p:grpSpPr>
        <p:sp>
          <p:nvSpPr>
            <p:cNvPr id="64" name="Ovale 27">
              <a:extLst>
                <a:ext uri="{FF2B5EF4-FFF2-40B4-BE49-F238E27FC236}">
                  <a16:creationId xmlns:a16="http://schemas.microsoft.com/office/drawing/2014/main" id="{43ABC31B-E28F-4E3E-8B4C-936D6D602EF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28">
              <a:extLst>
                <a:ext uri="{FF2B5EF4-FFF2-40B4-BE49-F238E27FC236}">
                  <a16:creationId xmlns:a16="http://schemas.microsoft.com/office/drawing/2014/main" id="{7712B4F3-9985-4B93-BF78-01555F3B430F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29">
              <a:extLst>
                <a:ext uri="{FF2B5EF4-FFF2-40B4-BE49-F238E27FC236}">
                  <a16:creationId xmlns:a16="http://schemas.microsoft.com/office/drawing/2014/main" id="{1D5BFF70-247E-4F8E-A571-57805A8D001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14">
            <a:extLst>
              <a:ext uri="{FF2B5EF4-FFF2-40B4-BE49-F238E27FC236}">
                <a16:creationId xmlns:a16="http://schemas.microsoft.com/office/drawing/2014/main" id="{1A52F69B-D7C0-402D-9742-4B91720095EB}"/>
              </a:ext>
            </a:extLst>
          </p:cNvPr>
          <p:cNvSpPr txBox="1"/>
          <p:nvPr/>
        </p:nvSpPr>
        <p:spPr>
          <a:xfrm>
            <a:off x="1004880" y="76054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236F429-E5D4-4F29-B1A0-FD3C75BFC171}"/>
              </a:ext>
            </a:extLst>
          </p:cNvPr>
          <p:cNvSpPr txBox="1"/>
          <p:nvPr/>
        </p:nvSpPr>
        <p:spPr>
          <a:xfrm>
            <a:off x="2512425" y="598106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{"step":"350"}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A2A0769-AF56-4B09-AD5F-00D14FA1E1F8}"/>
              </a:ext>
            </a:extLst>
          </p:cNvPr>
          <p:cNvCxnSpPr>
            <a:stCxn id="64" idx="6"/>
            <a:endCxn id="62" idx="1"/>
          </p:cNvCxnSpPr>
          <p:nvPr/>
        </p:nvCxnSpPr>
        <p:spPr>
          <a:xfrm>
            <a:off x="1959409" y="563562"/>
            <a:ext cx="2380431" cy="88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368708" y="1455844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3507346" y="1402588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2403932" y="2545379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370859" y="2796636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4285453" y="254857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4848075" y="2813418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89" name="Gruppo 26">
            <a:extLst>
              <a:ext uri="{FF2B5EF4-FFF2-40B4-BE49-F238E27FC236}">
                <a16:creationId xmlns:a16="http://schemas.microsoft.com/office/drawing/2014/main" id="{EA5EC829-1EA3-40F5-A39C-C7A4D55842C6}"/>
              </a:ext>
            </a:extLst>
          </p:cNvPr>
          <p:cNvGrpSpPr/>
          <p:nvPr/>
        </p:nvGrpSpPr>
        <p:grpSpPr>
          <a:xfrm>
            <a:off x="9912117" y="45477"/>
            <a:ext cx="866156" cy="763297"/>
            <a:chOff x="1194666" y="2417771"/>
            <a:chExt cx="866156" cy="763297"/>
          </a:xfrm>
        </p:grpSpPr>
        <p:sp>
          <p:nvSpPr>
            <p:cNvPr id="90" name="Ovale 27">
              <a:extLst>
                <a:ext uri="{FF2B5EF4-FFF2-40B4-BE49-F238E27FC236}">
                  <a16:creationId xmlns:a16="http://schemas.microsoft.com/office/drawing/2014/main" id="{91A3271C-C112-46F7-AFB1-12707EFD9EC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1" name="Rettangolo 28">
              <a:extLst>
                <a:ext uri="{FF2B5EF4-FFF2-40B4-BE49-F238E27FC236}">
                  <a16:creationId xmlns:a16="http://schemas.microsoft.com/office/drawing/2014/main" id="{F1A7C702-7602-4C3D-BD63-5234A38CD24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2" name="Triangolo isoscele 29">
              <a:extLst>
                <a:ext uri="{FF2B5EF4-FFF2-40B4-BE49-F238E27FC236}">
                  <a16:creationId xmlns:a16="http://schemas.microsoft.com/office/drawing/2014/main" id="{56C5E1C4-D7E6-49FD-8468-A58B38EC3C4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13">
            <a:extLst>
              <a:ext uri="{FF2B5EF4-FFF2-40B4-BE49-F238E27FC236}">
                <a16:creationId xmlns:a16="http://schemas.microsoft.com/office/drawing/2014/main" id="{84C639B3-5D2F-4293-8C46-645C0BAECEC2}"/>
              </a:ext>
            </a:extLst>
          </p:cNvPr>
          <p:cNvSpPr txBox="1"/>
          <p:nvPr/>
        </p:nvSpPr>
        <p:spPr>
          <a:xfrm>
            <a:off x="9736003" y="534279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grpSp>
        <p:nvGrpSpPr>
          <p:cNvPr id="94" name="Gruppo 26">
            <a:extLst>
              <a:ext uri="{FF2B5EF4-FFF2-40B4-BE49-F238E27FC236}">
                <a16:creationId xmlns:a16="http://schemas.microsoft.com/office/drawing/2014/main" id="{D89B4462-DD47-4CC3-9151-D4862B5EBF9B}"/>
              </a:ext>
            </a:extLst>
          </p:cNvPr>
          <p:cNvGrpSpPr/>
          <p:nvPr/>
        </p:nvGrpSpPr>
        <p:grpSpPr>
          <a:xfrm>
            <a:off x="7295994" y="21418"/>
            <a:ext cx="866156" cy="763297"/>
            <a:chOff x="1194666" y="2417771"/>
            <a:chExt cx="866156" cy="763297"/>
          </a:xfrm>
        </p:grpSpPr>
        <p:sp>
          <p:nvSpPr>
            <p:cNvPr id="95" name="Ovale 27">
              <a:extLst>
                <a:ext uri="{FF2B5EF4-FFF2-40B4-BE49-F238E27FC236}">
                  <a16:creationId xmlns:a16="http://schemas.microsoft.com/office/drawing/2014/main" id="{4AFCDB7D-CB8F-430D-8D2B-83DDA8CC2A9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7F8EBA1F-C295-4647-A6C2-EAF2C33C29A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7" name="Triangolo isoscele 29">
              <a:extLst>
                <a:ext uri="{FF2B5EF4-FFF2-40B4-BE49-F238E27FC236}">
                  <a16:creationId xmlns:a16="http://schemas.microsoft.com/office/drawing/2014/main" id="{B2F4B3B8-B7D9-4D87-A9CC-2C72889D85A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8" name="TextBox 14">
            <a:extLst>
              <a:ext uri="{FF2B5EF4-FFF2-40B4-BE49-F238E27FC236}">
                <a16:creationId xmlns:a16="http://schemas.microsoft.com/office/drawing/2014/main" id="{22DBA7FD-B890-4DDD-BDD5-A893FC0D763D}"/>
              </a:ext>
            </a:extLst>
          </p:cNvPr>
          <p:cNvSpPr txBox="1"/>
          <p:nvPr/>
        </p:nvSpPr>
        <p:spPr>
          <a:xfrm>
            <a:off x="7207621" y="62165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088197D-EE19-4C49-9242-A80A7BEA4FF6}"/>
              </a:ext>
            </a:extLst>
          </p:cNvPr>
          <p:cNvCxnSpPr>
            <a:stCxn id="95" idx="6"/>
            <a:endCxn id="91" idx="1"/>
          </p:cNvCxnSpPr>
          <p:nvPr/>
        </p:nvCxnSpPr>
        <p:spPr>
          <a:xfrm>
            <a:off x="8162150" y="424675"/>
            <a:ext cx="1749967" cy="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6AFA010-F8C9-42F2-A435-A7221E307B22}"/>
              </a:ext>
            </a:extLst>
          </p:cNvPr>
          <p:cNvSpPr txBox="1"/>
          <p:nvPr/>
        </p:nvSpPr>
        <p:spPr>
          <a:xfrm>
            <a:off x="8789630" y="180895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{"step":"350" }</a:t>
            </a:r>
            <a:endParaRPr lang="it-IT" sz="1200" dirty="0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1528D8D-67C0-46DF-88A1-0DBC92DB9B69}"/>
              </a:ext>
            </a:extLst>
          </p:cNvPr>
          <p:cNvSpPr txBox="1"/>
          <p:nvPr/>
        </p:nvSpPr>
        <p:spPr>
          <a:xfrm>
            <a:off x="7073105" y="1066632"/>
            <a:ext cx="3465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{"</a:t>
            </a:r>
            <a:r>
              <a:rPr lang="it-IT" sz="1200" dirty="0" err="1"/>
              <a:t>stepDone</a:t>
            </a:r>
            <a:r>
              <a:rPr lang="it-IT" sz="1200" dirty="0"/>
              <a:t>":"ok"</a:t>
            </a:r>
            <a:r>
              <a:rPr lang="en-US" sz="1200" dirty="0"/>
              <a:t>} or </a:t>
            </a:r>
            <a:r>
              <a:rPr lang="it-IT" sz="1200" dirty="0"/>
              <a:t>{"</a:t>
            </a:r>
            <a:r>
              <a:rPr lang="it-IT" sz="1200" dirty="0" err="1"/>
              <a:t>stepFail</a:t>
            </a:r>
            <a:r>
              <a:rPr lang="it-IT" sz="1200" dirty="0"/>
              <a:t>":DT }  </a:t>
            </a:r>
            <a:r>
              <a:rPr lang="en-US" sz="1200" dirty="0"/>
              <a:t>since observed</a:t>
            </a:r>
            <a:endParaRPr lang="it-IT" sz="1200" dirty="0"/>
          </a:p>
        </p:txBody>
      </p:sp>
      <p:cxnSp>
        <p:nvCxnSpPr>
          <p:cNvPr id="104" name="Connettore a gomito 103">
            <a:extLst>
              <a:ext uri="{FF2B5EF4-FFF2-40B4-BE49-F238E27FC236}">
                <a16:creationId xmlns:a16="http://schemas.microsoft.com/office/drawing/2014/main" id="{EDDD763B-B4EE-42F3-AA6E-33BC337FB996}"/>
              </a:ext>
            </a:extLst>
          </p:cNvPr>
          <p:cNvCxnSpPr>
            <a:cxnSpLocks/>
            <a:stCxn id="90" idx="4"/>
            <a:endCxn id="96" idx="1"/>
          </p:cNvCxnSpPr>
          <p:nvPr/>
        </p:nvCxnSpPr>
        <p:spPr>
          <a:xfrm rot="5400000" flipH="1">
            <a:off x="8649984" y="-944655"/>
            <a:ext cx="399440" cy="3107419"/>
          </a:xfrm>
          <a:prstGeom prst="bentConnector4">
            <a:avLst>
              <a:gd name="adj1" fmla="val -57230"/>
              <a:gd name="adj2" fmla="val 10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o 6">
            <a:extLst>
              <a:ext uri="{FF2B5EF4-FFF2-40B4-BE49-F238E27FC236}">
                <a16:creationId xmlns:a16="http://schemas.microsoft.com/office/drawing/2014/main" id="{C6A16CDB-D0DB-410B-8304-78B9E7C30678}"/>
              </a:ext>
            </a:extLst>
          </p:cNvPr>
          <p:cNvGrpSpPr/>
          <p:nvPr/>
        </p:nvGrpSpPr>
        <p:grpSpPr>
          <a:xfrm>
            <a:off x="8534711" y="3966126"/>
            <a:ext cx="765958" cy="658580"/>
            <a:chOff x="565700" y="4940367"/>
            <a:chExt cx="805955" cy="772447"/>
          </a:xfrm>
        </p:grpSpPr>
        <p:sp>
          <p:nvSpPr>
            <p:cNvPr id="112" name="Ovale 31">
              <a:extLst>
                <a:ext uri="{FF2B5EF4-FFF2-40B4-BE49-F238E27FC236}">
                  <a16:creationId xmlns:a16="http://schemas.microsoft.com/office/drawing/2014/main" id="{E855E2B8-AA3B-4686-9BB3-2346348D324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3" name="Triangolo isoscele 34">
              <a:extLst>
                <a:ext uri="{FF2B5EF4-FFF2-40B4-BE49-F238E27FC236}">
                  <a16:creationId xmlns:a16="http://schemas.microsoft.com/office/drawing/2014/main" id="{E3F7BCE6-961B-4BFF-B88D-105D5D085E30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13">
            <a:extLst>
              <a:ext uri="{FF2B5EF4-FFF2-40B4-BE49-F238E27FC236}">
                <a16:creationId xmlns:a16="http://schemas.microsoft.com/office/drawing/2014/main" id="{F8A33F5D-3FBF-4923-8176-68E81255A127}"/>
              </a:ext>
            </a:extLst>
          </p:cNvPr>
          <p:cNvSpPr txBox="1"/>
          <p:nvPr/>
        </p:nvSpPr>
        <p:spPr>
          <a:xfrm>
            <a:off x="8189071" y="443670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15" name="Rectangle 4">
            <a:extLst>
              <a:ext uri="{FF2B5EF4-FFF2-40B4-BE49-F238E27FC236}">
                <a16:creationId xmlns:a16="http://schemas.microsoft.com/office/drawing/2014/main" id="{AEC2852E-7108-4396-BECD-2DD6C7D76718}"/>
              </a:ext>
            </a:extLst>
          </p:cNvPr>
          <p:cNvSpPr/>
          <p:nvPr/>
        </p:nvSpPr>
        <p:spPr>
          <a:xfrm>
            <a:off x="7741761" y="416327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116" name="Gruppo 26">
            <a:extLst>
              <a:ext uri="{FF2B5EF4-FFF2-40B4-BE49-F238E27FC236}">
                <a16:creationId xmlns:a16="http://schemas.microsoft.com/office/drawing/2014/main" id="{31FAA95F-CF14-4E5A-85D3-3776EE4A6230}"/>
              </a:ext>
            </a:extLst>
          </p:cNvPr>
          <p:cNvGrpSpPr/>
          <p:nvPr/>
        </p:nvGrpSpPr>
        <p:grpSpPr>
          <a:xfrm rot="16200000">
            <a:off x="841173" y="4260166"/>
            <a:ext cx="866156" cy="763297"/>
            <a:chOff x="1194666" y="2417771"/>
            <a:chExt cx="866156" cy="763297"/>
          </a:xfrm>
        </p:grpSpPr>
        <p:sp>
          <p:nvSpPr>
            <p:cNvPr id="117" name="Ovale 27">
              <a:extLst>
                <a:ext uri="{FF2B5EF4-FFF2-40B4-BE49-F238E27FC236}">
                  <a16:creationId xmlns:a16="http://schemas.microsoft.com/office/drawing/2014/main" id="{ADB3D9CB-3090-4B56-B5FA-8BB6141A7AE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Rettangolo 28">
              <a:extLst>
                <a:ext uri="{FF2B5EF4-FFF2-40B4-BE49-F238E27FC236}">
                  <a16:creationId xmlns:a16="http://schemas.microsoft.com/office/drawing/2014/main" id="{9C153EE7-AA41-4C58-B714-DD5025A601B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9" name="Triangolo isoscele 29">
              <a:extLst>
                <a:ext uri="{FF2B5EF4-FFF2-40B4-BE49-F238E27FC236}">
                  <a16:creationId xmlns:a16="http://schemas.microsoft.com/office/drawing/2014/main" id="{DFCBA48E-8132-42B8-9A70-C2E0A47BC19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26">
            <a:extLst>
              <a:ext uri="{FF2B5EF4-FFF2-40B4-BE49-F238E27FC236}">
                <a16:creationId xmlns:a16="http://schemas.microsoft.com/office/drawing/2014/main" id="{998455AD-9B41-4A68-8B32-D762777E0CA9}"/>
              </a:ext>
            </a:extLst>
          </p:cNvPr>
          <p:cNvGrpSpPr/>
          <p:nvPr/>
        </p:nvGrpSpPr>
        <p:grpSpPr>
          <a:xfrm>
            <a:off x="531960" y="3966127"/>
            <a:ext cx="866156" cy="763297"/>
            <a:chOff x="1194666" y="2417771"/>
            <a:chExt cx="866156" cy="763297"/>
          </a:xfrm>
        </p:grpSpPr>
        <p:sp>
          <p:nvSpPr>
            <p:cNvPr id="121" name="Ovale 27">
              <a:extLst>
                <a:ext uri="{FF2B5EF4-FFF2-40B4-BE49-F238E27FC236}">
                  <a16:creationId xmlns:a16="http://schemas.microsoft.com/office/drawing/2014/main" id="{1516630F-E464-4566-99C3-D99065BFF6C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Rettangolo 28">
              <a:extLst>
                <a:ext uri="{FF2B5EF4-FFF2-40B4-BE49-F238E27FC236}">
                  <a16:creationId xmlns:a16="http://schemas.microsoft.com/office/drawing/2014/main" id="{46DE2A97-A31F-4324-A6F0-28ABD61D2FB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3" name="Triangolo isoscele 29">
              <a:extLst>
                <a:ext uri="{FF2B5EF4-FFF2-40B4-BE49-F238E27FC236}">
                  <a16:creationId xmlns:a16="http://schemas.microsoft.com/office/drawing/2014/main" id="{6E00E9FC-235C-4AA0-A897-ECA7882D0AAE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4" name="TextBox 14">
            <a:extLst>
              <a:ext uri="{FF2B5EF4-FFF2-40B4-BE49-F238E27FC236}">
                <a16:creationId xmlns:a16="http://schemas.microsoft.com/office/drawing/2014/main" id="{38E8C9A1-5EC7-4529-8336-FE035DB68128}"/>
              </a:ext>
            </a:extLst>
          </p:cNvPr>
          <p:cNvSpPr txBox="1"/>
          <p:nvPr/>
        </p:nvSpPr>
        <p:spPr>
          <a:xfrm>
            <a:off x="435093" y="5022493"/>
            <a:ext cx="153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ConnectionReader</a:t>
            </a:r>
            <a:endParaRPr lang="en-US" sz="1400" dirty="0"/>
          </a:p>
          <a:p>
            <a:r>
              <a:rPr lang="en-US" sz="1400" dirty="0"/>
              <a:t>(observer)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17C10336-D0C2-4D46-8A70-C1E7135FBF89}"/>
              </a:ext>
            </a:extLst>
          </p:cNvPr>
          <p:cNvCxnSpPr>
            <a:cxnSpLocks/>
            <a:stCxn id="117" idx="1"/>
            <a:endCxn id="122" idx="1"/>
          </p:cNvCxnSpPr>
          <p:nvPr/>
        </p:nvCxnSpPr>
        <p:spPr>
          <a:xfrm rot="10800000">
            <a:off x="531961" y="4354044"/>
            <a:ext cx="509313" cy="494621"/>
          </a:xfrm>
          <a:prstGeom prst="bentConnector3">
            <a:avLst>
              <a:gd name="adj1" fmla="val 14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6E81CA86-85B5-4228-9BE7-A3F2A46005A8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398116" y="4369384"/>
            <a:ext cx="6295336" cy="929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9B4D0E2F-7EDF-4CCA-9783-1F1C3D1ABCF1}"/>
              </a:ext>
            </a:extLst>
          </p:cNvPr>
          <p:cNvSpPr/>
          <p:nvPr/>
        </p:nvSpPr>
        <p:spPr>
          <a:xfrm>
            <a:off x="1116683" y="4245810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C01FC69E-2066-424C-8A5E-62937AE67BCD}"/>
              </a:ext>
            </a:extLst>
          </p:cNvPr>
          <p:cNvSpPr txBox="1"/>
          <p:nvPr/>
        </p:nvSpPr>
        <p:spPr>
          <a:xfrm>
            <a:off x="2738997" y="3988510"/>
            <a:ext cx="412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dirty="0" err="1"/>
              <a:t>step,dispatch,walker,stepRobot</a:t>
            </a:r>
            <a:r>
              <a:rPr lang="en-US" sz="1400" dirty="0"/>
              <a:t>,{"step":"350" },1)</a:t>
            </a:r>
            <a:endParaRPr lang="it-IT" sz="1400" dirty="0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4B0CA1B3-D997-4390-99CB-B074636938EB}"/>
              </a:ext>
            </a:extLst>
          </p:cNvPr>
          <p:cNvSpPr txBox="1"/>
          <p:nvPr/>
        </p:nvSpPr>
        <p:spPr>
          <a:xfrm>
            <a:off x="1664775" y="4467256"/>
            <a:ext cx="527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</a:t>
            </a:r>
            <a:r>
              <a:rPr lang="it-IT" sz="1400" dirty="0" err="1"/>
              <a:t>stepDone</a:t>
            </a:r>
            <a:r>
              <a:rPr lang="it-IT" sz="1400" dirty="0"/>
              <a:t>":"ok" },5)</a:t>
            </a:r>
          </a:p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,{"stepFail":"115" },13) l</a:t>
            </a:r>
          </a:p>
        </p:txBody>
      </p:sp>
    </p:spTree>
    <p:extLst>
      <p:ext uri="{BB962C8B-B14F-4D97-AF65-F5344CB8AC3E}">
        <p14:creationId xmlns:p14="http://schemas.microsoft.com/office/powerpoint/2010/main" val="102131726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081356" y="1488817"/>
            <a:ext cx="3056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</a:t>
            </a:r>
            <a:r>
              <a:rPr lang="en-US" dirty="0" err="1"/>
              <a:t>stepNum</a:t>
            </a:r>
            <a:r>
              <a:rPr lang="en-US" dirty="0"/>
              <a:t> &lt;= 4 /</a:t>
            </a:r>
          </a:p>
          <a:p>
            <a:r>
              <a:rPr lang="en-US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91097" y="2653115"/>
            <a:ext cx="1688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338321" y="3807285"/>
            <a:ext cx="22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3935323" y="4224281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47995" y="2641713"/>
            <a:ext cx="29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</a:t>
            </a:r>
          </a:p>
          <a:p>
            <a:r>
              <a:rPr lang="en-US" sz="16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2680938" y="5369183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524278" y="1403140"/>
            <a:ext cx="386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56811" y="2564426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460241" y="3669227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5988976" y="4241620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287353" y="251744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 </a:t>
            </a:r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733550" y="4157485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156585" y="4058192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0557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982</Words>
  <Application>Microsoft Office PowerPoint</Application>
  <PresentationFormat>Widescreen</PresentationFormat>
  <Paragraphs>383</Paragraphs>
  <Slides>22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141</cp:revision>
  <dcterms:created xsi:type="dcterms:W3CDTF">2021-02-16T15:59:16Z</dcterms:created>
  <dcterms:modified xsi:type="dcterms:W3CDTF">2021-04-07T17:25:37Z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