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4"/>
  </p:notesMasterIdLst>
  <p:sldIdLst>
    <p:sldId id="359" r:id="rId2"/>
    <p:sldId id="268" r:id="rId3"/>
    <p:sldId id="269" r:id="rId4"/>
    <p:sldId id="360" r:id="rId5"/>
    <p:sldId id="361" r:id="rId6"/>
    <p:sldId id="364" r:id="rId7"/>
    <p:sldId id="365" r:id="rId8"/>
    <p:sldId id="367" r:id="rId9"/>
    <p:sldId id="372" r:id="rId10"/>
    <p:sldId id="373" r:id="rId11"/>
    <p:sldId id="368" r:id="rId12"/>
    <p:sldId id="369" r:id="rId13"/>
    <p:sldId id="370" r:id="rId14"/>
    <p:sldId id="371" r:id="rId15"/>
    <p:sldId id="374" r:id="rId16"/>
    <p:sldId id="375" r:id="rId17"/>
    <p:sldId id="362" r:id="rId18"/>
    <p:sldId id="363" r:id="rId19"/>
    <p:sldId id="262" r:id="rId20"/>
    <p:sldId id="263" r:id="rId21"/>
    <p:sldId id="265" r:id="rId22"/>
    <p:sldId id="26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0" d="100"/>
          <a:sy n="60" d="100"/>
        </p:scale>
        <p:origin x="88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viewProps" Target="viewProps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presProps" Target="presProps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notesMaster" Target="notesMasters/notesMaster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553E1-92AB-4B63-B7B8-8F4E5F5B5F10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C100-3D62-4C71-9355-D1406CF01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13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14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15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2200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9237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355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C100-3D62-4C71-9355-D1406CF017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Relationship Id="rId4" Type="http://purl.oclc.org/ooxml/officeDocument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4757737" y="23764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4826833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5650746" y="23764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534150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360484" y="23764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926024" y="878563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617687" y="49506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510663" y="1536918"/>
            <a:ext cx="1543987" cy="4516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1427481" y="897827"/>
            <a:ext cx="28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 &amp;&amp; </a:t>
            </a:r>
          </a:p>
          <a:p>
            <a:r>
              <a:rPr lang="en-US" dirty="0">
                <a:solidFill>
                  <a:srgbClr val="0070C0"/>
                </a:solidFill>
              </a:rPr>
              <a:t>!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552013" y="2903923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863835" y="1961434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863835" y="2093063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30F9BC-97F6-4A8F-868D-84F49280F5C3}"/>
              </a:ext>
            </a:extLst>
          </p:cNvPr>
          <p:cNvSpPr/>
          <p:nvPr/>
        </p:nvSpPr>
        <p:spPr>
          <a:xfrm>
            <a:off x="10648013" y="519941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halted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</p:cNvCxnSpPr>
          <p:nvPr/>
        </p:nvCxnSpPr>
        <p:spPr>
          <a:xfrm>
            <a:off x="8196034" y="5400063"/>
            <a:ext cx="2493329" cy="4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827595" y="62573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9790365" y="3959518"/>
            <a:ext cx="33827" cy="3225456"/>
          </a:xfrm>
          <a:prstGeom prst="bentConnector4">
            <a:avLst>
              <a:gd name="adj1" fmla="val -366858"/>
              <a:gd name="adj2" fmla="val 61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9188690" y="5703585"/>
            <a:ext cx="223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 </a:t>
            </a:r>
            <a:r>
              <a:rPr lang="en-US" dirty="0"/>
              <a:t>/ </a:t>
            </a:r>
            <a:r>
              <a:rPr lang="en-US" sz="1800" dirty="0"/>
              <a:t>halted=false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510663" y="1536918"/>
            <a:ext cx="771994" cy="225846"/>
          </a:xfrm>
          <a:prstGeom prst="bentConnector4">
            <a:avLst>
              <a:gd name="adj1" fmla="val -29612"/>
              <a:gd name="adj2" fmla="val 20121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38447" y="243851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552013" y="3938718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543417" y="3319733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77842" y="570385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6096000" y="3929164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72478" y="1970951"/>
            <a:ext cx="29655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stepNum</a:t>
            </a:r>
            <a:r>
              <a:rPr lang="en-US" sz="1600" dirty="0"/>
              <a:t> &lt; 4 &amp;&amp; !  </a:t>
            </a:r>
            <a:r>
              <a:rPr lang="en-US" dirty="0" err="1">
                <a:solidFill>
                  <a:srgbClr val="00B050"/>
                </a:solidFill>
              </a:rPr>
              <a:t>tripStopped</a:t>
            </a:r>
            <a:r>
              <a:rPr lang="en-US" sz="1600" dirty="0"/>
              <a:t>  || </a:t>
            </a:r>
            <a:r>
              <a:rPr lang="en-US" dirty="0">
                <a:solidFill>
                  <a:srgbClr val="FF0000"/>
                </a:solidFill>
              </a:rPr>
              <a:t>resume</a:t>
            </a:r>
            <a:r>
              <a:rPr lang="en-US" sz="1600" dirty="0"/>
              <a:t> / </a:t>
            </a:r>
          </a:p>
          <a:p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</p:cNvCxnSpPr>
          <p:nvPr/>
        </p:nvCxnSpPr>
        <p:spPr>
          <a:xfrm flipV="1">
            <a:off x="9292779" y="5404683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856771" y="1038601"/>
            <a:ext cx="1077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5001482" y="3616192"/>
            <a:ext cx="64505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840574" y="3845029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279938" y="3686347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3DC8B5-F3CB-4C39-BB25-E7C33E9F3650}"/>
              </a:ext>
            </a:extLst>
          </p:cNvPr>
          <p:cNvSpPr txBox="1"/>
          <p:nvPr/>
        </p:nvSpPr>
        <p:spPr>
          <a:xfrm>
            <a:off x="8299192" y="502816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/ 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0330051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4699414" y="1429062"/>
            <a:ext cx="1" cy="60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ABA152-1661-45A4-BF09-2F9482694B66}"/>
              </a:ext>
            </a:extLst>
          </p:cNvPr>
          <p:cNvGrpSpPr/>
          <p:nvPr/>
        </p:nvGrpSpPr>
        <p:grpSpPr>
          <a:xfrm>
            <a:off x="3627617" y="637082"/>
            <a:ext cx="1543988" cy="779488"/>
            <a:chOff x="2158581" y="457200"/>
            <a:chExt cx="1543988" cy="77948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761412F-EADE-4F48-8359-E5E09FD23538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C6494C-2572-42B8-9378-0440E8B7E546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step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3627618" y="2018675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D769F0-F8EA-4D35-B1E2-FD37A3C91603}"/>
              </a:ext>
            </a:extLst>
          </p:cNvPr>
          <p:cNvSpPr/>
          <p:nvPr/>
        </p:nvSpPr>
        <p:spPr>
          <a:xfrm>
            <a:off x="3627617" y="2408419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705395" y="1416570"/>
            <a:ext cx="268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 &amp;&amp; step&lt;4 / step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3627618" y="337528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7809A4-9F7C-4A18-ADC1-E9880E445782}"/>
              </a:ext>
            </a:extLst>
          </p:cNvPr>
          <p:cNvSpPr/>
          <p:nvPr/>
        </p:nvSpPr>
        <p:spPr>
          <a:xfrm>
            <a:off x="3627617" y="3765028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step++; </a:t>
            </a:r>
            <a:r>
              <a:rPr lang="en-US" sz="1400" dirty="0" err="1"/>
              <a:t>turnLeft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399611" y="2798163"/>
            <a:ext cx="1" cy="5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4327390" y="2874357"/>
            <a:ext cx="140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false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6568187" y="2391965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5171604" y="2586837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5763619" y="253451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stCxn id="31" idx="3"/>
            <a:endCxn id="13" idx="3"/>
          </p:cNvCxnSpPr>
          <p:nvPr/>
        </p:nvCxnSpPr>
        <p:spPr>
          <a:xfrm flipH="1" flipV="1">
            <a:off x="5171605" y="2213547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6817549" y="1864201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4" idx="1"/>
            <a:endCxn id="13" idx="0"/>
          </p:cNvCxnSpPr>
          <p:nvPr/>
        </p:nvCxnSpPr>
        <p:spPr>
          <a:xfrm rot="10800000" flipH="1">
            <a:off x="3627616" y="2018675"/>
            <a:ext cx="771995" cy="584616"/>
          </a:xfrm>
          <a:prstGeom prst="bentConnector4">
            <a:avLst>
              <a:gd name="adj1" fmla="val -93689"/>
              <a:gd name="adj2" fmla="val 13910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stCxn id="20" idx="1"/>
            <a:endCxn id="13" idx="1"/>
          </p:cNvCxnSpPr>
          <p:nvPr/>
        </p:nvCxnSpPr>
        <p:spPr>
          <a:xfrm rot="10800000" flipH="1">
            <a:off x="3627616" y="2213548"/>
            <a:ext cx="1" cy="1746353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1178394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E5822E7-C8E7-4A8C-B9D6-BF33BB124F68}"/>
              </a:ext>
            </a:extLst>
          </p:cNvPr>
          <p:cNvSpPr/>
          <p:nvPr/>
        </p:nvSpPr>
        <p:spPr>
          <a:xfrm>
            <a:off x="1178393" y="3765030"/>
            <a:ext cx="1543987" cy="389744"/>
          </a:xfrm>
          <a:prstGeom prst="roundRect">
            <a:avLst/>
          </a:prstGeom>
          <a:solidFill>
            <a:srgbClr val="CCFF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turnLeft</a:t>
            </a:r>
            <a:endParaRPr lang="en-US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D83555D-6E21-414A-86F6-6E047653A94C}"/>
              </a:ext>
            </a:extLst>
          </p:cNvPr>
          <p:cNvCxnSpPr>
            <a:cxnSpLocks/>
            <a:endCxn id="71" idx="0"/>
          </p:cNvCxnSpPr>
          <p:nvPr/>
        </p:nvCxnSpPr>
        <p:spPr>
          <a:xfrm rot="10800000" flipV="1">
            <a:off x="1950388" y="2781708"/>
            <a:ext cx="1699566" cy="593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472970" y="2658914"/>
            <a:ext cx="136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endmove</a:t>
            </a:r>
            <a:r>
              <a:rPr lang="en-US" sz="1400" dirty="0"/>
              <a:t> is true</a:t>
            </a:r>
          </a:p>
          <a:p>
            <a:r>
              <a:rPr lang="en-US" sz="1400" dirty="0"/>
              <a:t>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3387773" y="712402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1663909" y="4562006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29FDCD-1C70-4372-AA52-0BB6A4CA5ED7}"/>
              </a:ext>
            </a:extLst>
          </p:cNvPr>
          <p:cNvCxnSpPr>
            <a:stCxn id="72" idx="2"/>
            <a:endCxn id="77" idx="0"/>
          </p:cNvCxnSpPr>
          <p:nvPr/>
        </p:nvCxnSpPr>
        <p:spPr>
          <a:xfrm flipH="1">
            <a:off x="1918742" y="4154774"/>
            <a:ext cx="31645" cy="4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2899205" y="2976579"/>
            <a:ext cx="1114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endmove</a:t>
            </a:r>
            <a:r>
              <a:rPr lang="en-US" sz="1100" dirty="0"/>
              <a:t> is true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171604" y="2586837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6628081" y="5298708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4692557" y="1503661"/>
            <a:ext cx="49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D0C7D9-EFAA-42E1-95C2-DBF6BDA314FD}"/>
              </a:ext>
            </a:extLst>
          </p:cNvPr>
          <p:cNvSpPr txBox="1"/>
          <p:nvPr/>
        </p:nvSpPr>
        <p:spPr>
          <a:xfrm>
            <a:off x="7108372" y="4826420"/>
            <a:ext cx="4804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https://en.wikipedia.org/wiki/Mealy_machine</a:t>
            </a:r>
          </a:p>
        </p:txBody>
      </p:sp>
    </p:spTree>
    <p:extLst>
      <p:ext uri="{BB962C8B-B14F-4D97-AF65-F5344CB8AC3E}">
        <p14:creationId xmlns:p14="http://schemas.microsoft.com/office/powerpoint/2010/main" val="3144736863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3">
            <a:extLst>
              <a:ext uri="{FF2B5EF4-FFF2-40B4-BE49-F238E27FC236}">
                <a16:creationId xmlns:a16="http://schemas.microsoft.com/office/drawing/2014/main" id="{D9ACED72-31EF-48BE-A7BE-2FCA55AA8AD3}"/>
              </a:ext>
            </a:extLst>
          </p:cNvPr>
          <p:cNvSpPr/>
          <p:nvPr/>
        </p:nvSpPr>
        <p:spPr>
          <a:xfrm>
            <a:off x="2702856" y="1111343"/>
            <a:ext cx="2636516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ActorBasicJava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tella a 7 punte 20">
            <a:extLst>
              <a:ext uri="{FF2B5EF4-FFF2-40B4-BE49-F238E27FC236}">
                <a16:creationId xmlns:a16="http://schemas.microsoft.com/office/drawing/2014/main" id="{40C5F5B6-1413-4073-9D76-95D06FAB4D97}"/>
              </a:ext>
            </a:extLst>
          </p:cNvPr>
          <p:cNvSpPr/>
          <p:nvPr/>
        </p:nvSpPr>
        <p:spPr>
          <a:xfrm>
            <a:off x="2468167" y="1219590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ccia circolare in giù 25">
            <a:extLst>
              <a:ext uri="{FF2B5EF4-FFF2-40B4-BE49-F238E27FC236}">
                <a16:creationId xmlns:a16="http://schemas.microsoft.com/office/drawing/2014/main" id="{DA8A6C00-0A94-490E-A816-92666A6705E5}"/>
              </a:ext>
            </a:extLst>
          </p:cNvPr>
          <p:cNvSpPr/>
          <p:nvPr/>
        </p:nvSpPr>
        <p:spPr>
          <a:xfrm>
            <a:off x="2362112" y="971779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ttangolo 28">
            <a:extLst>
              <a:ext uri="{FF2B5EF4-FFF2-40B4-BE49-F238E27FC236}">
                <a16:creationId xmlns:a16="http://schemas.microsoft.com/office/drawing/2014/main" id="{F1F8A787-D64C-4F8F-B559-8E9296C68133}"/>
              </a:ext>
            </a:extLst>
          </p:cNvPr>
          <p:cNvSpPr/>
          <p:nvPr/>
        </p:nvSpPr>
        <p:spPr>
          <a:xfrm>
            <a:off x="2028099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33">
            <a:extLst>
              <a:ext uri="{FF2B5EF4-FFF2-40B4-BE49-F238E27FC236}">
                <a16:creationId xmlns:a16="http://schemas.microsoft.com/office/drawing/2014/main" id="{07780367-69A4-467B-ADD0-508723D9D066}"/>
              </a:ext>
            </a:extLst>
          </p:cNvPr>
          <p:cNvSpPr/>
          <p:nvPr/>
        </p:nvSpPr>
        <p:spPr>
          <a:xfrm>
            <a:off x="1733556" y="142627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36">
            <a:extLst>
              <a:ext uri="{FF2B5EF4-FFF2-40B4-BE49-F238E27FC236}">
                <a16:creationId xmlns:a16="http://schemas.microsoft.com/office/drawing/2014/main" id="{E383F176-21BA-4027-8F9E-747FAD7E51CB}"/>
              </a:ext>
            </a:extLst>
          </p:cNvPr>
          <p:cNvSpPr/>
          <p:nvPr/>
        </p:nvSpPr>
        <p:spPr>
          <a:xfrm>
            <a:off x="1409298" y="1424505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lla a 7 punte 20">
            <a:extLst>
              <a:ext uri="{FF2B5EF4-FFF2-40B4-BE49-F238E27FC236}">
                <a16:creationId xmlns:a16="http://schemas.microsoft.com/office/drawing/2014/main" id="{352D527B-CCFE-4CDA-90EF-2132248003BD}"/>
              </a:ext>
            </a:extLst>
          </p:cNvPr>
          <p:cNvSpPr/>
          <p:nvPr/>
        </p:nvSpPr>
        <p:spPr>
          <a:xfrm>
            <a:off x="2223981" y="4414505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23">
            <a:extLst>
              <a:ext uri="{FF2B5EF4-FFF2-40B4-BE49-F238E27FC236}">
                <a16:creationId xmlns:a16="http://schemas.microsoft.com/office/drawing/2014/main" id="{23BD3F87-D792-47DA-9B29-4FE0688E9103}"/>
              </a:ext>
            </a:extLst>
          </p:cNvPr>
          <p:cNvSpPr/>
          <p:nvPr/>
        </p:nvSpPr>
        <p:spPr>
          <a:xfrm>
            <a:off x="3044234" y="4208513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ccia circolare in giù 25">
            <a:extLst>
              <a:ext uri="{FF2B5EF4-FFF2-40B4-BE49-F238E27FC236}">
                <a16:creationId xmlns:a16="http://schemas.microsoft.com/office/drawing/2014/main" id="{ACC6C1B6-CACB-4080-8D9C-7850CFB7D1DB}"/>
              </a:ext>
            </a:extLst>
          </p:cNvPr>
          <p:cNvSpPr/>
          <p:nvPr/>
        </p:nvSpPr>
        <p:spPr>
          <a:xfrm>
            <a:off x="2117926" y="4166694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ttangolo 28">
            <a:extLst>
              <a:ext uri="{FF2B5EF4-FFF2-40B4-BE49-F238E27FC236}">
                <a16:creationId xmlns:a16="http://schemas.microsoft.com/office/drawing/2014/main" id="{581B7E6D-A21F-4B11-9530-5A3F9A52C463}"/>
              </a:ext>
            </a:extLst>
          </p:cNvPr>
          <p:cNvSpPr/>
          <p:nvPr/>
        </p:nvSpPr>
        <p:spPr>
          <a:xfrm>
            <a:off x="1604725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29">
            <a:extLst>
              <a:ext uri="{FF2B5EF4-FFF2-40B4-BE49-F238E27FC236}">
                <a16:creationId xmlns:a16="http://schemas.microsoft.com/office/drawing/2014/main" id="{DF9A0B4E-2811-443E-83D4-3AF5043EADF4}"/>
              </a:ext>
            </a:extLst>
          </p:cNvPr>
          <p:cNvSpPr/>
          <p:nvPr/>
        </p:nvSpPr>
        <p:spPr>
          <a:xfrm>
            <a:off x="3704069" y="5110005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asellaDiTesto 32">
            <a:extLst>
              <a:ext uri="{FF2B5EF4-FFF2-40B4-BE49-F238E27FC236}">
                <a16:creationId xmlns:a16="http://schemas.microsoft.com/office/drawing/2014/main" id="{ABF424F6-C34E-4C3F-9FD7-60A8C00B1E91}"/>
              </a:ext>
            </a:extLst>
          </p:cNvPr>
          <p:cNvSpPr txBox="1"/>
          <p:nvPr/>
        </p:nvSpPr>
        <p:spPr>
          <a:xfrm>
            <a:off x="1249533" y="4817896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9" name="Rettangolo 33">
            <a:extLst>
              <a:ext uri="{FF2B5EF4-FFF2-40B4-BE49-F238E27FC236}">
                <a16:creationId xmlns:a16="http://schemas.microsoft.com/office/drawing/2014/main" id="{1C5BFD98-3B10-41C1-A4C3-53EDE5C824BC}"/>
              </a:ext>
            </a:extLst>
          </p:cNvPr>
          <p:cNvSpPr/>
          <p:nvPr/>
        </p:nvSpPr>
        <p:spPr>
          <a:xfrm>
            <a:off x="1280467" y="450260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36">
            <a:extLst>
              <a:ext uri="{FF2B5EF4-FFF2-40B4-BE49-F238E27FC236}">
                <a16:creationId xmlns:a16="http://schemas.microsoft.com/office/drawing/2014/main" id="{06BC7071-CCE1-483B-B00E-B6142F4ACD13}"/>
              </a:ext>
            </a:extLst>
          </p:cNvPr>
          <p:cNvSpPr/>
          <p:nvPr/>
        </p:nvSpPr>
        <p:spPr>
          <a:xfrm>
            <a:off x="956209" y="4500839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ttore 4 12">
            <a:extLst>
              <a:ext uri="{FF2B5EF4-FFF2-40B4-BE49-F238E27FC236}">
                <a16:creationId xmlns:a16="http://schemas.microsoft.com/office/drawing/2014/main" id="{E500B90D-2FF9-4277-BB22-3498690C5431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6200000" flipH="1">
            <a:off x="3053832" y="4650062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37">
            <a:extLst>
              <a:ext uri="{FF2B5EF4-FFF2-40B4-BE49-F238E27FC236}">
                <a16:creationId xmlns:a16="http://schemas.microsoft.com/office/drawing/2014/main" id="{CF2ECF1A-C236-47B3-8F67-1274F7D426FE}"/>
              </a:ext>
            </a:extLst>
          </p:cNvPr>
          <p:cNvSpPr txBox="1"/>
          <p:nvPr/>
        </p:nvSpPr>
        <p:spPr>
          <a:xfrm>
            <a:off x="4001980" y="5264589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23" name="Rettangolo 57">
            <a:extLst>
              <a:ext uri="{FF2B5EF4-FFF2-40B4-BE49-F238E27FC236}">
                <a16:creationId xmlns:a16="http://schemas.microsoft.com/office/drawing/2014/main" id="{259B67A2-80D6-4F02-974D-1060B3A0350F}"/>
              </a:ext>
            </a:extLst>
          </p:cNvPr>
          <p:cNvSpPr/>
          <p:nvPr/>
        </p:nvSpPr>
        <p:spPr>
          <a:xfrm>
            <a:off x="2033008" y="4938247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4" name="Rettangolo con angoli arrotondati 109">
            <a:extLst>
              <a:ext uri="{FF2B5EF4-FFF2-40B4-BE49-F238E27FC236}">
                <a16:creationId xmlns:a16="http://schemas.microsoft.com/office/drawing/2014/main" id="{254D908E-E0B4-429F-B341-4DB3C32C1FEE}"/>
              </a:ext>
            </a:extLst>
          </p:cNvPr>
          <p:cNvSpPr/>
          <p:nvPr/>
        </p:nvSpPr>
        <p:spPr>
          <a:xfrm>
            <a:off x="2701331" y="2042187"/>
            <a:ext cx="2638042" cy="345316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IJavaActor : IssObservable</a:t>
            </a:r>
          </a:p>
        </p:txBody>
      </p:sp>
      <p:grpSp>
        <p:nvGrpSpPr>
          <p:cNvPr id="28" name="Gruppo 26">
            <a:extLst>
              <a:ext uri="{FF2B5EF4-FFF2-40B4-BE49-F238E27FC236}">
                <a16:creationId xmlns:a16="http://schemas.microsoft.com/office/drawing/2014/main" id="{8867C608-E162-4C0E-978D-24BDF03909E3}"/>
              </a:ext>
            </a:extLst>
          </p:cNvPr>
          <p:cNvGrpSpPr/>
          <p:nvPr/>
        </p:nvGrpSpPr>
        <p:grpSpPr>
          <a:xfrm>
            <a:off x="9752988" y="2344286"/>
            <a:ext cx="866156" cy="763297"/>
            <a:chOff x="1194666" y="2417771"/>
            <a:chExt cx="866156" cy="763297"/>
          </a:xfrm>
        </p:grpSpPr>
        <p:sp>
          <p:nvSpPr>
            <p:cNvPr id="29" name="Ovale 27">
              <a:extLst>
                <a:ext uri="{FF2B5EF4-FFF2-40B4-BE49-F238E27FC236}">
                  <a16:creationId xmlns:a16="http://schemas.microsoft.com/office/drawing/2014/main" id="{7F18259E-EAF8-49B6-BCDF-1AAE1BA750A1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Rettangolo 28">
              <a:extLst>
                <a:ext uri="{FF2B5EF4-FFF2-40B4-BE49-F238E27FC236}">
                  <a16:creationId xmlns:a16="http://schemas.microsoft.com/office/drawing/2014/main" id="{E5E232D6-4A3C-4FFF-BF70-1BD6336090C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Triangolo isoscele 29">
              <a:extLst>
                <a:ext uri="{FF2B5EF4-FFF2-40B4-BE49-F238E27FC236}">
                  <a16:creationId xmlns:a16="http://schemas.microsoft.com/office/drawing/2014/main" id="{DFB0E686-76AE-4E35-8EC5-E61955223F8A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2" name="Gruppo 26">
            <a:extLst>
              <a:ext uri="{FF2B5EF4-FFF2-40B4-BE49-F238E27FC236}">
                <a16:creationId xmlns:a16="http://schemas.microsoft.com/office/drawing/2014/main" id="{2776D4D7-E11C-461A-9D96-6799E11C4490}"/>
              </a:ext>
            </a:extLst>
          </p:cNvPr>
          <p:cNvGrpSpPr/>
          <p:nvPr/>
        </p:nvGrpSpPr>
        <p:grpSpPr>
          <a:xfrm>
            <a:off x="8143490" y="3834777"/>
            <a:ext cx="866156" cy="763297"/>
            <a:chOff x="1194666" y="2417771"/>
            <a:chExt cx="866156" cy="763297"/>
          </a:xfrm>
        </p:grpSpPr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C2CA5259-2F06-4076-8924-490E868F23B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4" name="Rettangolo 28">
              <a:extLst>
                <a:ext uri="{FF2B5EF4-FFF2-40B4-BE49-F238E27FC236}">
                  <a16:creationId xmlns:a16="http://schemas.microsoft.com/office/drawing/2014/main" id="{E13F2F14-8B77-4CA4-944A-164C89EA769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5" name="Triangolo isoscele 29">
              <a:extLst>
                <a:ext uri="{FF2B5EF4-FFF2-40B4-BE49-F238E27FC236}">
                  <a16:creationId xmlns:a16="http://schemas.microsoft.com/office/drawing/2014/main" id="{32DA9B6E-14E0-45A9-BE61-82DF39747BE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Gruppo 26">
            <a:extLst>
              <a:ext uri="{FF2B5EF4-FFF2-40B4-BE49-F238E27FC236}">
                <a16:creationId xmlns:a16="http://schemas.microsoft.com/office/drawing/2014/main" id="{85C3380D-388F-42A0-BF3C-68D84A044348}"/>
              </a:ext>
            </a:extLst>
          </p:cNvPr>
          <p:cNvGrpSpPr/>
          <p:nvPr/>
        </p:nvGrpSpPr>
        <p:grpSpPr>
          <a:xfrm>
            <a:off x="9856632" y="3828510"/>
            <a:ext cx="866156" cy="763297"/>
            <a:chOff x="1194666" y="2417771"/>
            <a:chExt cx="866156" cy="763297"/>
          </a:xfrm>
        </p:grpSpPr>
        <p:sp>
          <p:nvSpPr>
            <p:cNvPr id="37" name="Ovale 27">
              <a:extLst>
                <a:ext uri="{FF2B5EF4-FFF2-40B4-BE49-F238E27FC236}">
                  <a16:creationId xmlns:a16="http://schemas.microsoft.com/office/drawing/2014/main" id="{36C6D804-C5F2-4074-8897-7156EF1EF22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Rettangolo 28">
              <a:extLst>
                <a:ext uri="{FF2B5EF4-FFF2-40B4-BE49-F238E27FC236}">
                  <a16:creationId xmlns:a16="http://schemas.microsoft.com/office/drawing/2014/main" id="{B5ACE460-B5F6-46D1-A372-24AD1E56DA24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9" name="Triangolo isoscele 29">
              <a:extLst>
                <a:ext uri="{FF2B5EF4-FFF2-40B4-BE49-F238E27FC236}">
                  <a16:creationId xmlns:a16="http://schemas.microsoft.com/office/drawing/2014/main" id="{DD6973AC-7E0B-4908-97D5-47E34157E8F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263A7A-A3DF-401F-AF70-5DDC5BB421A8}"/>
              </a:ext>
            </a:extLst>
          </p:cNvPr>
          <p:cNvCxnSpPr>
            <a:cxnSpLocks/>
            <a:stCxn id="33" idx="6"/>
            <a:endCxn id="38" idx="1"/>
          </p:cNvCxnSpPr>
          <p:nvPr/>
        </p:nvCxnSpPr>
        <p:spPr>
          <a:xfrm flipV="1">
            <a:off x="9009646" y="4216426"/>
            <a:ext cx="846986" cy="2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37FA983A-BCF6-426A-AE52-E6F7DD2EE596}"/>
              </a:ext>
            </a:extLst>
          </p:cNvPr>
          <p:cNvSpPr txBox="1"/>
          <p:nvPr/>
        </p:nvSpPr>
        <p:spPr>
          <a:xfrm>
            <a:off x="8321494" y="4548111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</a:t>
            </a:r>
          </a:p>
        </p:txBody>
      </p:sp>
      <p:sp>
        <p:nvSpPr>
          <p:cNvPr id="44" name="CasellaDiTesto 37">
            <a:extLst>
              <a:ext uri="{FF2B5EF4-FFF2-40B4-BE49-F238E27FC236}">
                <a16:creationId xmlns:a16="http://schemas.microsoft.com/office/drawing/2014/main" id="{8C613379-80BD-4479-AE26-8BF5BBAAB816}"/>
              </a:ext>
            </a:extLst>
          </p:cNvPr>
          <p:cNvSpPr txBox="1"/>
          <p:nvPr/>
        </p:nvSpPr>
        <p:spPr>
          <a:xfrm>
            <a:off x="10010431" y="4541844"/>
            <a:ext cx="61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cons</a:t>
            </a:r>
          </a:p>
        </p:txBody>
      </p:sp>
      <p:grpSp>
        <p:nvGrpSpPr>
          <p:cNvPr id="45" name="Gruppo 26">
            <a:extLst>
              <a:ext uri="{FF2B5EF4-FFF2-40B4-BE49-F238E27FC236}">
                <a16:creationId xmlns:a16="http://schemas.microsoft.com/office/drawing/2014/main" id="{B41B2DDD-0245-417D-BC18-9B87FFEE624C}"/>
              </a:ext>
            </a:extLst>
          </p:cNvPr>
          <p:cNvGrpSpPr/>
          <p:nvPr/>
        </p:nvGrpSpPr>
        <p:grpSpPr>
          <a:xfrm>
            <a:off x="9057592" y="4980225"/>
            <a:ext cx="866156" cy="763297"/>
            <a:chOff x="1194666" y="2417771"/>
            <a:chExt cx="866156" cy="763297"/>
          </a:xfrm>
        </p:grpSpPr>
        <p:sp>
          <p:nvSpPr>
            <p:cNvPr id="46" name="Ovale 27">
              <a:extLst>
                <a:ext uri="{FF2B5EF4-FFF2-40B4-BE49-F238E27FC236}">
                  <a16:creationId xmlns:a16="http://schemas.microsoft.com/office/drawing/2014/main" id="{822E6786-2AB3-4025-B850-AD7A1AB5CE5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Rettangolo 28">
              <a:extLst>
                <a:ext uri="{FF2B5EF4-FFF2-40B4-BE49-F238E27FC236}">
                  <a16:creationId xmlns:a16="http://schemas.microsoft.com/office/drawing/2014/main" id="{DDF14E2E-6434-474D-9D46-16DEE982AFFC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8" name="Triangolo isoscele 29">
              <a:extLst>
                <a:ext uri="{FF2B5EF4-FFF2-40B4-BE49-F238E27FC236}">
                  <a16:creationId xmlns:a16="http://schemas.microsoft.com/office/drawing/2014/main" id="{F5D86F49-C25D-432D-9FF1-9D8BF800D5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80E470-38CA-4D5C-B09B-32B1C6F92DF8}"/>
              </a:ext>
            </a:extLst>
          </p:cNvPr>
          <p:cNvCxnSpPr>
            <a:cxnSpLocks/>
            <a:stCxn id="33" idx="5"/>
            <a:endCxn id="48" idx="5"/>
          </p:cNvCxnSpPr>
          <p:nvPr/>
        </p:nvCxnSpPr>
        <p:spPr>
          <a:xfrm rot="16200000" flipH="1">
            <a:off x="8957661" y="4434811"/>
            <a:ext cx="509212" cy="6248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37">
            <a:extLst>
              <a:ext uri="{FF2B5EF4-FFF2-40B4-BE49-F238E27FC236}">
                <a16:creationId xmlns:a16="http://schemas.microsoft.com/office/drawing/2014/main" id="{2A9A3D3F-78B6-4383-8312-2407BCE59ED8}"/>
              </a:ext>
            </a:extLst>
          </p:cNvPr>
          <p:cNvSpPr txBox="1"/>
          <p:nvPr/>
        </p:nvSpPr>
        <p:spPr>
          <a:xfrm>
            <a:off x="9923748" y="5183475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prodObserver</a:t>
            </a:r>
          </a:p>
        </p:txBody>
      </p:sp>
    </p:spTree>
    <p:extLst>
      <p:ext uri="{BB962C8B-B14F-4D97-AF65-F5344CB8AC3E}">
        <p14:creationId xmlns:p14="http://schemas.microsoft.com/office/powerpoint/2010/main" val="754905271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402922" y="3332274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751811" y="3750387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6025939" y="3403622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539594" y="3758286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86457" y="3791578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6045477" y="384437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204982" y="3939851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129051" y="3987166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803468" y="439838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547574" y="4488206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229844" y="2129973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59869" y="22989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RobotActorController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481013" y="424354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050088" y="1688187"/>
            <a:ext cx="221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NaiveActorObserver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cxnSpLocks/>
            <a:stCxn id="87" idx="0"/>
            <a:endCxn id="60" idx="1"/>
          </p:cNvCxnSpPr>
          <p:nvPr/>
        </p:nvCxnSpPr>
        <p:spPr>
          <a:xfrm rot="5400000" flipH="1" flipV="1">
            <a:off x="4253879" y="2553636"/>
            <a:ext cx="1011712" cy="94021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569107" y="252859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EBDF3-708F-4088-B0EA-35D86CBC1F75}"/>
              </a:ext>
            </a:extLst>
          </p:cNvPr>
          <p:cNvSpPr/>
          <p:nvPr/>
        </p:nvSpPr>
        <p:spPr>
          <a:xfrm>
            <a:off x="1222115" y="1655453"/>
            <a:ext cx="2546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testObservers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91" name="Gruppo 26">
            <a:extLst>
              <a:ext uri="{FF2B5EF4-FFF2-40B4-BE49-F238E27FC236}">
                <a16:creationId xmlns:a16="http://schemas.microsoft.com/office/drawing/2014/main" id="{F0CE33AD-AA0E-47B9-BED1-C62F7556E7AA}"/>
              </a:ext>
            </a:extLst>
          </p:cNvPr>
          <p:cNvGrpSpPr/>
          <p:nvPr/>
        </p:nvGrpSpPr>
        <p:grpSpPr>
          <a:xfrm>
            <a:off x="5382244" y="2282373"/>
            <a:ext cx="866156" cy="763297"/>
            <a:chOff x="1194666" y="2417771"/>
            <a:chExt cx="866156" cy="763297"/>
          </a:xfrm>
        </p:grpSpPr>
        <p:sp>
          <p:nvSpPr>
            <p:cNvPr id="93" name="Ovale 27">
              <a:extLst>
                <a:ext uri="{FF2B5EF4-FFF2-40B4-BE49-F238E27FC236}">
                  <a16:creationId xmlns:a16="http://schemas.microsoft.com/office/drawing/2014/main" id="{4E5A2665-D489-4A7B-8560-3A7D7D1DFBA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6" name="Rettangolo 28">
              <a:extLst>
                <a:ext uri="{FF2B5EF4-FFF2-40B4-BE49-F238E27FC236}">
                  <a16:creationId xmlns:a16="http://schemas.microsoft.com/office/drawing/2014/main" id="{8372F79E-FD2F-4D5F-A05C-99B94E04EAA1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29">
              <a:extLst>
                <a:ext uri="{FF2B5EF4-FFF2-40B4-BE49-F238E27FC236}">
                  <a16:creationId xmlns:a16="http://schemas.microsoft.com/office/drawing/2014/main" id="{02C8375D-D3D6-42DB-8BCD-33287A971CC9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9" name="Gruppo 26">
            <a:extLst>
              <a:ext uri="{FF2B5EF4-FFF2-40B4-BE49-F238E27FC236}">
                <a16:creationId xmlns:a16="http://schemas.microsoft.com/office/drawing/2014/main" id="{8F3C7CF0-A254-49A8-922C-304DFA659B36}"/>
              </a:ext>
            </a:extLst>
          </p:cNvPr>
          <p:cNvGrpSpPr/>
          <p:nvPr/>
        </p:nvGrpSpPr>
        <p:grpSpPr>
          <a:xfrm>
            <a:off x="5534644" y="2434773"/>
            <a:ext cx="866156" cy="763297"/>
            <a:chOff x="1194666" y="2417771"/>
            <a:chExt cx="866156" cy="763297"/>
          </a:xfrm>
        </p:grpSpPr>
        <p:sp>
          <p:nvSpPr>
            <p:cNvPr id="110" name="Ovale 27">
              <a:extLst>
                <a:ext uri="{FF2B5EF4-FFF2-40B4-BE49-F238E27FC236}">
                  <a16:creationId xmlns:a16="http://schemas.microsoft.com/office/drawing/2014/main" id="{99336073-7D75-423C-AC34-1B757E0F703C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28">
              <a:extLst>
                <a:ext uri="{FF2B5EF4-FFF2-40B4-BE49-F238E27FC236}">
                  <a16:creationId xmlns:a16="http://schemas.microsoft.com/office/drawing/2014/main" id="{4AA81C39-9CD8-4325-8C22-E9FEF386FB7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29">
              <a:extLst>
                <a:ext uri="{FF2B5EF4-FFF2-40B4-BE49-F238E27FC236}">
                  <a16:creationId xmlns:a16="http://schemas.microsoft.com/office/drawing/2014/main" id="{44DA819C-9CFC-4F79-989B-AA5B2611AF2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87675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8350670" y="367592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8699559" y="409404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873577" y="3529601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IssCommActorSupport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881177" y="3815652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817631" y="364425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7487342" y="410193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5934205" y="413523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993225" y="418803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6152730" y="428350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6076799" y="433081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751216" y="474204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6495322" y="483185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367" y="1763374"/>
            <a:ext cx="1352498" cy="1301682"/>
          </a:xfrm>
          <a:prstGeom prst="rect">
            <a:avLst/>
          </a:prstGeom>
        </p:spPr>
      </p:pic>
      <p:sp>
        <p:nvSpPr>
          <p:cNvPr id="46" name="Rettangolo con angoli arrotondati 81">
            <a:extLst>
              <a:ext uri="{FF2B5EF4-FFF2-40B4-BE49-F238E27FC236}">
                <a16:creationId xmlns:a16="http://schemas.microsoft.com/office/drawing/2014/main" id="{7B9123E7-D816-4819-BADD-05FDF24B2FF9}"/>
              </a:ext>
            </a:extLst>
          </p:cNvPr>
          <p:cNvSpPr/>
          <p:nvPr/>
        </p:nvSpPr>
        <p:spPr>
          <a:xfrm>
            <a:off x="2881177" y="4088164"/>
            <a:ext cx="283209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IssWsHttpJavaSupport</a:t>
            </a:r>
          </a:p>
        </p:txBody>
      </p:sp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535262" y="2541681"/>
            <a:ext cx="17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consoleGuiActor</a:t>
            </a:r>
            <a:endParaRPr lang="en-US" dirty="0"/>
          </a:p>
        </p:txBody>
      </p:sp>
      <p:grpSp>
        <p:nvGrpSpPr>
          <p:cNvPr id="58" name="Gruppo 26">
            <a:extLst>
              <a:ext uri="{FF2B5EF4-FFF2-40B4-BE49-F238E27FC236}">
                <a16:creationId xmlns:a16="http://schemas.microsoft.com/office/drawing/2014/main" id="{FF9E6B05-E4FC-40CA-888C-DCF8B671C61B}"/>
              </a:ext>
            </a:extLst>
          </p:cNvPr>
          <p:cNvGrpSpPr/>
          <p:nvPr/>
        </p:nvGrpSpPr>
        <p:grpSpPr>
          <a:xfrm>
            <a:off x="5130460" y="647461"/>
            <a:ext cx="866156" cy="763297"/>
            <a:chOff x="1194666" y="2417771"/>
            <a:chExt cx="866156" cy="763297"/>
          </a:xfrm>
        </p:grpSpPr>
        <p:sp>
          <p:nvSpPr>
            <p:cNvPr id="59" name="Ovale 27">
              <a:extLst>
                <a:ext uri="{FF2B5EF4-FFF2-40B4-BE49-F238E27FC236}">
                  <a16:creationId xmlns:a16="http://schemas.microsoft.com/office/drawing/2014/main" id="{8DDB87E8-C5D4-432A-B9F6-B2785455404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28">
              <a:extLst>
                <a:ext uri="{FF2B5EF4-FFF2-40B4-BE49-F238E27FC236}">
                  <a16:creationId xmlns:a16="http://schemas.microsoft.com/office/drawing/2014/main" id="{CB8C1FF5-D370-45FB-9197-949CF8158397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29">
              <a:extLst>
                <a:ext uri="{FF2B5EF4-FFF2-40B4-BE49-F238E27FC236}">
                  <a16:creationId xmlns:a16="http://schemas.microsoft.com/office/drawing/2014/main" id="{5B72FB4C-1380-4EDA-A914-F2973D5B272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1031270" y="2298960"/>
            <a:ext cx="230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BoundaryWalkerActor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  <a:endCxn id="90" idx="1"/>
          </p:cNvCxnSpPr>
          <p:nvPr/>
        </p:nvCxnSpPr>
        <p:spPr>
          <a:xfrm rot="16200000" flipH="1">
            <a:off x="2157742" y="3215387"/>
            <a:ext cx="843060" cy="603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stCxn id="46" idx="1"/>
            <a:endCxn id="67" idx="1"/>
          </p:cNvCxnSpPr>
          <p:nvPr/>
        </p:nvCxnSpPr>
        <p:spPr>
          <a:xfrm rot="10800000">
            <a:off x="1786071" y="2720382"/>
            <a:ext cx="1095106" cy="1562093"/>
          </a:xfrm>
          <a:prstGeom prst="bentConnector3">
            <a:avLst>
              <a:gd name="adj1" fmla="val 120875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50703" y="311338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744556" y="1450695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sp>
        <p:nvSpPr>
          <p:cNvPr id="82" name="TextBox 11">
            <a:extLst>
              <a:ext uri="{FF2B5EF4-FFF2-40B4-BE49-F238E27FC236}">
                <a16:creationId xmlns:a16="http://schemas.microsoft.com/office/drawing/2014/main" id="{37EA0464-5D94-425C-B82E-CC790D845CC4}"/>
              </a:ext>
            </a:extLst>
          </p:cNvPr>
          <p:cNvSpPr txBox="1"/>
          <p:nvPr/>
        </p:nvSpPr>
        <p:spPr>
          <a:xfrm>
            <a:off x="5534477" y="901845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NaiveObserverActor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E6B987A-B4A1-473F-AC68-7B4EE8EDD030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 rot="5400000" flipH="1" flipV="1">
            <a:off x="4541667" y="1420402"/>
            <a:ext cx="973817" cy="20376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2CB37E-9049-4917-A233-66B9D1BE0F8E}"/>
              </a:ext>
            </a:extLst>
          </p:cNvPr>
          <p:cNvSpPr txBox="1"/>
          <p:nvPr/>
        </p:nvSpPr>
        <p:spPr>
          <a:xfrm>
            <a:off x="4469723" y="1046084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20622001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518376" y="3534438"/>
            <a:ext cx="1183214" cy="1096102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5777717" y="3882132"/>
            <a:ext cx="702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WEnv</a:t>
            </a:r>
            <a:endParaRPr lang="en-US" sz="1600" dirty="0"/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4615807" y="4181281"/>
            <a:ext cx="844712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4907382" y="380613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send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21" y="1748377"/>
            <a:ext cx="1352498" cy="1301682"/>
          </a:xfrm>
          <a:prstGeom prst="rect">
            <a:avLst/>
          </a:prstGeom>
        </p:spPr>
      </p:pic>
      <p:grpSp>
        <p:nvGrpSpPr>
          <p:cNvPr id="47" name="Gruppo 26">
            <a:extLst>
              <a:ext uri="{FF2B5EF4-FFF2-40B4-BE49-F238E27FC236}">
                <a16:creationId xmlns:a16="http://schemas.microsoft.com/office/drawing/2014/main" id="{3070B780-78B8-4B23-8E71-F2C2D0621002}"/>
              </a:ext>
            </a:extLst>
          </p:cNvPr>
          <p:cNvGrpSpPr/>
          <p:nvPr/>
        </p:nvGrpSpPr>
        <p:grpSpPr>
          <a:xfrm>
            <a:off x="4459600" y="1987586"/>
            <a:ext cx="866156" cy="763297"/>
            <a:chOff x="1194666" y="2417771"/>
            <a:chExt cx="866156" cy="763297"/>
          </a:xfrm>
        </p:grpSpPr>
        <p:sp>
          <p:nvSpPr>
            <p:cNvPr id="48" name="Ovale 27">
              <a:extLst>
                <a:ext uri="{FF2B5EF4-FFF2-40B4-BE49-F238E27FC236}">
                  <a16:creationId xmlns:a16="http://schemas.microsoft.com/office/drawing/2014/main" id="{0E227658-9457-41DA-BB52-938D63E00DA3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Rettangolo 28">
              <a:extLst>
                <a:ext uri="{FF2B5EF4-FFF2-40B4-BE49-F238E27FC236}">
                  <a16:creationId xmlns:a16="http://schemas.microsoft.com/office/drawing/2014/main" id="{1DC296AD-A981-434C-A695-EF3C6234C7C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56" name="Triangolo isoscele 29">
              <a:extLst>
                <a:ext uri="{FF2B5EF4-FFF2-40B4-BE49-F238E27FC236}">
                  <a16:creationId xmlns:a16="http://schemas.microsoft.com/office/drawing/2014/main" id="{E001665D-98FD-4AE6-9239-8FA6A51065D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11">
            <a:extLst>
              <a:ext uri="{FF2B5EF4-FFF2-40B4-BE49-F238E27FC236}">
                <a16:creationId xmlns:a16="http://schemas.microsoft.com/office/drawing/2014/main" id="{2D044384-93E7-407B-95F6-07A101F8AD0F}"/>
              </a:ext>
            </a:extLst>
          </p:cNvPr>
          <p:cNvSpPr txBox="1"/>
          <p:nvPr/>
        </p:nvSpPr>
        <p:spPr>
          <a:xfrm>
            <a:off x="3712714" y="254168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consoleGuiActor</a:t>
            </a:r>
            <a:endParaRPr lang="en-US" sz="1400" dirty="0"/>
          </a:p>
        </p:txBody>
      </p:sp>
      <p:grpSp>
        <p:nvGrpSpPr>
          <p:cNvPr id="62" name="Gruppo 26">
            <a:extLst>
              <a:ext uri="{FF2B5EF4-FFF2-40B4-BE49-F238E27FC236}">
                <a16:creationId xmlns:a16="http://schemas.microsoft.com/office/drawing/2014/main" id="{99147B91-ACDB-4825-8CEE-DFAAF930AA45}"/>
              </a:ext>
            </a:extLst>
          </p:cNvPr>
          <p:cNvGrpSpPr/>
          <p:nvPr/>
        </p:nvGrpSpPr>
        <p:grpSpPr>
          <a:xfrm>
            <a:off x="1786071" y="2332465"/>
            <a:ext cx="866156" cy="763297"/>
            <a:chOff x="1194666" y="2417771"/>
            <a:chExt cx="866156" cy="763297"/>
          </a:xfrm>
        </p:grpSpPr>
        <p:sp>
          <p:nvSpPr>
            <p:cNvPr id="63" name="Ovale 27">
              <a:extLst>
                <a:ext uri="{FF2B5EF4-FFF2-40B4-BE49-F238E27FC236}">
                  <a16:creationId xmlns:a16="http://schemas.microsoft.com/office/drawing/2014/main" id="{8336F22F-C5CA-46AD-AD57-BF4FC63D7579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7" name="Rettangolo 28">
              <a:extLst>
                <a:ext uri="{FF2B5EF4-FFF2-40B4-BE49-F238E27FC236}">
                  <a16:creationId xmlns:a16="http://schemas.microsoft.com/office/drawing/2014/main" id="{35617AF4-4EEB-4210-B7DD-651313138EA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8" name="Triangolo isoscele 29">
              <a:extLst>
                <a:ext uri="{FF2B5EF4-FFF2-40B4-BE49-F238E27FC236}">
                  <a16:creationId xmlns:a16="http://schemas.microsoft.com/office/drawing/2014/main" id="{4AA11ED1-1C53-4E52-95FE-BFB16AB1C867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9" name="TextBox 11">
            <a:extLst>
              <a:ext uri="{FF2B5EF4-FFF2-40B4-BE49-F238E27FC236}">
                <a16:creationId xmlns:a16="http://schemas.microsoft.com/office/drawing/2014/main" id="{7615145C-CD33-407F-BF5C-9646239EC4B3}"/>
              </a:ext>
            </a:extLst>
          </p:cNvPr>
          <p:cNvSpPr txBox="1"/>
          <p:nvPr/>
        </p:nvSpPr>
        <p:spPr>
          <a:xfrm>
            <a:off x="862668" y="2298960"/>
            <a:ext cx="264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dirty="0" err="1"/>
              <a:t>ResumableBoundaryWalkerActor</a:t>
            </a:r>
            <a:endParaRPr lang="en-US" sz="14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74990-0BAF-4C46-8C37-BE4522ADE5BC}"/>
              </a:ext>
            </a:extLst>
          </p:cNvPr>
          <p:cNvCxnSpPr>
            <a:cxnSpLocks/>
            <a:stCxn id="63" idx="4"/>
          </p:cNvCxnSpPr>
          <p:nvPr/>
        </p:nvCxnSpPr>
        <p:spPr>
          <a:xfrm rot="16200000" flipH="1">
            <a:off x="2597521" y="2775608"/>
            <a:ext cx="877354" cy="1517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47E203C-1D1C-4966-BC1C-C04A2B06C5DD}"/>
              </a:ext>
            </a:extLst>
          </p:cNvPr>
          <p:cNvCxnSpPr>
            <a:cxnSpLocks/>
            <a:stCxn id="44" idx="2"/>
            <a:endCxn id="67" idx="1"/>
          </p:cNvCxnSpPr>
          <p:nvPr/>
        </p:nvCxnSpPr>
        <p:spPr>
          <a:xfrm rot="10800000">
            <a:off x="1786072" y="2720381"/>
            <a:ext cx="2008959" cy="1460900"/>
          </a:xfrm>
          <a:prstGeom prst="bentConnector3">
            <a:avLst>
              <a:gd name="adj1" fmla="val 1113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A1C7BDD-7BB1-4265-A6D9-5757E566A019}"/>
              </a:ext>
            </a:extLst>
          </p:cNvPr>
          <p:cNvSpPr txBox="1"/>
          <p:nvPr/>
        </p:nvSpPr>
        <p:spPr>
          <a:xfrm>
            <a:off x="2226140" y="3293303"/>
            <a:ext cx="148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forward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doStep</a:t>
            </a:r>
            <a:r>
              <a:rPr lang="en-US" sz="1400" dirty="0"/>
              <a:t>, </a:t>
            </a:r>
            <a:r>
              <a:rPr lang="en-US" sz="1400" dirty="0" err="1"/>
              <a:t>turnLeft</a:t>
            </a:r>
            <a:r>
              <a:rPr lang="en-US" sz="1400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351EF0-8E1F-4DD5-9052-68B6F764F6A6}"/>
              </a:ext>
            </a:extLst>
          </p:cNvPr>
          <p:cNvSpPr txBox="1"/>
          <p:nvPr/>
        </p:nvSpPr>
        <p:spPr>
          <a:xfrm>
            <a:off x="1310863" y="4251464"/>
            <a:ext cx="1522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(to observer)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74D3406-9A41-4889-A1A4-4F5F740F3BBD}"/>
              </a:ext>
            </a:extLst>
          </p:cNvPr>
          <p:cNvCxnSpPr>
            <a:cxnSpLocks/>
            <a:stCxn id="56" idx="5"/>
            <a:endCxn id="67" idx="1"/>
          </p:cNvCxnSpPr>
          <p:nvPr/>
        </p:nvCxnSpPr>
        <p:spPr>
          <a:xfrm rot="16200000" flipH="1" flipV="1">
            <a:off x="3000787" y="794477"/>
            <a:ext cx="711187" cy="3140620"/>
          </a:xfrm>
          <a:prstGeom prst="bentConnector4">
            <a:avLst>
              <a:gd name="adj1" fmla="val -38896"/>
              <a:gd name="adj2" fmla="val 10727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908277-0796-4072-8F33-1CEC606849C2}"/>
              </a:ext>
            </a:extLst>
          </p:cNvPr>
          <p:cNvSpPr txBox="1"/>
          <p:nvPr/>
        </p:nvSpPr>
        <p:spPr>
          <a:xfrm>
            <a:off x="2652227" y="1705644"/>
            <a:ext cx="2299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(</a:t>
            </a:r>
            <a:r>
              <a:rPr lang="en-US" sz="1400" dirty="0" err="1">
                <a:solidFill>
                  <a:srgbClr val="00B050"/>
                </a:solidFill>
              </a:rPr>
              <a:t>robotCmd</a:t>
            </a:r>
            <a:r>
              <a:rPr lang="en-US" sz="1400" dirty="0"/>
              <a:t> to observer)</a:t>
            </a:r>
          </a:p>
        </p:txBody>
      </p:sp>
      <p:grpSp>
        <p:nvGrpSpPr>
          <p:cNvPr id="43" name="Gruppo 26">
            <a:extLst>
              <a:ext uri="{FF2B5EF4-FFF2-40B4-BE49-F238E27FC236}">
                <a16:creationId xmlns:a16="http://schemas.microsoft.com/office/drawing/2014/main" id="{DF774B4C-9525-4884-B413-AC811879867C}"/>
              </a:ext>
            </a:extLst>
          </p:cNvPr>
          <p:cNvGrpSpPr/>
          <p:nvPr/>
        </p:nvGrpSpPr>
        <p:grpSpPr>
          <a:xfrm>
            <a:off x="3795030" y="3778024"/>
            <a:ext cx="749721" cy="763297"/>
            <a:chOff x="1311101" y="2417771"/>
            <a:chExt cx="749721" cy="763297"/>
          </a:xfrm>
        </p:grpSpPr>
        <p:sp>
          <p:nvSpPr>
            <p:cNvPr id="44" name="Ovale 27">
              <a:extLst>
                <a:ext uri="{FF2B5EF4-FFF2-40B4-BE49-F238E27FC236}">
                  <a16:creationId xmlns:a16="http://schemas.microsoft.com/office/drawing/2014/main" id="{2BFD72D6-FC05-412E-AB24-85B31EEB03A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CCE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0" name="Triangolo isoscele 29">
              <a:extLst>
                <a:ext uri="{FF2B5EF4-FFF2-40B4-BE49-F238E27FC236}">
                  <a16:creationId xmlns:a16="http://schemas.microsoft.com/office/drawing/2014/main" id="{ACCB9CB7-F815-4ECC-9F5A-49754A5563F1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44B757-B0BD-466E-99F7-3A8C1A33F05D}"/>
              </a:ext>
            </a:extLst>
          </p:cNvPr>
          <p:cNvSpPr txBox="1"/>
          <p:nvPr/>
        </p:nvSpPr>
        <p:spPr>
          <a:xfrm flipH="1">
            <a:off x="2863670" y="4482427"/>
            <a:ext cx="1862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IssWshttpJavaSupport</a:t>
            </a:r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F3C932-7883-42D9-AE43-95B287094CF4}"/>
              </a:ext>
            </a:extLst>
          </p:cNvPr>
          <p:cNvCxnSpPr/>
          <p:nvPr/>
        </p:nvCxnSpPr>
        <p:spPr>
          <a:xfrm>
            <a:off x="5430398" y="1244183"/>
            <a:ext cx="0" cy="385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1">
            <a:extLst>
              <a:ext uri="{FF2B5EF4-FFF2-40B4-BE49-F238E27FC236}">
                <a16:creationId xmlns:a16="http://schemas.microsoft.com/office/drawing/2014/main" id="{CF48C044-9A9D-4DB9-B82A-646948A6AFBE}"/>
              </a:ext>
            </a:extLst>
          </p:cNvPr>
          <p:cNvSpPr txBox="1"/>
          <p:nvPr/>
        </p:nvSpPr>
        <p:spPr>
          <a:xfrm>
            <a:off x="4578457" y="4141005"/>
            <a:ext cx="950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endmove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1400" dirty="0" err="1">
                <a:solidFill>
                  <a:srgbClr val="00B050"/>
                </a:solidFill>
              </a:rPr>
              <a:t>sonarData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529198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58023ED6-31F3-485D-88A2-A01BDD39DBEA}"/>
              </a:ext>
            </a:extLst>
          </p:cNvPr>
          <p:cNvGrpSpPr/>
          <p:nvPr/>
        </p:nvGrpSpPr>
        <p:grpSpPr>
          <a:xfrm>
            <a:off x="6999000" y="1120965"/>
            <a:ext cx="1715629" cy="1733553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7E0621A9-D2A6-4394-A419-7E28CE7981D5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B3507D6B-2127-4E70-A04E-2A4BA64F07D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DEB705-0682-4909-ABD7-A1C0825DFB37}"/>
              </a:ext>
            </a:extLst>
          </p:cNvPr>
          <p:cNvSpPr/>
          <p:nvPr/>
        </p:nvSpPr>
        <p:spPr>
          <a:xfrm>
            <a:off x="6463281" y="1344710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8010</a:t>
            </a:r>
          </a:p>
        </p:txBody>
      </p:sp>
      <p:grpSp>
        <p:nvGrpSpPr>
          <p:cNvPr id="6" name="Gruppo 26">
            <a:extLst>
              <a:ext uri="{FF2B5EF4-FFF2-40B4-BE49-F238E27FC236}">
                <a16:creationId xmlns:a16="http://schemas.microsoft.com/office/drawing/2014/main" id="{F819F0F4-AF0E-419D-A5C2-6DC77A55811B}"/>
              </a:ext>
            </a:extLst>
          </p:cNvPr>
          <p:cNvGrpSpPr/>
          <p:nvPr/>
        </p:nvGrpSpPr>
        <p:grpSpPr>
          <a:xfrm>
            <a:off x="7480322" y="1534142"/>
            <a:ext cx="866156" cy="763297"/>
            <a:chOff x="1194666" y="2417771"/>
            <a:chExt cx="866156" cy="763297"/>
          </a:xfrm>
        </p:grpSpPr>
        <p:sp>
          <p:nvSpPr>
            <p:cNvPr id="7" name="Ovale 27">
              <a:extLst>
                <a:ext uri="{FF2B5EF4-FFF2-40B4-BE49-F238E27FC236}">
                  <a16:creationId xmlns:a16="http://schemas.microsoft.com/office/drawing/2014/main" id="{13CD421B-CD94-4B56-8D2A-3694508640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Rettangolo 28">
              <a:extLst>
                <a:ext uri="{FF2B5EF4-FFF2-40B4-BE49-F238E27FC236}">
                  <a16:creationId xmlns:a16="http://schemas.microsoft.com/office/drawing/2014/main" id="{B401DA1B-69D8-41E2-9D98-7A0AC69ADAE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" name="Triangolo isoscele 29">
              <a:extLst>
                <a:ext uri="{FF2B5EF4-FFF2-40B4-BE49-F238E27FC236}">
                  <a16:creationId xmlns:a16="http://schemas.microsoft.com/office/drawing/2014/main" id="{B4530605-3BEB-4D30-AEB1-32EF8A329B6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Gruppo 26">
            <a:extLst>
              <a:ext uri="{FF2B5EF4-FFF2-40B4-BE49-F238E27FC236}">
                <a16:creationId xmlns:a16="http://schemas.microsoft.com/office/drawing/2014/main" id="{DC169D7E-384D-4A74-BDE4-6A7E02B0E6FA}"/>
              </a:ext>
            </a:extLst>
          </p:cNvPr>
          <p:cNvGrpSpPr/>
          <p:nvPr/>
        </p:nvGrpSpPr>
        <p:grpSpPr>
          <a:xfrm>
            <a:off x="2591595" y="1362420"/>
            <a:ext cx="866156" cy="763297"/>
            <a:chOff x="1194666" y="2417771"/>
            <a:chExt cx="866156" cy="763297"/>
          </a:xfrm>
        </p:grpSpPr>
        <p:sp>
          <p:nvSpPr>
            <p:cNvPr id="11" name="Ovale 27">
              <a:extLst>
                <a:ext uri="{FF2B5EF4-FFF2-40B4-BE49-F238E27FC236}">
                  <a16:creationId xmlns:a16="http://schemas.microsoft.com/office/drawing/2014/main" id="{3BB7298E-ACF6-4161-9FA2-6A08C196A477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" name="Rettangolo 28">
              <a:extLst>
                <a:ext uri="{FF2B5EF4-FFF2-40B4-BE49-F238E27FC236}">
                  <a16:creationId xmlns:a16="http://schemas.microsoft.com/office/drawing/2014/main" id="{F020AF04-7163-4BE8-B16C-F909328302F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3" name="Triangolo isoscele 29">
              <a:extLst>
                <a:ext uri="{FF2B5EF4-FFF2-40B4-BE49-F238E27FC236}">
                  <a16:creationId xmlns:a16="http://schemas.microsoft.com/office/drawing/2014/main" id="{EAE07B6F-E3B9-4DBB-91AE-E423F59307F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85F759-D550-4885-BA12-8953796A91A3}"/>
              </a:ext>
            </a:extLst>
          </p:cNvPr>
          <p:cNvSpPr txBox="1"/>
          <p:nvPr/>
        </p:nvSpPr>
        <p:spPr>
          <a:xfrm>
            <a:off x="6875984" y="2441498"/>
            <a:ext cx="18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StepRobotService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EAF1DE-58BC-4584-809B-45FC831C4ACD}"/>
              </a:ext>
            </a:extLst>
          </p:cNvPr>
          <p:cNvSpPr txBox="1"/>
          <p:nvPr/>
        </p:nvSpPr>
        <p:spPr>
          <a:xfrm>
            <a:off x="2429378" y="2168935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WalkerPath</a:t>
            </a:r>
            <a:endParaRPr lang="en-US" dirty="0"/>
          </a:p>
        </p:txBody>
      </p:sp>
      <p:grpSp>
        <p:nvGrpSpPr>
          <p:cNvPr id="16" name="Gruppo 26">
            <a:extLst>
              <a:ext uri="{FF2B5EF4-FFF2-40B4-BE49-F238E27FC236}">
                <a16:creationId xmlns:a16="http://schemas.microsoft.com/office/drawing/2014/main" id="{8DE12D89-FC0F-4893-B8C8-BC0EF65179E9}"/>
              </a:ext>
            </a:extLst>
          </p:cNvPr>
          <p:cNvGrpSpPr/>
          <p:nvPr/>
        </p:nvGrpSpPr>
        <p:grpSpPr>
          <a:xfrm>
            <a:off x="2124505" y="3328553"/>
            <a:ext cx="866156" cy="763297"/>
            <a:chOff x="1194666" y="2417771"/>
            <a:chExt cx="866156" cy="763297"/>
          </a:xfrm>
        </p:grpSpPr>
        <p:sp>
          <p:nvSpPr>
            <p:cNvPr id="17" name="Ovale 27">
              <a:extLst>
                <a:ext uri="{FF2B5EF4-FFF2-40B4-BE49-F238E27FC236}">
                  <a16:creationId xmlns:a16="http://schemas.microsoft.com/office/drawing/2014/main" id="{B63647F2-2157-44F7-9E2A-A485E4AE30AE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Rettangolo 28">
              <a:extLst>
                <a:ext uri="{FF2B5EF4-FFF2-40B4-BE49-F238E27FC236}">
                  <a16:creationId xmlns:a16="http://schemas.microsoft.com/office/drawing/2014/main" id="{24EE82A8-05CB-4952-BEB7-F2C6AF706176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Triangolo isoscele 29">
              <a:extLst>
                <a:ext uri="{FF2B5EF4-FFF2-40B4-BE49-F238E27FC236}">
                  <a16:creationId xmlns:a16="http://schemas.microsoft.com/office/drawing/2014/main" id="{9746397F-ABDF-4277-9331-EEADE08A875F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2444D6-3330-460A-A76C-16B20FBAEB4E}"/>
              </a:ext>
            </a:extLst>
          </p:cNvPr>
          <p:cNvSpPr txBox="1"/>
          <p:nvPr/>
        </p:nvSpPr>
        <p:spPr>
          <a:xfrm>
            <a:off x="1962288" y="4135068"/>
            <a:ext cx="211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WalkerStrategyActor</a:t>
            </a:r>
            <a:endParaRPr lang="en-US" dirty="0"/>
          </a:p>
        </p:txBody>
      </p:sp>
      <p:grpSp>
        <p:nvGrpSpPr>
          <p:cNvPr id="21" name="Gruppo 26">
            <a:extLst>
              <a:ext uri="{FF2B5EF4-FFF2-40B4-BE49-F238E27FC236}">
                <a16:creationId xmlns:a16="http://schemas.microsoft.com/office/drawing/2014/main" id="{CEF6E0A4-1EC6-43A8-B6CC-C96E32DAE466}"/>
              </a:ext>
            </a:extLst>
          </p:cNvPr>
          <p:cNvGrpSpPr/>
          <p:nvPr/>
        </p:nvGrpSpPr>
        <p:grpSpPr>
          <a:xfrm>
            <a:off x="4614589" y="3647178"/>
            <a:ext cx="866156" cy="763297"/>
            <a:chOff x="1194666" y="2417771"/>
            <a:chExt cx="866156" cy="763297"/>
          </a:xfrm>
        </p:grpSpPr>
        <p:sp>
          <p:nvSpPr>
            <p:cNvPr id="22" name="Ovale 27">
              <a:extLst>
                <a:ext uri="{FF2B5EF4-FFF2-40B4-BE49-F238E27FC236}">
                  <a16:creationId xmlns:a16="http://schemas.microsoft.com/office/drawing/2014/main" id="{76672197-6031-4680-A820-CB9A98B45A64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Rettangolo 28">
              <a:extLst>
                <a:ext uri="{FF2B5EF4-FFF2-40B4-BE49-F238E27FC236}">
                  <a16:creationId xmlns:a16="http://schemas.microsoft.com/office/drawing/2014/main" id="{056EB50C-8D07-4E44-BACA-351EAB947DF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Triangolo isoscele 29">
              <a:extLst>
                <a:ext uri="{FF2B5EF4-FFF2-40B4-BE49-F238E27FC236}">
                  <a16:creationId xmlns:a16="http://schemas.microsoft.com/office/drawing/2014/main" id="{A2D47296-7223-46A9-B7E2-807CD0AF28D2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54DB823-EA7D-4D6C-BB88-A1C8D36B96C4}"/>
              </a:ext>
            </a:extLst>
          </p:cNvPr>
          <p:cNvSpPr txBox="1"/>
          <p:nvPr/>
        </p:nvSpPr>
        <p:spPr>
          <a:xfrm>
            <a:off x="4452372" y="445369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PathExecutorActor</a:t>
            </a:r>
            <a:endParaRPr lang="en-US" dirty="0"/>
          </a:p>
        </p:txBody>
      </p:sp>
      <p:grpSp>
        <p:nvGrpSpPr>
          <p:cNvPr id="26" name="Gruppo 26">
            <a:extLst>
              <a:ext uri="{FF2B5EF4-FFF2-40B4-BE49-F238E27FC236}">
                <a16:creationId xmlns:a16="http://schemas.microsoft.com/office/drawing/2014/main" id="{E594C82D-28D6-4977-98D7-A29F69541A24}"/>
              </a:ext>
            </a:extLst>
          </p:cNvPr>
          <p:cNvGrpSpPr/>
          <p:nvPr/>
        </p:nvGrpSpPr>
        <p:grpSpPr>
          <a:xfrm>
            <a:off x="6808510" y="3822445"/>
            <a:ext cx="866156" cy="763297"/>
            <a:chOff x="1194666" y="2417771"/>
            <a:chExt cx="866156" cy="763297"/>
          </a:xfrm>
        </p:grpSpPr>
        <p:sp>
          <p:nvSpPr>
            <p:cNvPr id="27" name="Ovale 27">
              <a:extLst>
                <a:ext uri="{FF2B5EF4-FFF2-40B4-BE49-F238E27FC236}">
                  <a16:creationId xmlns:a16="http://schemas.microsoft.com/office/drawing/2014/main" id="{D4CCF148-93E4-4688-9A8C-69BFA4ABB52D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8">
              <a:extLst>
                <a:ext uri="{FF2B5EF4-FFF2-40B4-BE49-F238E27FC236}">
                  <a16:creationId xmlns:a16="http://schemas.microsoft.com/office/drawing/2014/main" id="{614BDCC8-9CC2-4300-986D-CF26B4207F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9">
              <a:extLst>
                <a:ext uri="{FF2B5EF4-FFF2-40B4-BE49-F238E27FC236}">
                  <a16:creationId xmlns:a16="http://schemas.microsoft.com/office/drawing/2014/main" id="{BBFF9C4D-034C-47A0-9007-A01A0136B5A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9CC78C-840D-44E4-8DFF-8CB39D2EA8B4}"/>
              </a:ext>
            </a:extLst>
          </p:cNvPr>
          <p:cNvSpPr txBox="1"/>
          <p:nvPr/>
        </p:nvSpPr>
        <p:spPr>
          <a:xfrm>
            <a:off x="6646293" y="4628960"/>
            <a:ext cx="167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StepRobotActor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726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1" y="1907093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563881" y="2007244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380033" y="2468909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1" y="154447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6563881" y="1314062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>
                <a:solidFill>
                  <a:srgbClr val="FFFF00"/>
                </a:solidFill>
              </a:rPr>
              <a:t>WebpageServer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998939" y="730851"/>
            <a:ext cx="412292" cy="7541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DD27EC7-1FD0-4591-A83D-5C0A1A2B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62" y="3878486"/>
            <a:ext cx="4007738" cy="297951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FEE04FE-FBC2-40A5-8ADE-B1612D9ABE73}"/>
              </a:ext>
            </a:extLst>
          </p:cNvPr>
          <p:cNvSpPr txBox="1"/>
          <p:nvPr/>
        </p:nvSpPr>
        <p:spPr>
          <a:xfrm>
            <a:off x="8692234" y="2007244"/>
            <a:ext cx="203653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a client (</a:t>
            </a:r>
            <a:r>
              <a:rPr lang="en-US" dirty="0" err="1"/>
              <a:t>js</a:t>
            </a:r>
            <a:r>
              <a:rPr lang="en-US" dirty="0"/>
              <a:t>) that handles messages sent by </a:t>
            </a:r>
            <a:r>
              <a:rPr lang="en-US" dirty="0" err="1"/>
              <a:t>WEnv</a:t>
            </a:r>
            <a:r>
              <a:rPr lang="en-US" dirty="0"/>
              <a:t> over websocket-8091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FCC73B8-2282-4AC2-AE31-52DA6E085D92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8754631" y="4440443"/>
            <a:ext cx="1918095" cy="635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B216C9E-4A20-4717-B1D5-F8E0EAF4F830}"/>
              </a:ext>
            </a:extLst>
          </p:cNvPr>
          <p:cNvSpPr/>
          <p:nvPr/>
        </p:nvSpPr>
        <p:spPr>
          <a:xfrm>
            <a:off x="2140527" y="2883509"/>
            <a:ext cx="202367" cy="1887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2D4FD-96B3-4999-B318-E79DE8A8C866}"/>
              </a:ext>
            </a:extLst>
          </p:cNvPr>
          <p:cNvSpPr txBox="1"/>
          <p:nvPr/>
        </p:nvSpPr>
        <p:spPr>
          <a:xfrm>
            <a:off x="553141" y="1521498"/>
            <a:ext cx="582794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WebpageServer</a:t>
            </a:r>
            <a:r>
              <a:rPr lang="en-US" dirty="0"/>
              <a:t> updates the scene by using websocket-8090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321E8DE-0DCD-4789-AFF8-610118BD0D85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2241711" y="1837123"/>
            <a:ext cx="4330470" cy="104638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F16D52-05F1-403E-A5B1-4A994618D5F4}"/>
              </a:ext>
            </a:extLst>
          </p:cNvPr>
          <p:cNvSpPr txBox="1"/>
          <p:nvPr/>
        </p:nvSpPr>
        <p:spPr>
          <a:xfrm>
            <a:off x="595557" y="3044424"/>
            <a:ext cx="145315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Wenv</a:t>
            </a:r>
            <a:r>
              <a:rPr lang="en-US" dirty="0"/>
              <a:t> (scene)</a:t>
            </a:r>
          </a:p>
        </p:txBody>
      </p:sp>
    </p:spTree>
    <p:extLst>
      <p:ext uri="{BB962C8B-B14F-4D97-AF65-F5344CB8AC3E}">
        <p14:creationId xmlns:p14="http://schemas.microsoft.com/office/powerpoint/2010/main" val="2125638574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81088-0FD8-4C1A-A073-21ECCB65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3" y="55808"/>
            <a:ext cx="7334297" cy="48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357A5-CC17-4235-8378-988782E4CF6F}"/>
              </a:ext>
            </a:extLst>
          </p:cNvPr>
          <p:cNvSpPr txBox="1"/>
          <p:nvPr/>
        </p:nvSpPr>
        <p:spPr>
          <a:xfrm>
            <a:off x="6728773" y="155959"/>
            <a:ext cx="203653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scripts loaded in</a:t>
            </a:r>
          </a:p>
          <a:p>
            <a:r>
              <a:rPr lang="en-US" dirty="0"/>
              <a:t>the HTML file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D11A2D7-9F4E-4D63-B323-940A510164E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544925" y="617624"/>
            <a:ext cx="1183848" cy="12142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8BED648-CEEF-40FA-870E-F6B366786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8" y="5030273"/>
            <a:ext cx="8416608" cy="13226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6502D7-940A-48F7-A00E-FA8C63C2F084}"/>
              </a:ext>
            </a:extLst>
          </p:cNvPr>
          <p:cNvSpPr txBox="1"/>
          <p:nvPr/>
        </p:nvSpPr>
        <p:spPr>
          <a:xfrm>
            <a:off x="7747042" y="4216813"/>
            <a:ext cx="203653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Console updated </a:t>
            </a:r>
          </a:p>
          <a:p>
            <a:r>
              <a:rPr lang="en-US" dirty="0"/>
              <a:t>by </a:t>
            </a:r>
            <a:r>
              <a:rPr lang="en-US" dirty="0" err="1"/>
              <a:t>WebpageServer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D85D913-17E4-435F-AD46-D093FA5BB6A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8305748" y="5319147"/>
            <a:ext cx="915567" cy="35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224497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C09-7529-442D-8E75-8A4F1BD2DA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 a project with </a:t>
            </a:r>
            <a:r>
              <a:rPr lang="en-US" dirty="0" err="1"/>
              <a:t>gradle</a:t>
            </a:r>
            <a:endParaRPr lang="en-US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5486B56-455F-4FBD-BE90-E8DD6C52B310}"/>
              </a:ext>
            </a:extLst>
          </p:cNvPr>
          <p:cNvSpPr txBox="1"/>
          <p:nvPr/>
        </p:nvSpPr>
        <p:spPr>
          <a:xfrm>
            <a:off x="681493" y="1401738"/>
            <a:ext cx="11281775" cy="10772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D7D31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  <a:ea typeface="Calibri"/>
                <a:cs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  <a:ea typeface="Calibri"/>
                <a:cs typeface="Calibri"/>
              </a:rPr>
              <a:t>mkdir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US" sz="32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it.unibo.wenvusage</a:t>
            </a:r>
            <a:endParaRPr lang="en-US" sz="32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00B050"/>
                </a:solidFill>
                <a:uFillTx/>
                <a:latin typeface="Calibri"/>
              </a:rPr>
              <a:t>C:\...\issLab2021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lang="en-US" sz="32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gradle </a:t>
            </a:r>
            <a:r>
              <a:rPr lang="en-US" sz="3200" b="0" i="0" u="none" strike="noStrike" kern="1200" cap="none" spc="0" baseline="0%" dirty="0" err="1">
                <a:solidFill>
                  <a:srgbClr val="C00000"/>
                </a:solidFill>
                <a:uFillTx/>
                <a:latin typeface="Calibri"/>
              </a:rPr>
              <a:t>init</a:t>
            </a:r>
            <a:r>
              <a:rPr lang="en-US" sz="32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 (select 2, 3, 1, 2, 1, -, 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F887-AE65-4634-A20A-88FBDCEF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478956"/>
            <a:ext cx="7473816" cy="4403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68D3C6-D784-4978-9BCB-5F8DF37A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546"/>
            <a:ext cx="8511540" cy="57114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C40EAB-320A-49C4-AE6E-FF3CA546D0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4D20B-C86E-4701-8C41-D4A47647C120}"/>
              </a:ext>
            </a:extLst>
          </p:cNvPr>
          <p:cNvSpPr txBox="1"/>
          <p:nvPr/>
        </p:nvSpPr>
        <p:spPr>
          <a:xfrm>
            <a:off x="7313115" y="2845493"/>
            <a:ext cx="4872618" cy="2339099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&gt; Task :</a:t>
            </a:r>
            <a:r>
              <a:rPr lang="en-US" sz="1800" b="0" i="0" u="none" strike="noStrike" kern="1200" cap="none" spc="0" baseline="0%" dirty="0" err="1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app:run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Hello World!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BUILD SUCCESSFUL in 2s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actionable tasks: 1 executed, 1 up-to-date</a:t>
            </a:r>
            <a:endParaRPr lang="en-US" sz="18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36A4-1C58-4EFB-B95F-F91FE9068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757123"/>
          </a:xfrm>
        </p:spPr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4C0C0-A936-4AE4-A8D5-C0A08E4BA080}"/>
              </a:ext>
            </a:extLst>
          </p:cNvPr>
          <p:cNvSpPr txBox="1"/>
          <p:nvPr/>
        </p:nvSpPr>
        <p:spPr>
          <a:xfrm>
            <a:off x="194154" y="1582451"/>
            <a:ext cx="11803687" cy="2000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application </a:t>
            </a: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{</a:t>
            </a:r>
            <a:b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// Define the main class for the application.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//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mainClass.set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("</a:t>
            </a:r>
            <a:r>
              <a:rPr lang="en-US" sz="2400" b="0" i="1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</a:rPr>
              <a:t>it.unibo.wenvusage.App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")    //ORIGINAL</a:t>
            </a:r>
            <a:b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</a:b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 </a:t>
            </a:r>
            <a:r>
              <a:rPr lang="en-US" sz="2800" b="0" i="1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mainClass</a:t>
            </a:r>
            <a:r>
              <a:rPr lang="en-US" sz="2800" b="0" i="0" u="none" strike="noStrike" kern="1200" cap="none" spc="0" baseline="0%" dirty="0" err="1">
                <a:solidFill>
                  <a:srgbClr val="C00000"/>
                </a:solidFill>
                <a:uFillTx/>
                <a:latin typeface="Consolas"/>
              </a:rPr>
              <a:t>.set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("</a:t>
            </a:r>
            <a:r>
              <a:rPr lang="en-US" sz="2800" b="0" i="0" u="none" strike="noStrike" kern="1200" cap="none" spc="0" baseline="0%" dirty="0" err="1">
                <a:solidFill>
                  <a:srgbClr val="0070C0"/>
                </a:solidFill>
                <a:uFillTx/>
                <a:latin typeface="Consolas"/>
              </a:rPr>
              <a:t>it.unibo.wenvusage.MoveVirtualRobot</a:t>
            </a:r>
            <a:r>
              <a:rPr lang="en-US" sz="2800" b="0" i="0" u="none" strike="noStrike" kern="1200" cap="none" spc="0" baseline="0%" dirty="0">
                <a:solidFill>
                  <a:srgbClr val="C00000"/>
                </a:solidFill>
                <a:uFillTx/>
                <a:latin typeface="Consolas"/>
              </a:rPr>
              <a:t>") </a:t>
            </a: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  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lang="en-US" sz="2400" b="0" i="1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</a:rPr>
              <a:t>}</a:t>
            </a:r>
            <a:endParaRPr lang="en-US" sz="2400" b="0" i="0" u="none" strike="noStrike" kern="1200" cap="none" spc="0" baseline="0%" dirty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7DBB7-7BE8-4FE5-BB58-17B4E5D5314C}"/>
              </a:ext>
            </a:extLst>
          </p:cNvPr>
          <p:cNvSpPr txBox="1"/>
          <p:nvPr/>
        </p:nvSpPr>
        <p:spPr>
          <a:xfrm>
            <a:off x="495705" y="5229618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%" dirty="0">
                <a:solidFill>
                  <a:srgbClr val="90C226"/>
                </a:solidFill>
                <a:uFillTx/>
                <a:latin typeface="Trebuchet MS"/>
              </a:rPr>
              <a:t>Formally define the Test (in JUnit)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44F13F-F9FC-434B-A59C-0EBEF2BE2000}"/>
              </a:ext>
            </a:extLst>
          </p:cNvPr>
          <p:cNvSpPr txBox="1"/>
          <p:nvPr/>
        </p:nvSpPr>
        <p:spPr>
          <a:xfrm>
            <a:off x="433068" y="3893515"/>
            <a:ext cx="8596667" cy="75712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Create the </a:t>
            </a:r>
            <a:r>
              <a:rPr lang="en-US" sz="3600" b="0" i="0" u="none" strike="noStrike" kern="0" cap="none" spc="0" baseline="0%" dirty="0" err="1">
                <a:solidFill>
                  <a:srgbClr val="C00000"/>
                </a:solidFill>
                <a:uFillTx/>
                <a:latin typeface="Trebuchet MS"/>
              </a:rPr>
              <a:t>userDocs</a:t>
            </a:r>
            <a:r>
              <a:rPr lang="en-US" sz="3600" b="0" i="0" u="none" strike="noStrike" kern="0" cap="none" spc="0" baseline="0%" dirty="0">
                <a:solidFill>
                  <a:srgbClr val="C00000"/>
                </a:solidFill>
                <a:uFillTx/>
                <a:latin typeface="Trebuchet MS"/>
              </a:rPr>
              <a:t> </a:t>
            </a:r>
            <a:r>
              <a:rPr lang="en-US" sz="3600" b="0" i="0" u="none" strike="noStrike" kern="0" cap="none" spc="0" baseline="0%" dirty="0">
                <a:solidFill>
                  <a:srgbClr val="90C226"/>
                </a:solidFill>
                <a:uFillTx/>
                <a:latin typeface="Trebuchet MS"/>
              </a:rPr>
              <a:t>folder</a:t>
            </a:r>
            <a:endParaRPr lang="en-US" sz="1800" b="0" i="0" u="none" strike="noStrike" kern="0" cap="none" spc="0" baseline="0%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95D5B25-ED16-4609-A4CF-6242F000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575"/>
            <a:ext cx="8748713" cy="57304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4A931B-4235-4BF7-BB11-471A8D4937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1E50-9EFB-4707-8C53-593D44587027}"/>
              </a:ext>
            </a:extLst>
          </p:cNvPr>
          <p:cNvSpPr txBox="1"/>
          <p:nvPr/>
        </p:nvSpPr>
        <p:spPr>
          <a:xfrm>
            <a:off x="6227530" y="1269296"/>
            <a:ext cx="5968645" cy="2677655"/>
          </a:xfrm>
          <a:prstGeom prst="rect">
            <a:avLst/>
          </a:prstGeom>
          <a:solidFill>
            <a:srgbClr val="FFFF00"/>
          </a:solidFill>
          <a:ln w="9528" cap="flat">
            <a:solidFill>
              <a:srgbClr val="0070C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120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build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-x test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 test </a:t>
            </a:r>
            <a:r>
              <a:rPr lang="en-US" sz="2800" b="0" i="1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jacocoTestReport</a:t>
            </a: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%" dirty="0" err="1">
                <a:solidFill>
                  <a:srgbClr val="000000"/>
                </a:solidFill>
                <a:uFillTx/>
                <a:latin typeface="Consolas"/>
                <a:cs typeface="Calibri"/>
              </a:rPr>
              <a:t>gradlew</a:t>
            </a:r>
            <a:r>
              <a:rPr lang="en-US" sz="2800" b="1" i="0" u="none" strike="noStrike" kern="0" cap="none" spc="0" baseline="0%" dirty="0">
                <a:solidFill>
                  <a:srgbClr val="000000"/>
                </a:solidFill>
                <a:uFillTx/>
                <a:latin typeface="Consolas"/>
                <a:cs typeface="Calibri"/>
              </a:rPr>
              <a:t> run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1" i="0" u="none" strike="noStrike" kern="0" cap="none" spc="0" baseline="0%" dirty="0">
              <a:solidFill>
                <a:srgbClr val="000000"/>
              </a:solidFill>
              <a:uFillTx/>
              <a:latin typeface="Consolas"/>
              <a:cs typeface="Calibri"/>
            </a:endParaRP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4F46E-1EDD-49CD-9704-D719CA7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975" y="3430581"/>
            <a:ext cx="2743200" cy="20218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521923" y="135003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5986203" y="358748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657555" y="1120749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174975" y="452827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3691891" y="68668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168889" y="472927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718139" y="509180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3740888" y="1256851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3824657" y="1278145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509144" y="1093479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6870812" y="55311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34" name="Triangolo isoscele 50">
            <a:extLst>
              <a:ext uri="{FF2B5EF4-FFF2-40B4-BE49-F238E27FC236}">
                <a16:creationId xmlns:a16="http://schemas.microsoft.com/office/drawing/2014/main" id="{668F8F56-D20B-42D5-B3D8-2D95E7377105}"/>
              </a:ext>
            </a:extLst>
          </p:cNvPr>
          <p:cNvSpPr/>
          <p:nvPr/>
        </p:nvSpPr>
        <p:spPr>
          <a:xfrm rot="16200000">
            <a:off x="3928104" y="566317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4087609" y="661791"/>
            <a:ext cx="1898596" cy="651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6">
            <a:extLst>
              <a:ext uri="{FF2B5EF4-FFF2-40B4-BE49-F238E27FC236}">
                <a16:creationId xmlns:a16="http://schemas.microsoft.com/office/drawing/2014/main" id="{C47A266E-6230-467D-83FB-FFCD05FA8F3C}"/>
              </a:ext>
            </a:extLst>
          </p:cNvPr>
          <p:cNvGrpSpPr/>
          <p:nvPr/>
        </p:nvGrpSpPr>
        <p:grpSpPr>
          <a:xfrm>
            <a:off x="5863960" y="2258650"/>
            <a:ext cx="1248110" cy="1213095"/>
            <a:chOff x="565700" y="4940367"/>
            <a:chExt cx="805955" cy="772447"/>
          </a:xfrm>
        </p:grpSpPr>
        <p:sp>
          <p:nvSpPr>
            <p:cNvPr id="22" name="Ovale 31">
              <a:extLst>
                <a:ext uri="{FF2B5EF4-FFF2-40B4-BE49-F238E27FC236}">
                  <a16:creationId xmlns:a16="http://schemas.microsoft.com/office/drawing/2014/main" id="{C77013FD-B7D8-470A-838F-21C8FA683AE6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3" name="Triangolo isoscele 34">
              <a:extLst>
                <a:ext uri="{FF2B5EF4-FFF2-40B4-BE49-F238E27FC236}">
                  <a16:creationId xmlns:a16="http://schemas.microsoft.com/office/drawing/2014/main" id="{F4C4A41B-7F78-4EED-A370-26F75148F5FA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id="{F30DE67A-22B2-4BCB-9855-B771B0290261}"/>
              </a:ext>
            </a:extLst>
          </p:cNvPr>
          <p:cNvSpPr/>
          <p:nvPr/>
        </p:nvSpPr>
        <p:spPr>
          <a:xfrm>
            <a:off x="5328240" y="2482395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16C34372-1A6F-4145-825A-0B598901577C}"/>
              </a:ext>
            </a:extLst>
          </p:cNvPr>
          <p:cNvSpPr/>
          <p:nvPr/>
        </p:nvSpPr>
        <p:spPr>
          <a:xfrm>
            <a:off x="5999592" y="3244396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8E6B8FD8-2BAB-4146-9B2C-6CE8FCBEB511}"/>
              </a:ext>
            </a:extLst>
          </p:cNvPr>
          <p:cNvSpPr txBox="1"/>
          <p:nvPr/>
        </p:nvSpPr>
        <p:spPr>
          <a:xfrm>
            <a:off x="3103560" y="2141853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 (request)</a:t>
            </a:r>
          </a:p>
        </p:txBody>
      </p:sp>
      <p:grpSp>
        <p:nvGrpSpPr>
          <p:cNvPr id="31" name="Gruppo 7">
            <a:extLst>
              <a:ext uri="{FF2B5EF4-FFF2-40B4-BE49-F238E27FC236}">
                <a16:creationId xmlns:a16="http://schemas.microsoft.com/office/drawing/2014/main" id="{8BAC595F-B4DC-4206-8650-D6869AABF7E8}"/>
              </a:ext>
            </a:extLst>
          </p:cNvPr>
          <p:cNvGrpSpPr/>
          <p:nvPr/>
        </p:nvGrpSpPr>
        <p:grpSpPr>
          <a:xfrm>
            <a:off x="4510926" y="2596574"/>
            <a:ext cx="787334" cy="86434"/>
            <a:chOff x="3452446" y="4176616"/>
            <a:chExt cx="787334" cy="86434"/>
          </a:xfrm>
        </p:grpSpPr>
        <p:sp>
          <p:nvSpPr>
            <p:cNvPr id="35" name="Triangolo isoscele 55">
              <a:extLst>
                <a:ext uri="{FF2B5EF4-FFF2-40B4-BE49-F238E27FC236}">
                  <a16:creationId xmlns:a16="http://schemas.microsoft.com/office/drawing/2014/main" id="{A949ADE1-41E5-4452-92A9-E3E4FDA1455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6" name="Connettore 1 56">
              <a:extLst>
                <a:ext uri="{FF2B5EF4-FFF2-40B4-BE49-F238E27FC236}">
                  <a16:creationId xmlns:a16="http://schemas.microsoft.com/office/drawing/2014/main" id="{FFEAB256-74A3-49E5-B04A-BF20A0D18084}"/>
                </a:ext>
              </a:extLst>
            </p:cNvPr>
            <p:cNvCxnSpPr>
              <a:endCxn id="3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3B8C6FE8-35AF-4EC1-9304-8C39B0435A21}"/>
              </a:ext>
            </a:extLst>
          </p:cNvPr>
          <p:cNvCxnSpPr>
            <a:cxnSpLocks/>
          </p:cNvCxnSpPr>
          <p:nvPr/>
        </p:nvCxnSpPr>
        <p:spPr>
          <a:xfrm flipH="1" flipV="1">
            <a:off x="3060176" y="263282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52">
            <a:extLst>
              <a:ext uri="{FF2B5EF4-FFF2-40B4-BE49-F238E27FC236}">
                <a16:creationId xmlns:a16="http://schemas.microsoft.com/office/drawing/2014/main" id="{AA9B069C-7AF8-4DA7-BC1D-E370A316A837}"/>
              </a:ext>
            </a:extLst>
          </p:cNvPr>
          <p:cNvCxnSpPr>
            <a:cxnSpLocks/>
          </p:cNvCxnSpPr>
          <p:nvPr/>
        </p:nvCxnSpPr>
        <p:spPr>
          <a:xfrm>
            <a:off x="3082925" y="3380498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4">
            <a:extLst>
              <a:ext uri="{FF2B5EF4-FFF2-40B4-BE49-F238E27FC236}">
                <a16:creationId xmlns:a16="http://schemas.microsoft.com/office/drawing/2014/main" id="{03E5DBDE-43D2-4DCE-8708-00AA12F8BA74}"/>
              </a:ext>
            </a:extLst>
          </p:cNvPr>
          <p:cNvSpPr txBox="1"/>
          <p:nvPr/>
        </p:nvSpPr>
        <p:spPr>
          <a:xfrm>
            <a:off x="9459885" y="1475062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6BF69858-7D38-41FE-8B22-F6771BB18D76}"/>
              </a:ext>
            </a:extLst>
          </p:cNvPr>
          <p:cNvSpPr txBox="1"/>
          <p:nvPr/>
        </p:nvSpPr>
        <p:spPr>
          <a:xfrm>
            <a:off x="6851181" y="3217126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TextBox 29">
            <a:extLst>
              <a:ext uri="{FF2B5EF4-FFF2-40B4-BE49-F238E27FC236}">
                <a16:creationId xmlns:a16="http://schemas.microsoft.com/office/drawing/2014/main" id="{DEAD1A44-7C95-410D-9B91-662F331EBF98}"/>
              </a:ext>
            </a:extLst>
          </p:cNvPr>
          <p:cNvSpPr txBox="1"/>
          <p:nvPr/>
        </p:nvSpPr>
        <p:spPr>
          <a:xfrm flipH="1">
            <a:off x="6212849" y="2676763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45" name="Triangolo isoscele 50">
            <a:extLst>
              <a:ext uri="{FF2B5EF4-FFF2-40B4-BE49-F238E27FC236}">
                <a16:creationId xmlns:a16="http://schemas.microsoft.com/office/drawing/2014/main" id="{FA980404-C410-4D17-8511-F57CC045235F}"/>
              </a:ext>
            </a:extLst>
          </p:cNvPr>
          <p:cNvSpPr/>
          <p:nvPr/>
        </p:nvSpPr>
        <p:spPr>
          <a:xfrm rot="16200000">
            <a:off x="3140011" y="2715470"/>
            <a:ext cx="200178" cy="152355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46" name="Straight Connector 39">
            <a:extLst>
              <a:ext uri="{FF2B5EF4-FFF2-40B4-BE49-F238E27FC236}">
                <a16:creationId xmlns:a16="http://schemas.microsoft.com/office/drawing/2014/main" id="{8F402B35-6597-452D-9C50-6EE6DD97AE9F}"/>
              </a:ext>
            </a:extLst>
          </p:cNvPr>
          <p:cNvCxnSpPr>
            <a:cxnSpLocks/>
          </p:cNvCxnSpPr>
          <p:nvPr/>
        </p:nvCxnSpPr>
        <p:spPr>
          <a:xfrm flipH="1" flipV="1">
            <a:off x="3322982" y="2777514"/>
            <a:ext cx="1933659" cy="14133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3">
            <a:extLst>
              <a:ext uri="{FF2B5EF4-FFF2-40B4-BE49-F238E27FC236}">
                <a16:creationId xmlns:a16="http://schemas.microsoft.com/office/drawing/2014/main" id="{366BB749-E0AE-4AC4-8F03-A2DD00867624}"/>
              </a:ext>
            </a:extLst>
          </p:cNvPr>
          <p:cNvSpPr/>
          <p:nvPr/>
        </p:nvSpPr>
        <p:spPr>
          <a:xfrm>
            <a:off x="1424650" y="2121393"/>
            <a:ext cx="1653394" cy="16249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D919158-8AF3-4884-8D79-892E3031B146}"/>
              </a:ext>
            </a:extLst>
          </p:cNvPr>
          <p:cNvSpPr txBox="1"/>
          <p:nvPr/>
        </p:nvSpPr>
        <p:spPr>
          <a:xfrm>
            <a:off x="1469787" y="3652149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80374572-D720-4FC2-9780-F6C5F87EDBD9}"/>
              </a:ext>
            </a:extLst>
          </p:cNvPr>
          <p:cNvSpPr txBox="1"/>
          <p:nvPr/>
        </p:nvSpPr>
        <p:spPr>
          <a:xfrm>
            <a:off x="3177417" y="3374523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Request – Reply (dispatch)</a:t>
            </a:r>
          </a:p>
        </p:txBody>
      </p:sp>
      <p:cxnSp>
        <p:nvCxnSpPr>
          <p:cNvPr id="77" name="Connettore 2 126">
            <a:extLst>
              <a:ext uri="{FF2B5EF4-FFF2-40B4-BE49-F238E27FC236}">
                <a16:creationId xmlns:a16="http://schemas.microsoft.com/office/drawing/2014/main" id="{BCE9A07E-96C2-4611-88F2-054E35B3C2F6}"/>
              </a:ext>
            </a:extLst>
          </p:cNvPr>
          <p:cNvCxnSpPr>
            <a:cxnSpLocks/>
          </p:cNvCxnSpPr>
          <p:nvPr/>
        </p:nvCxnSpPr>
        <p:spPr>
          <a:xfrm flipH="1">
            <a:off x="2240118" y="2291994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3">
            <a:extLst>
              <a:ext uri="{FF2B5EF4-FFF2-40B4-BE49-F238E27FC236}">
                <a16:creationId xmlns:a16="http://schemas.microsoft.com/office/drawing/2014/main" id="{B6862F9B-E20C-4EC4-8A41-87C7F4DBF895}"/>
              </a:ext>
            </a:extLst>
          </p:cNvPr>
          <p:cNvGrpSpPr/>
          <p:nvPr/>
        </p:nvGrpSpPr>
        <p:grpSpPr>
          <a:xfrm>
            <a:off x="6953116" y="2257293"/>
            <a:ext cx="1265181" cy="987103"/>
            <a:chOff x="4196932" y="2026799"/>
            <a:chExt cx="3798137" cy="2804403"/>
          </a:xfrm>
        </p:grpSpPr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23818A11-ACFC-4E04-BBA0-C3828F224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51" name="Immagine 50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2D998E95-C53C-4E6B-BB1F-70382DF3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53" name="Gruppo 6">
            <a:extLst>
              <a:ext uri="{FF2B5EF4-FFF2-40B4-BE49-F238E27FC236}">
                <a16:creationId xmlns:a16="http://schemas.microsoft.com/office/drawing/2014/main" id="{5A476221-7CD4-4D98-8D62-00733D44A4BA}"/>
              </a:ext>
            </a:extLst>
          </p:cNvPr>
          <p:cNvGrpSpPr/>
          <p:nvPr/>
        </p:nvGrpSpPr>
        <p:grpSpPr>
          <a:xfrm>
            <a:off x="5887145" y="4658673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226C30A2-0E2C-473E-AB27-F172338D1511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C342B46E-B40A-4A28-BB26-142901E65CEF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8" name="TextBox 11">
            <a:extLst>
              <a:ext uri="{FF2B5EF4-FFF2-40B4-BE49-F238E27FC236}">
                <a16:creationId xmlns:a16="http://schemas.microsoft.com/office/drawing/2014/main" id="{4A7620C3-8F14-424B-978A-1A597786B6C1}"/>
              </a:ext>
            </a:extLst>
          </p:cNvPr>
          <p:cNvSpPr txBox="1"/>
          <p:nvPr/>
        </p:nvSpPr>
        <p:spPr>
          <a:xfrm>
            <a:off x="3387399" y="4478793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0C1BBCD3-825B-42A5-8FA1-679BE460D08B}"/>
              </a:ext>
            </a:extLst>
          </p:cNvPr>
          <p:cNvGrpSpPr/>
          <p:nvPr/>
        </p:nvGrpSpPr>
        <p:grpSpPr>
          <a:xfrm>
            <a:off x="4776201" y="4933514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26AF71AB-5ED9-4B1E-8029-0BE61A4236E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0DF0CDB4-CA3E-4839-BF8E-7FAC74DF4877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ABB4553-CFF7-4E84-B8DA-E5DDE05AE170}"/>
              </a:ext>
            </a:extLst>
          </p:cNvPr>
          <p:cNvCxnSpPr>
            <a:cxnSpLocks/>
          </p:cNvCxnSpPr>
          <p:nvPr/>
        </p:nvCxnSpPr>
        <p:spPr>
          <a:xfrm flipH="1" flipV="1">
            <a:off x="3503973" y="4969767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63EEA2FE-4575-40F1-BAF7-491DCAD09F1C}"/>
              </a:ext>
            </a:extLst>
          </p:cNvPr>
          <p:cNvSpPr txBox="1"/>
          <p:nvPr/>
        </p:nvSpPr>
        <p:spPr>
          <a:xfrm flipH="1">
            <a:off x="6236034" y="5076786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68" name="Triangolo isoscele 50">
            <a:extLst>
              <a:ext uri="{FF2B5EF4-FFF2-40B4-BE49-F238E27FC236}">
                <a16:creationId xmlns:a16="http://schemas.microsoft.com/office/drawing/2014/main" id="{BEBC963A-3837-45A3-A16D-1D8635EE118A}"/>
              </a:ext>
            </a:extLst>
          </p:cNvPr>
          <p:cNvSpPr/>
          <p:nvPr/>
        </p:nvSpPr>
        <p:spPr>
          <a:xfrm rot="16200000">
            <a:off x="3562993" y="5022566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ABDBE331-3499-45BB-B023-2A162D62EEC3}"/>
              </a:ext>
            </a:extLst>
          </p:cNvPr>
          <p:cNvCxnSpPr>
            <a:cxnSpLocks/>
            <a:endCxn id="68" idx="3"/>
          </p:cNvCxnSpPr>
          <p:nvPr/>
        </p:nvCxnSpPr>
        <p:spPr>
          <a:xfrm flipH="1" flipV="1">
            <a:off x="3722498" y="5118040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868BDB1-A785-417C-A333-021AE02FBB96}"/>
              </a:ext>
            </a:extLst>
          </p:cNvPr>
          <p:cNvSpPr/>
          <p:nvPr/>
        </p:nvSpPr>
        <p:spPr>
          <a:xfrm>
            <a:off x="1720854" y="4577903"/>
            <a:ext cx="1492069" cy="136194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1" name="CasellaDiTesto 48">
            <a:extLst>
              <a:ext uri="{FF2B5EF4-FFF2-40B4-BE49-F238E27FC236}">
                <a16:creationId xmlns:a16="http://schemas.microsoft.com/office/drawing/2014/main" id="{EBB53B2C-2D3F-4ECC-92A6-1D2B7EDB6722}"/>
              </a:ext>
            </a:extLst>
          </p:cNvPr>
          <p:cNvSpPr txBox="1"/>
          <p:nvPr/>
        </p:nvSpPr>
        <p:spPr>
          <a:xfrm>
            <a:off x="1604667" y="5845671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cxnSp>
        <p:nvCxnSpPr>
          <p:cNvPr id="73" name="Connettore 2 126">
            <a:extLst>
              <a:ext uri="{FF2B5EF4-FFF2-40B4-BE49-F238E27FC236}">
                <a16:creationId xmlns:a16="http://schemas.microsoft.com/office/drawing/2014/main" id="{B88F6ADD-7588-4200-B86F-C21D0EEBA09D}"/>
              </a:ext>
            </a:extLst>
          </p:cNvPr>
          <p:cNvCxnSpPr>
            <a:cxnSpLocks/>
          </p:cNvCxnSpPr>
          <p:nvPr/>
        </p:nvCxnSpPr>
        <p:spPr>
          <a:xfrm>
            <a:off x="2455421" y="4820814"/>
            <a:ext cx="19784" cy="8638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1">
            <a:extLst>
              <a:ext uri="{FF2B5EF4-FFF2-40B4-BE49-F238E27FC236}">
                <a16:creationId xmlns:a16="http://schemas.microsoft.com/office/drawing/2014/main" id="{35DA76E0-4D7E-40AB-A919-D4702ADA4D1F}"/>
              </a:ext>
            </a:extLst>
          </p:cNvPr>
          <p:cNvSpPr txBox="1"/>
          <p:nvPr/>
        </p:nvSpPr>
        <p:spPr>
          <a:xfrm>
            <a:off x="3646567" y="5165355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79" name="Connettore 2 52">
            <a:extLst>
              <a:ext uri="{FF2B5EF4-FFF2-40B4-BE49-F238E27FC236}">
                <a16:creationId xmlns:a16="http://schemas.microsoft.com/office/drawing/2014/main" id="{28BCE0B8-2DFF-423A-A9C6-F2F4A42C4FC1}"/>
              </a:ext>
            </a:extLst>
          </p:cNvPr>
          <p:cNvCxnSpPr>
            <a:cxnSpLocks/>
          </p:cNvCxnSpPr>
          <p:nvPr/>
        </p:nvCxnSpPr>
        <p:spPr>
          <a:xfrm flipH="1">
            <a:off x="3264506" y="5644419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1">
            <a:extLst>
              <a:ext uri="{FF2B5EF4-FFF2-40B4-BE49-F238E27FC236}">
                <a16:creationId xmlns:a16="http://schemas.microsoft.com/office/drawing/2014/main" id="{BEFE9197-0981-4A99-AFDC-D1A5556DE195}"/>
              </a:ext>
            </a:extLst>
          </p:cNvPr>
          <p:cNvSpPr txBox="1"/>
          <p:nvPr/>
        </p:nvSpPr>
        <p:spPr>
          <a:xfrm>
            <a:off x="3395538" y="5668451"/>
            <a:ext cx="21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err="1"/>
              <a:t>sonardata</a:t>
            </a:r>
            <a:r>
              <a:rPr lang="en-US" dirty="0"/>
              <a:t> (dispatch)</a:t>
            </a:r>
          </a:p>
        </p:txBody>
      </p: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364219" y="3832021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2"/>
            <a:endCxn id="96" idx="0"/>
          </p:cNvCxnSpPr>
          <p:nvPr/>
        </p:nvCxnSpPr>
        <p:spPr>
          <a:xfrm rot="16200000" flipH="1">
            <a:off x="1239228" y="3484057"/>
            <a:ext cx="240536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17" y="258090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490025" y="28506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364218" y="3610395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3073976" y="202492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012" y="1945265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719235" y="2982767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427176" y="4736549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402900" y="4501035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218537" y="4354005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2451903" y="455101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  <a:p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cril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2498108" y="3653713"/>
            <a:ext cx="26949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Payload: w | s | h | l | r 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451903" y="2960668"/>
            <a:ext cx="31598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  <a:p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requestSynch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 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592E534-E69C-4972-A1CB-94294E79E508}"/>
              </a:ext>
            </a:extLst>
          </p:cNvPr>
          <p:cNvSpPr/>
          <p:nvPr/>
        </p:nvSpPr>
        <p:spPr>
          <a:xfrm>
            <a:off x="7485804" y="4478270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IssArilRobotSupport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B245351F-F418-4385-8124-ADE5167644C6}"/>
              </a:ext>
            </a:extLst>
          </p:cNvPr>
          <p:cNvCxnSpPr>
            <a:cxnSpLocks/>
            <a:stCxn id="88" idx="2"/>
            <a:endCxn id="44" idx="1"/>
          </p:cNvCxnSpPr>
          <p:nvPr/>
        </p:nvCxnSpPr>
        <p:spPr>
          <a:xfrm rot="16200000" flipH="1">
            <a:off x="6314001" y="3090804"/>
            <a:ext cx="170002" cy="296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86">
            <a:extLst>
              <a:ext uri="{FF2B5EF4-FFF2-40B4-BE49-F238E27FC236}">
                <a16:creationId xmlns:a16="http://schemas.microsoft.com/office/drawing/2014/main" id="{858C47E5-C3EE-46E9-8C05-303271E8576D}"/>
              </a:ext>
            </a:extLst>
          </p:cNvPr>
          <p:cNvSpPr/>
          <p:nvPr/>
        </p:nvSpPr>
        <p:spPr>
          <a:xfrm>
            <a:off x="7485803" y="4256644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4E1A76C5-6FF9-4EEE-9193-BD338CE4F624}"/>
              </a:ext>
            </a:extLst>
          </p:cNvPr>
          <p:cNvSpPr/>
          <p:nvPr/>
        </p:nvSpPr>
        <p:spPr>
          <a:xfrm>
            <a:off x="5673777" y="2767122"/>
            <a:ext cx="1153628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UseRobotApp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E75BBDC4-A60A-4763-89F5-D714F71A3C55}"/>
              </a:ext>
            </a:extLst>
          </p:cNvPr>
          <p:cNvSpPr/>
          <p:nvPr/>
        </p:nvSpPr>
        <p:spPr>
          <a:xfrm>
            <a:off x="7548761" y="5382798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91" name="Rettangolo con angoli arrotondati 90">
            <a:extLst>
              <a:ext uri="{FF2B5EF4-FFF2-40B4-BE49-F238E27FC236}">
                <a16:creationId xmlns:a16="http://schemas.microsoft.com/office/drawing/2014/main" id="{A90B6D95-0D7A-4BA3-A122-5BA7FF626B20}"/>
              </a:ext>
            </a:extLst>
          </p:cNvPr>
          <p:cNvSpPr/>
          <p:nvPr/>
        </p:nvSpPr>
        <p:spPr>
          <a:xfrm>
            <a:off x="7524485" y="5147284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B47FCD85-BB98-46E1-A591-2989617285FF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rot="5400000">
            <a:off x="8340122" y="5000254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con angoli arrotondati 83">
            <a:extLst>
              <a:ext uri="{FF2B5EF4-FFF2-40B4-BE49-F238E27FC236}">
                <a16:creationId xmlns:a16="http://schemas.microsoft.com/office/drawing/2014/main" id="{39C91DE4-CC19-4BD7-9C70-1A96CFB737C6}"/>
              </a:ext>
            </a:extLst>
          </p:cNvPr>
          <p:cNvSpPr/>
          <p:nvPr/>
        </p:nvSpPr>
        <p:spPr>
          <a:xfrm>
            <a:off x="6547413" y="3440676"/>
            <a:ext cx="230427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IssAppRobotSupport</a:t>
            </a:r>
          </a:p>
        </p:txBody>
      </p:sp>
      <p:cxnSp>
        <p:nvCxnSpPr>
          <p:cNvPr id="33" name="Connettore a gomito 91">
            <a:extLst>
              <a:ext uri="{FF2B5EF4-FFF2-40B4-BE49-F238E27FC236}">
                <a16:creationId xmlns:a16="http://schemas.microsoft.com/office/drawing/2014/main" id="{B0F1EEDF-FBA6-4008-8E3D-8783EBFE4EA5}"/>
              </a:ext>
            </a:extLst>
          </p:cNvPr>
          <p:cNvCxnSpPr>
            <a:cxnSpLocks/>
            <a:stCxn id="29" idx="2"/>
            <a:endCxn id="87" idx="0"/>
          </p:cNvCxnSpPr>
          <p:nvPr/>
        </p:nvCxnSpPr>
        <p:spPr>
          <a:xfrm rot="16200000" flipH="1">
            <a:off x="7878913" y="3648406"/>
            <a:ext cx="428876" cy="787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con angoli arrotondati 86">
            <a:extLst>
              <a:ext uri="{FF2B5EF4-FFF2-40B4-BE49-F238E27FC236}">
                <a16:creationId xmlns:a16="http://schemas.microsoft.com/office/drawing/2014/main" id="{FEF95B35-BD17-4D0F-A77D-E8D8C4F9BCBB}"/>
              </a:ext>
            </a:extLst>
          </p:cNvPr>
          <p:cNvSpPr/>
          <p:nvPr/>
        </p:nvSpPr>
        <p:spPr>
          <a:xfrm>
            <a:off x="6547413" y="3212296"/>
            <a:ext cx="2279999" cy="2238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FF0000"/>
                </a:solidFill>
              </a:rPr>
              <a:t>IssAppOperations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416119389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5734398" y="4497626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6" name="Rectangle 4">
            <a:extLst>
              <a:ext uri="{FF2B5EF4-FFF2-40B4-BE49-F238E27FC236}">
                <a16:creationId xmlns:a16="http://schemas.microsoft.com/office/drawing/2014/main" id="{06FFFBD0-816A-41BD-867B-6E0F8C08C855}"/>
              </a:ext>
            </a:extLst>
          </p:cNvPr>
          <p:cNvSpPr/>
          <p:nvPr/>
        </p:nvSpPr>
        <p:spPr>
          <a:xfrm>
            <a:off x="5851014" y="5523826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98E04E9A-D727-4D88-B44F-D253C816E4CD}"/>
              </a:ext>
            </a:extLst>
          </p:cNvPr>
          <p:cNvSpPr/>
          <p:nvPr/>
        </p:nvSpPr>
        <p:spPr>
          <a:xfrm>
            <a:off x="5860280" y="5893835"/>
            <a:ext cx="710596" cy="1985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58" name="TextBox 11">
            <a:extLst>
              <a:ext uri="{FF2B5EF4-FFF2-40B4-BE49-F238E27FC236}">
                <a16:creationId xmlns:a16="http://schemas.microsoft.com/office/drawing/2014/main" id="{F3ACB199-D8DE-4C40-A47B-6E8677602221}"/>
              </a:ext>
            </a:extLst>
          </p:cNvPr>
          <p:cNvSpPr txBox="1"/>
          <p:nvPr/>
        </p:nvSpPr>
        <p:spPr>
          <a:xfrm>
            <a:off x="3643280" y="5655895"/>
            <a:ext cx="14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HTTP POST (request)</a:t>
            </a:r>
          </a:p>
        </p:txBody>
      </p:sp>
      <p:grpSp>
        <p:nvGrpSpPr>
          <p:cNvPr id="59" name="Gruppo 7">
            <a:extLst>
              <a:ext uri="{FF2B5EF4-FFF2-40B4-BE49-F238E27FC236}">
                <a16:creationId xmlns:a16="http://schemas.microsoft.com/office/drawing/2014/main" id="{F390749E-2FE1-489A-BD6A-AABEA4BB795A}"/>
              </a:ext>
            </a:extLst>
          </p:cNvPr>
          <p:cNvGrpSpPr/>
          <p:nvPr/>
        </p:nvGrpSpPr>
        <p:grpSpPr>
          <a:xfrm>
            <a:off x="4725918" y="5645648"/>
            <a:ext cx="787334" cy="86434"/>
            <a:chOff x="3452446" y="4176616"/>
            <a:chExt cx="787334" cy="86434"/>
          </a:xfrm>
        </p:grpSpPr>
        <p:sp>
          <p:nvSpPr>
            <p:cNvPr id="60" name="Triangolo isoscele 55">
              <a:extLst>
                <a:ext uri="{FF2B5EF4-FFF2-40B4-BE49-F238E27FC236}">
                  <a16:creationId xmlns:a16="http://schemas.microsoft.com/office/drawing/2014/main" id="{BD258ADE-B135-4990-9C58-2CD6269E37E6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61" name="Connettore 1 56">
              <a:extLst>
                <a:ext uri="{FF2B5EF4-FFF2-40B4-BE49-F238E27FC236}">
                  <a16:creationId xmlns:a16="http://schemas.microsoft.com/office/drawing/2014/main" id="{73DE4B0C-1FC9-418A-9680-169E9E02705E}"/>
                </a:ext>
              </a:extLst>
            </p:cNvPr>
            <p:cNvCxnSpPr>
              <a:endCxn id="6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BD40DF20-006D-4746-923E-0CAA434DC059}"/>
              </a:ext>
            </a:extLst>
          </p:cNvPr>
          <p:cNvCxnSpPr>
            <a:cxnSpLocks/>
          </p:cNvCxnSpPr>
          <p:nvPr/>
        </p:nvCxnSpPr>
        <p:spPr>
          <a:xfrm flipH="1" flipV="1">
            <a:off x="3276150" y="5688659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52">
            <a:extLst>
              <a:ext uri="{FF2B5EF4-FFF2-40B4-BE49-F238E27FC236}">
                <a16:creationId xmlns:a16="http://schemas.microsoft.com/office/drawing/2014/main" id="{C92F2016-855B-41ED-8732-2DEE7A208EF7}"/>
              </a:ext>
            </a:extLst>
          </p:cNvPr>
          <p:cNvCxnSpPr>
            <a:cxnSpLocks/>
          </p:cNvCxnSpPr>
          <p:nvPr/>
        </p:nvCxnSpPr>
        <p:spPr>
          <a:xfrm>
            <a:off x="2906221" y="6018133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6083287" y="491573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66" name="Gruppo 48">
            <a:extLst>
              <a:ext uri="{FF2B5EF4-FFF2-40B4-BE49-F238E27FC236}">
                <a16:creationId xmlns:a16="http://schemas.microsoft.com/office/drawing/2014/main" id="{0B4CC4D3-C370-431F-85A6-3956A9525107}"/>
              </a:ext>
            </a:extLst>
          </p:cNvPr>
          <p:cNvGrpSpPr/>
          <p:nvPr/>
        </p:nvGrpSpPr>
        <p:grpSpPr>
          <a:xfrm>
            <a:off x="3321934" y="5822393"/>
            <a:ext cx="914400" cy="128062"/>
            <a:chOff x="4592177" y="4419530"/>
            <a:chExt cx="666895" cy="86434"/>
          </a:xfrm>
        </p:grpSpPr>
        <p:cxnSp>
          <p:nvCxnSpPr>
            <p:cNvPr id="67" name="Connettore 1 49">
              <a:extLst>
                <a:ext uri="{FF2B5EF4-FFF2-40B4-BE49-F238E27FC236}">
                  <a16:creationId xmlns:a16="http://schemas.microsoft.com/office/drawing/2014/main" id="{B1DF645D-DEF0-4908-A0E9-60B9268A177A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olo isoscele 50">
              <a:extLst>
                <a:ext uri="{FF2B5EF4-FFF2-40B4-BE49-F238E27FC236}">
                  <a16:creationId xmlns:a16="http://schemas.microsoft.com/office/drawing/2014/main" id="{CC6CB39F-7E38-4702-B445-D5048B38948F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69" name="Straight Connector 39">
            <a:extLst>
              <a:ext uri="{FF2B5EF4-FFF2-40B4-BE49-F238E27FC236}">
                <a16:creationId xmlns:a16="http://schemas.microsoft.com/office/drawing/2014/main" id="{8661C336-5C83-43A3-A670-1DC68B6113FE}"/>
              </a:ext>
            </a:extLst>
          </p:cNvPr>
          <p:cNvCxnSpPr>
            <a:cxnSpLocks/>
          </p:cNvCxnSpPr>
          <p:nvPr/>
        </p:nvCxnSpPr>
        <p:spPr>
          <a:xfrm flipH="1" flipV="1">
            <a:off x="3904818" y="588642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551275" y="4083573"/>
            <a:ext cx="2473396" cy="2341556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780666" y="4607792"/>
            <a:ext cx="2607" cy="127334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068860" y="6332365"/>
            <a:ext cx="16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it-IT" dirty="0"/>
          </a:p>
        </p:txBody>
      </p: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2D1F3BCA-CE1F-4717-B45E-822EBD50BE66}"/>
              </a:ext>
            </a:extLst>
          </p:cNvPr>
          <p:cNvSpPr/>
          <p:nvPr/>
        </p:nvSpPr>
        <p:spPr>
          <a:xfrm>
            <a:off x="889181" y="4407121"/>
            <a:ext cx="1870261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ECF13CB4-E5B7-4C9B-B629-825612FE906B}"/>
              </a:ext>
            </a:extLst>
          </p:cNvPr>
          <p:cNvSpPr/>
          <p:nvPr/>
        </p:nvSpPr>
        <p:spPr>
          <a:xfrm>
            <a:off x="889181" y="4994098"/>
            <a:ext cx="1870261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RobotSupport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5" name="Rettangolo con angoli arrotondati 74">
            <a:extLst>
              <a:ext uri="{FF2B5EF4-FFF2-40B4-BE49-F238E27FC236}">
                <a16:creationId xmlns:a16="http://schemas.microsoft.com/office/drawing/2014/main" id="{E1D59D6E-3FD9-47D4-9669-7B81D723EA08}"/>
              </a:ext>
            </a:extLst>
          </p:cNvPr>
          <p:cNvSpPr/>
          <p:nvPr/>
        </p:nvSpPr>
        <p:spPr>
          <a:xfrm>
            <a:off x="889181" y="5631124"/>
            <a:ext cx="1870261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Communication</a:t>
            </a:r>
            <a:r>
              <a:rPr lang="it-IT" sz="1400" dirty="0">
                <a:solidFill>
                  <a:schemeClr val="tx1"/>
                </a:solidFill>
              </a:rPr>
              <a:t> Layer</a:t>
            </a:r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2FE5FB2A-238E-4E16-B37D-ED9AD15CCACE}"/>
              </a:ext>
            </a:extLst>
          </p:cNvPr>
          <p:cNvSpPr txBox="1"/>
          <p:nvPr/>
        </p:nvSpPr>
        <p:spPr>
          <a:xfrm>
            <a:off x="3434857" y="6034735"/>
            <a:ext cx="1831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Request – Reply (dispatch)</a:t>
            </a:r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6818536" y="4835288"/>
            <a:ext cx="1265181" cy="987103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943A444-7D05-4BE6-A971-33232E577DA2}"/>
              </a:ext>
            </a:extLst>
          </p:cNvPr>
          <p:cNvCxnSpPr>
            <a:cxnSpLocks/>
          </p:cNvCxnSpPr>
          <p:nvPr/>
        </p:nvCxnSpPr>
        <p:spPr>
          <a:xfrm>
            <a:off x="903526" y="5442247"/>
            <a:ext cx="5547385" cy="2478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angoli arrotondati 80">
            <a:extLst>
              <a:ext uri="{FF2B5EF4-FFF2-40B4-BE49-F238E27FC236}">
                <a16:creationId xmlns:a16="http://schemas.microsoft.com/office/drawing/2014/main" id="{467D8E2F-B2CB-4F71-8E18-510E17EBF763}"/>
              </a:ext>
            </a:extLst>
          </p:cNvPr>
          <p:cNvSpPr/>
          <p:nvPr/>
        </p:nvSpPr>
        <p:spPr>
          <a:xfrm>
            <a:off x="1114187" y="2434399"/>
            <a:ext cx="2002695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IssVirtualRobotSupport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2" name="Rettangolo con angoli arrotondati 81">
            <a:extLst>
              <a:ext uri="{FF2B5EF4-FFF2-40B4-BE49-F238E27FC236}">
                <a16:creationId xmlns:a16="http://schemas.microsoft.com/office/drawing/2014/main" id="{7F8B1409-8FFA-4CBC-BEEA-F092B41A10DF}"/>
              </a:ext>
            </a:extLst>
          </p:cNvPr>
          <p:cNvSpPr/>
          <p:nvPr/>
        </p:nvSpPr>
        <p:spPr>
          <a:xfrm>
            <a:off x="2682257" y="413137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4FB29576-36F6-4042-B4AF-298AC3AE01B6}"/>
              </a:ext>
            </a:extLst>
          </p:cNvPr>
          <p:cNvSpPr/>
          <p:nvPr/>
        </p:nvSpPr>
        <p:spPr>
          <a:xfrm>
            <a:off x="1114186" y="41541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id="{0C71361B-DD82-42D1-80F1-D77443165257}"/>
              </a:ext>
            </a:extLst>
          </p:cNvPr>
          <p:cNvCxnSpPr>
            <a:cxnSpLocks/>
            <a:stCxn id="42" idx="3"/>
            <a:endCxn id="96" idx="0"/>
          </p:cNvCxnSpPr>
          <p:nvPr/>
        </p:nvCxnSpPr>
        <p:spPr>
          <a:xfrm>
            <a:off x="1563059" y="1833430"/>
            <a:ext cx="552475" cy="379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lass diagram - Wikipedia">
            <a:extLst>
              <a:ext uri="{FF2B5EF4-FFF2-40B4-BE49-F238E27FC236}">
                <a16:creationId xmlns:a16="http://schemas.microsoft.com/office/drawing/2014/main" id="{1AA6F953-8BBD-449A-9894-7BBD8CE5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53" y="436406"/>
            <a:ext cx="2120184" cy="141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Connettore a gomito 85">
            <a:extLst>
              <a:ext uri="{FF2B5EF4-FFF2-40B4-BE49-F238E27FC236}">
                <a16:creationId xmlns:a16="http://schemas.microsoft.com/office/drawing/2014/main" id="{7F241BA3-E6CC-40E3-9512-4604FCFF151D}"/>
              </a:ext>
            </a:extLst>
          </p:cNvPr>
          <p:cNvCxnSpPr>
            <a:cxnSpLocks/>
            <a:stCxn id="111" idx="3"/>
            <a:endCxn id="83" idx="2"/>
          </p:cNvCxnSpPr>
          <p:nvPr/>
        </p:nvCxnSpPr>
        <p:spPr>
          <a:xfrm rot="16200000" flipV="1">
            <a:off x="2072201" y="542690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a gomito 88">
            <a:extLst>
              <a:ext uri="{FF2B5EF4-FFF2-40B4-BE49-F238E27FC236}">
                <a16:creationId xmlns:a16="http://schemas.microsoft.com/office/drawing/2014/main" id="{DC84B962-6951-4E5E-A2BE-C02377A24CD5}"/>
              </a:ext>
            </a:extLst>
          </p:cNvPr>
          <p:cNvCxnSpPr>
            <a:cxnSpLocks/>
            <a:stCxn id="82" idx="2"/>
            <a:endCxn id="111" idx="3"/>
          </p:cNvCxnSpPr>
          <p:nvPr/>
        </p:nvCxnSpPr>
        <p:spPr>
          <a:xfrm rot="5400000">
            <a:off x="2855097" y="534617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08DDF832-8907-46F2-AADA-96485CCE87F5}"/>
              </a:ext>
            </a:extLst>
          </p:cNvPr>
          <p:cNvSpPr txBox="1"/>
          <p:nvPr/>
        </p:nvSpPr>
        <p:spPr>
          <a:xfrm>
            <a:off x="4712478" y="209039"/>
            <a:ext cx="950901" cy="2616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100" dirty="0"/>
              <a:t>UML symbols</a:t>
            </a:r>
          </a:p>
        </p:txBody>
      </p:sp>
      <p:sp>
        <p:nvSpPr>
          <p:cNvPr id="96" name="Rettangolo con angoli arrotondati 95">
            <a:extLst>
              <a:ext uri="{FF2B5EF4-FFF2-40B4-BE49-F238E27FC236}">
                <a16:creationId xmlns:a16="http://schemas.microsoft.com/office/drawing/2014/main" id="{E7857673-F970-483A-8C4D-41014B3EBDE8}"/>
              </a:ext>
            </a:extLst>
          </p:cNvPr>
          <p:cNvSpPr/>
          <p:nvPr/>
        </p:nvSpPr>
        <p:spPr>
          <a:xfrm>
            <a:off x="1114186" y="2212773"/>
            <a:ext cx="2002695" cy="216638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0" name="Rettangolo con angoli arrotondati 109">
            <a:extLst>
              <a:ext uri="{FF2B5EF4-FFF2-40B4-BE49-F238E27FC236}">
                <a16:creationId xmlns:a16="http://schemas.microsoft.com/office/drawing/2014/main" id="{4D28F89C-2483-442D-BB9E-019620B18D56}"/>
              </a:ext>
            </a:extLst>
          </p:cNvPr>
          <p:cNvSpPr/>
          <p:nvPr/>
        </p:nvSpPr>
        <p:spPr>
          <a:xfrm>
            <a:off x="1563059" y="1243854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1" name="Triangolo isoscele 110">
            <a:extLst>
              <a:ext uri="{FF2B5EF4-FFF2-40B4-BE49-F238E27FC236}">
                <a16:creationId xmlns:a16="http://schemas.microsoft.com/office/drawing/2014/main" id="{C0B378C6-D6D4-4EB8-8320-26DEA553D1E9}"/>
              </a:ext>
            </a:extLst>
          </p:cNvPr>
          <p:cNvSpPr/>
          <p:nvPr/>
        </p:nvSpPr>
        <p:spPr>
          <a:xfrm flipV="1">
            <a:off x="2528320" y="1058447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6" name="Rettangolo con angoli arrotondati 115">
            <a:extLst>
              <a:ext uri="{FF2B5EF4-FFF2-40B4-BE49-F238E27FC236}">
                <a16:creationId xmlns:a16="http://schemas.microsoft.com/office/drawing/2014/main" id="{F3302A11-3CD7-49C8-8EF7-4B621E30DE7D}"/>
              </a:ext>
            </a:extLst>
          </p:cNvPr>
          <p:cNvSpPr/>
          <p:nvPr/>
        </p:nvSpPr>
        <p:spPr>
          <a:xfrm>
            <a:off x="5171563" y="3582200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IssCommsFactory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118" name="Rectangle 7">
            <a:extLst>
              <a:ext uri="{FF2B5EF4-FFF2-40B4-BE49-F238E27FC236}">
                <a16:creationId xmlns:a16="http://schemas.microsoft.com/office/drawing/2014/main" id="{4139603A-9DA5-4C8F-A362-1128F849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99" y="3502537"/>
            <a:ext cx="437348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%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IssOperations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){</a:t>
            </a:r>
            <a:b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protocolInfo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IssAnnotationUtil.</a:t>
            </a:r>
            <a:r>
              <a:rPr kumimoji="0" lang="it-IT" altLang="it-IT" sz="1200" b="1" i="1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getProtocol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</a:t>
            </a:r>
            <a:r>
              <a:rPr kumimoji="0" lang="it-IT" altLang="it-IT" sz="1200" b="1" i="0" u="none" strike="noStrike" cap="none" normalizeH="0" baseline="0%" dirty="0" err="1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obj</a:t>
            </a:r>
            <a:r>
              <a:rPr kumimoji="0" lang="it-IT" altLang="it-IT" sz="1200" b="1" i="0" u="none" strike="noStrike" cap="none" normalizeH="0" baseline="0%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lang="it-IT" altLang="it-IT" sz="1200" dirty="0">
                <a:solidFill>
                  <a:srgbClr val="080808"/>
                </a:solidFill>
                <a:latin typeface="JetBrains 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%"/>
              </a:lnSpc>
              <a:spcBef>
                <a:spcPct val="0%"/>
              </a:spcBef>
              <a:spcAft>
                <a:spcPct val="0%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%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it-IT" altLang="it-IT" sz="1200" b="0" i="0" u="none" strike="noStrike" cap="none" normalizeH="0" baseline="0%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C75E362-CDD1-457D-8047-A80AA79173CD}"/>
              </a:ext>
            </a:extLst>
          </p:cNvPr>
          <p:cNvSpPr/>
          <p:nvPr/>
        </p:nvSpPr>
        <p:spPr>
          <a:xfrm>
            <a:off x="294675" y="1639884"/>
            <a:ext cx="1268384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UseRobotAril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F3F2B286-02FB-4099-8D17-3E017CC3CD1A}"/>
              </a:ext>
            </a:extLst>
          </p:cNvPr>
          <p:cNvSpPr/>
          <p:nvPr/>
        </p:nvSpPr>
        <p:spPr>
          <a:xfrm>
            <a:off x="1177144" y="3338927"/>
            <a:ext cx="1876779" cy="38709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commsSupport</a:t>
            </a:r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0D4D8BAE-69C5-4AB4-842C-FD51BC3EA7EA}"/>
              </a:ext>
            </a:extLst>
          </p:cNvPr>
          <p:cNvSpPr/>
          <p:nvPr/>
        </p:nvSpPr>
        <p:spPr>
          <a:xfrm>
            <a:off x="1152868" y="3103413"/>
            <a:ext cx="1901055" cy="25285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F6E75875-3A98-4380-9D75-49B196487828}"/>
              </a:ext>
            </a:extLst>
          </p:cNvPr>
          <p:cNvCxnSpPr>
            <a:cxnSpLocks/>
            <a:stCxn id="81" idx="2"/>
            <a:endCxn id="49" idx="0"/>
          </p:cNvCxnSpPr>
          <p:nvPr/>
        </p:nvCxnSpPr>
        <p:spPr>
          <a:xfrm rot="5400000">
            <a:off x="1968505" y="2956383"/>
            <a:ext cx="281922" cy="12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8C2B8C-AE54-4036-91E5-BBF812FD1CB3}"/>
              </a:ext>
            </a:extLst>
          </p:cNvPr>
          <p:cNvSpPr txBox="1"/>
          <p:nvPr/>
        </p:nvSpPr>
        <p:spPr>
          <a:xfrm>
            <a:off x="3294461" y="3237847"/>
            <a:ext cx="802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cril-level</a:t>
            </a:r>
            <a:endParaRPr lang="it-IT" sz="14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DED617B4-77C9-4A0B-8A7D-8BBCC332E668}"/>
              </a:ext>
            </a:extLst>
          </p:cNvPr>
          <p:cNvSpPr txBox="1"/>
          <p:nvPr/>
        </p:nvSpPr>
        <p:spPr>
          <a:xfrm>
            <a:off x="3276150" y="2424533"/>
            <a:ext cx="813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aril-level</a:t>
            </a:r>
            <a:endParaRPr lang="it-IT" sz="1400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7C207DF5-5A33-4BFF-930C-982C5ED7D373}"/>
              </a:ext>
            </a:extLst>
          </p:cNvPr>
          <p:cNvSpPr txBox="1"/>
          <p:nvPr/>
        </p:nvSpPr>
        <p:spPr>
          <a:xfrm>
            <a:off x="2733019" y="1666707"/>
            <a:ext cx="1390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application-level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10507698" y="1438164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8939627" y="144044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84" name="Connettore a gomito 85">
            <a:extLst>
              <a:ext uri="{FF2B5EF4-FFF2-40B4-BE49-F238E27FC236}">
                <a16:creationId xmlns:a16="http://schemas.microsoft.com/office/drawing/2014/main" id="{5AD4AB38-BB49-4C08-982A-AF194DB162C1}"/>
              </a:ext>
            </a:extLst>
          </p:cNvPr>
          <p:cNvCxnSpPr>
            <a:cxnSpLocks/>
            <a:stCxn id="88" idx="3"/>
            <a:endCxn id="52" idx="2"/>
          </p:cNvCxnSpPr>
          <p:nvPr/>
        </p:nvCxnSpPr>
        <p:spPr>
          <a:xfrm rot="16200000" flipV="1">
            <a:off x="9897642" y="1567717"/>
            <a:ext cx="254413" cy="777101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a gomito 88">
            <a:extLst>
              <a:ext uri="{FF2B5EF4-FFF2-40B4-BE49-F238E27FC236}">
                <a16:creationId xmlns:a16="http://schemas.microsoft.com/office/drawing/2014/main" id="{32E3C336-821D-4F08-9BF7-8657C2C4622C}"/>
              </a:ext>
            </a:extLst>
          </p:cNvPr>
          <p:cNvCxnSpPr>
            <a:cxnSpLocks/>
            <a:stCxn id="50" idx="2"/>
            <a:endCxn id="88" idx="3"/>
          </p:cNvCxnSpPr>
          <p:nvPr/>
        </p:nvCxnSpPr>
        <p:spPr>
          <a:xfrm rot="5400000">
            <a:off x="10680538" y="1559644"/>
            <a:ext cx="256690" cy="790970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9388500" y="22688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88" name="Triangolo isoscele 110">
            <a:extLst>
              <a:ext uri="{FF2B5EF4-FFF2-40B4-BE49-F238E27FC236}">
                <a16:creationId xmlns:a16="http://schemas.microsoft.com/office/drawing/2014/main" id="{CBDC5CC4-C9FA-45B0-9241-CF524B0E970E}"/>
              </a:ext>
            </a:extLst>
          </p:cNvPr>
          <p:cNvSpPr/>
          <p:nvPr/>
        </p:nvSpPr>
        <p:spPr>
          <a:xfrm flipV="1">
            <a:off x="10353761" y="2083474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9388499" y="2826266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IssOperations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100" dirty="0" err="1">
                <a:solidFill>
                  <a:schemeClr val="tx1"/>
                </a:solidFill>
              </a:rPr>
              <a:t>interface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1" name="Triangolo isoscele 110">
            <a:extLst>
              <a:ext uri="{FF2B5EF4-FFF2-40B4-BE49-F238E27FC236}">
                <a16:creationId xmlns:a16="http://schemas.microsoft.com/office/drawing/2014/main" id="{C7E03FB7-7E9F-4A2E-93B9-437E44048364}"/>
              </a:ext>
            </a:extLst>
          </p:cNvPr>
          <p:cNvSpPr/>
          <p:nvPr/>
        </p:nvSpPr>
        <p:spPr>
          <a:xfrm flipV="1">
            <a:off x="10330209" y="2665729"/>
            <a:ext cx="119274" cy="1526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70FA99-D9BA-4FA8-8F77-B292636F601C}"/>
              </a:ext>
            </a:extLst>
          </p:cNvPr>
          <p:cNvCxnSpPr>
            <a:stCxn id="87" idx="2"/>
            <a:endCxn id="91" idx="3"/>
          </p:cNvCxnSpPr>
          <p:nvPr/>
        </p:nvCxnSpPr>
        <p:spPr>
          <a:xfrm flipH="1">
            <a:off x="10389846" y="2476653"/>
            <a:ext cx="2" cy="189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6399212" y="2157845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8726703" y="230539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674787-A54F-4A7D-97FB-1950033CF845}"/>
              </a:ext>
            </a:extLst>
          </p:cNvPr>
          <p:cNvCxnSpPr>
            <a:cxnSpLocks/>
            <a:stCxn id="5" idx="3"/>
            <a:endCxn id="87" idx="1"/>
          </p:cNvCxnSpPr>
          <p:nvPr/>
        </p:nvCxnSpPr>
        <p:spPr>
          <a:xfrm flipV="1">
            <a:off x="9054838" y="2372767"/>
            <a:ext cx="333662" cy="12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6561610" y="2889581"/>
            <a:ext cx="2002695" cy="207772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  </a:t>
            </a:r>
            <a:r>
              <a:rPr lang="it-IT" sz="1100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C44F7-65E9-473E-A802-9B48B7CA76E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7562958" y="2546465"/>
            <a:ext cx="0" cy="34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9184787" y="214250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2933111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7555025" y="1418795"/>
            <a:ext cx="1227952" cy="1220361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7903914" y="1836908"/>
            <a:ext cx="1291650" cy="37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452790" y="257726"/>
            <a:ext cx="4401671" cy="4209709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1192469" y="796309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1130098" y="4064407"/>
            <a:ext cx="3261040" cy="309621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ClientBoundaryWebsockBasicAsynch</a:t>
            </a:r>
            <a:endParaRPr lang="it-IT" sz="1400" dirty="0"/>
          </a:p>
        </p:txBody>
      </p:sp>
      <p:grpSp>
        <p:nvGrpSpPr>
          <p:cNvPr id="78" name="Group 3">
            <a:extLst>
              <a:ext uri="{FF2B5EF4-FFF2-40B4-BE49-F238E27FC236}">
                <a16:creationId xmlns:a16="http://schemas.microsoft.com/office/drawing/2014/main" id="{6454DFAB-BA18-4A6B-B126-EAA0E3A86DF3}"/>
              </a:ext>
            </a:extLst>
          </p:cNvPr>
          <p:cNvGrpSpPr/>
          <p:nvPr/>
        </p:nvGrpSpPr>
        <p:grpSpPr>
          <a:xfrm>
            <a:off x="8639163" y="1756457"/>
            <a:ext cx="1244747" cy="993016"/>
            <a:chOff x="4196932" y="2026799"/>
            <a:chExt cx="3798137" cy="2804403"/>
          </a:xfrm>
        </p:grpSpPr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705A0E88-9A18-41A7-BE91-A1A6048F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80" name="Immagine 79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6E89F920-D9F2-47F2-A8DE-F2126D0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2559588" y="3209722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1142703" y="3191771"/>
            <a:ext cx="1370835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1137706" y="2648934"/>
            <a:ext cx="2786355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1145306" y="2934986"/>
            <a:ext cx="2786354" cy="247815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1366322" y="1829721"/>
            <a:ext cx="2289900" cy="390948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RobotControllerBoundary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2389686" y="2226675"/>
            <a:ext cx="322835" cy="16161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1366322" y="1554954"/>
            <a:ext cx="2289900" cy="263177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2561354" y="2350048"/>
            <a:ext cx="252654" cy="26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stCxn id="5" idx="0"/>
            <a:endCxn id="87" idx="0"/>
          </p:cNvCxnSpPr>
          <p:nvPr/>
        </p:nvCxnSpPr>
        <p:spPr>
          <a:xfrm rot="5400000">
            <a:off x="2410671" y="2508500"/>
            <a:ext cx="260647" cy="2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1404125" y="857445"/>
            <a:ext cx="2215515" cy="403746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 flipH="1">
            <a:off x="2511272" y="1261191"/>
            <a:ext cx="611" cy="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933467" y="2812448"/>
            <a:ext cx="1" cy="76319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5021986" y="1387125"/>
            <a:ext cx="205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6691697" y="1844807"/>
            <a:ext cx="774618" cy="86952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>
            <a:off x="6676834" y="1884857"/>
            <a:ext cx="25254" cy="4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5195654" y="1932823"/>
            <a:ext cx="128829" cy="187864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5354001" y="2026755"/>
            <a:ext cx="1874104" cy="10475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5281154" y="2073687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5111646" y="2484910"/>
            <a:ext cx="2443379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5811816" y="2362580"/>
            <a:ext cx="2020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2239C1-7FBC-4F27-925C-A0B18AD10CE6}"/>
              </a:ext>
            </a:extLst>
          </p:cNvPr>
          <p:cNvSpPr txBox="1"/>
          <p:nvPr/>
        </p:nvSpPr>
        <p:spPr>
          <a:xfrm>
            <a:off x="4110475" y="2485816"/>
            <a:ext cx="155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4F181484-5B93-41D2-9420-B2D5A33526E1}"/>
              </a:ext>
            </a:extLst>
          </p:cNvPr>
          <p:cNvSpPr/>
          <p:nvPr/>
        </p:nvSpPr>
        <p:spPr>
          <a:xfrm>
            <a:off x="10362397" y="276747"/>
            <a:ext cx="1537684" cy="1210323"/>
          </a:xfrm>
          <a:custGeom>
            <a:avLst/>
            <a:gdLst>
              <a:gd name="connsiteX0" fmla="*/ 215900 w 2705100"/>
              <a:gd name="connsiteY0" fmla="*/ 215900 h 2190750"/>
              <a:gd name="connsiteX1" fmla="*/ 228600 w 2705100"/>
              <a:gd name="connsiteY1" fmla="*/ 196850 h 2190750"/>
              <a:gd name="connsiteX2" fmla="*/ 266700 w 2705100"/>
              <a:gd name="connsiteY2" fmla="*/ 184150 h 2190750"/>
              <a:gd name="connsiteX3" fmla="*/ 317500 w 2705100"/>
              <a:gd name="connsiteY3" fmla="*/ 165100 h 2190750"/>
              <a:gd name="connsiteX4" fmla="*/ 355600 w 2705100"/>
              <a:gd name="connsiteY4" fmla="*/ 133350 h 2190750"/>
              <a:gd name="connsiteX5" fmla="*/ 374650 w 2705100"/>
              <a:gd name="connsiteY5" fmla="*/ 120650 h 2190750"/>
              <a:gd name="connsiteX6" fmla="*/ 393700 w 2705100"/>
              <a:gd name="connsiteY6" fmla="*/ 114300 h 2190750"/>
              <a:gd name="connsiteX7" fmla="*/ 431800 w 2705100"/>
              <a:gd name="connsiteY7" fmla="*/ 95250 h 2190750"/>
              <a:gd name="connsiteX8" fmla="*/ 444500 w 2705100"/>
              <a:gd name="connsiteY8" fmla="*/ 69850 h 2190750"/>
              <a:gd name="connsiteX9" fmla="*/ 450850 w 2705100"/>
              <a:gd name="connsiteY9" fmla="*/ 57150 h 2190750"/>
              <a:gd name="connsiteX10" fmla="*/ 482600 w 2705100"/>
              <a:gd name="connsiteY10" fmla="*/ 44450 h 2190750"/>
              <a:gd name="connsiteX11" fmla="*/ 514350 w 2705100"/>
              <a:gd name="connsiteY11" fmla="*/ 31750 h 2190750"/>
              <a:gd name="connsiteX12" fmla="*/ 692150 w 2705100"/>
              <a:gd name="connsiteY12" fmla="*/ 25400 h 2190750"/>
              <a:gd name="connsiteX13" fmla="*/ 711200 w 2705100"/>
              <a:gd name="connsiteY13" fmla="*/ 19050 h 2190750"/>
              <a:gd name="connsiteX14" fmla="*/ 819150 w 2705100"/>
              <a:gd name="connsiteY14" fmla="*/ 6350 h 2190750"/>
              <a:gd name="connsiteX15" fmla="*/ 831850 w 2705100"/>
              <a:gd name="connsiteY15" fmla="*/ 0 h 2190750"/>
              <a:gd name="connsiteX16" fmla="*/ 869950 w 2705100"/>
              <a:gd name="connsiteY16" fmla="*/ 12700 h 2190750"/>
              <a:gd name="connsiteX17" fmla="*/ 914400 w 2705100"/>
              <a:gd name="connsiteY17" fmla="*/ 25400 h 2190750"/>
              <a:gd name="connsiteX18" fmla="*/ 939800 w 2705100"/>
              <a:gd name="connsiteY18" fmla="*/ 38100 h 2190750"/>
              <a:gd name="connsiteX19" fmla="*/ 952500 w 2705100"/>
              <a:gd name="connsiteY19" fmla="*/ 44450 h 2190750"/>
              <a:gd name="connsiteX20" fmla="*/ 1035050 w 2705100"/>
              <a:gd name="connsiteY20" fmla="*/ 57150 h 2190750"/>
              <a:gd name="connsiteX21" fmla="*/ 1079500 w 2705100"/>
              <a:gd name="connsiteY21" fmla="*/ 69850 h 2190750"/>
              <a:gd name="connsiteX22" fmla="*/ 1187450 w 2705100"/>
              <a:gd name="connsiteY22" fmla="*/ 63500 h 2190750"/>
              <a:gd name="connsiteX23" fmla="*/ 1339850 w 2705100"/>
              <a:gd name="connsiteY23" fmla="*/ 50800 h 2190750"/>
              <a:gd name="connsiteX24" fmla="*/ 1473200 w 2705100"/>
              <a:gd name="connsiteY24" fmla="*/ 38100 h 2190750"/>
              <a:gd name="connsiteX25" fmla="*/ 1511300 w 2705100"/>
              <a:gd name="connsiteY25" fmla="*/ 31750 h 2190750"/>
              <a:gd name="connsiteX26" fmla="*/ 1930400 w 2705100"/>
              <a:gd name="connsiteY26" fmla="*/ 25400 h 2190750"/>
              <a:gd name="connsiteX27" fmla="*/ 1949450 w 2705100"/>
              <a:gd name="connsiteY27" fmla="*/ 19050 h 2190750"/>
              <a:gd name="connsiteX28" fmla="*/ 1968500 w 2705100"/>
              <a:gd name="connsiteY28" fmla="*/ 38100 h 2190750"/>
              <a:gd name="connsiteX29" fmla="*/ 1993900 w 2705100"/>
              <a:gd name="connsiteY29" fmla="*/ 50800 h 2190750"/>
              <a:gd name="connsiteX30" fmla="*/ 2051050 w 2705100"/>
              <a:gd name="connsiteY30" fmla="*/ 63500 h 2190750"/>
              <a:gd name="connsiteX31" fmla="*/ 2108200 w 2705100"/>
              <a:gd name="connsiteY31" fmla="*/ 57150 h 2190750"/>
              <a:gd name="connsiteX32" fmla="*/ 2127250 w 2705100"/>
              <a:gd name="connsiteY32" fmla="*/ 50800 h 2190750"/>
              <a:gd name="connsiteX33" fmla="*/ 2152650 w 2705100"/>
              <a:gd name="connsiteY33" fmla="*/ 44450 h 2190750"/>
              <a:gd name="connsiteX34" fmla="*/ 2197100 w 2705100"/>
              <a:gd name="connsiteY34" fmla="*/ 19050 h 2190750"/>
              <a:gd name="connsiteX35" fmla="*/ 2228850 w 2705100"/>
              <a:gd name="connsiteY35" fmla="*/ 6350 h 2190750"/>
              <a:gd name="connsiteX36" fmla="*/ 2260600 w 2705100"/>
              <a:gd name="connsiteY36" fmla="*/ 12700 h 2190750"/>
              <a:gd name="connsiteX37" fmla="*/ 2298700 w 2705100"/>
              <a:gd name="connsiteY37" fmla="*/ 19050 h 2190750"/>
              <a:gd name="connsiteX38" fmla="*/ 2330450 w 2705100"/>
              <a:gd name="connsiteY38" fmla="*/ 44450 h 2190750"/>
              <a:gd name="connsiteX39" fmla="*/ 2343150 w 2705100"/>
              <a:gd name="connsiteY39" fmla="*/ 50800 h 2190750"/>
              <a:gd name="connsiteX40" fmla="*/ 2362200 w 2705100"/>
              <a:gd name="connsiteY40" fmla="*/ 57150 h 2190750"/>
              <a:gd name="connsiteX41" fmla="*/ 2381250 w 2705100"/>
              <a:gd name="connsiteY41" fmla="*/ 69850 h 2190750"/>
              <a:gd name="connsiteX42" fmla="*/ 2400300 w 2705100"/>
              <a:gd name="connsiteY42" fmla="*/ 76200 h 2190750"/>
              <a:gd name="connsiteX43" fmla="*/ 2413000 w 2705100"/>
              <a:gd name="connsiteY43" fmla="*/ 82550 h 2190750"/>
              <a:gd name="connsiteX44" fmla="*/ 2432050 w 2705100"/>
              <a:gd name="connsiteY44" fmla="*/ 88900 h 2190750"/>
              <a:gd name="connsiteX45" fmla="*/ 2457450 w 2705100"/>
              <a:gd name="connsiteY45" fmla="*/ 101600 h 2190750"/>
              <a:gd name="connsiteX46" fmla="*/ 2540000 w 2705100"/>
              <a:gd name="connsiteY46" fmla="*/ 114300 h 2190750"/>
              <a:gd name="connsiteX47" fmla="*/ 2565400 w 2705100"/>
              <a:gd name="connsiteY47" fmla="*/ 127000 h 2190750"/>
              <a:gd name="connsiteX48" fmla="*/ 2584450 w 2705100"/>
              <a:gd name="connsiteY48" fmla="*/ 146050 h 2190750"/>
              <a:gd name="connsiteX49" fmla="*/ 2597150 w 2705100"/>
              <a:gd name="connsiteY49" fmla="*/ 203200 h 2190750"/>
              <a:gd name="connsiteX50" fmla="*/ 2609850 w 2705100"/>
              <a:gd name="connsiteY50" fmla="*/ 228600 h 2190750"/>
              <a:gd name="connsiteX51" fmla="*/ 2622550 w 2705100"/>
              <a:gd name="connsiteY51" fmla="*/ 285750 h 2190750"/>
              <a:gd name="connsiteX52" fmla="*/ 2635250 w 2705100"/>
              <a:gd name="connsiteY52" fmla="*/ 317500 h 2190750"/>
              <a:gd name="connsiteX53" fmla="*/ 2660650 w 2705100"/>
              <a:gd name="connsiteY53" fmla="*/ 355600 h 2190750"/>
              <a:gd name="connsiteX54" fmla="*/ 2679700 w 2705100"/>
              <a:gd name="connsiteY54" fmla="*/ 393700 h 2190750"/>
              <a:gd name="connsiteX55" fmla="*/ 2686050 w 2705100"/>
              <a:gd name="connsiteY55" fmla="*/ 406400 h 2190750"/>
              <a:gd name="connsiteX56" fmla="*/ 2692400 w 2705100"/>
              <a:gd name="connsiteY56" fmla="*/ 457200 h 2190750"/>
              <a:gd name="connsiteX57" fmla="*/ 2705100 w 2705100"/>
              <a:gd name="connsiteY57" fmla="*/ 488950 h 2190750"/>
              <a:gd name="connsiteX58" fmla="*/ 2692400 w 2705100"/>
              <a:gd name="connsiteY58" fmla="*/ 603250 h 2190750"/>
              <a:gd name="connsiteX59" fmla="*/ 2686050 w 2705100"/>
              <a:gd name="connsiteY59" fmla="*/ 615950 h 2190750"/>
              <a:gd name="connsiteX60" fmla="*/ 2679700 w 2705100"/>
              <a:gd name="connsiteY60" fmla="*/ 698500 h 2190750"/>
              <a:gd name="connsiteX61" fmla="*/ 2679700 w 2705100"/>
              <a:gd name="connsiteY61" fmla="*/ 793750 h 2190750"/>
              <a:gd name="connsiteX62" fmla="*/ 2667000 w 2705100"/>
              <a:gd name="connsiteY62" fmla="*/ 819150 h 2190750"/>
              <a:gd name="connsiteX63" fmla="*/ 2647950 w 2705100"/>
              <a:gd name="connsiteY63" fmla="*/ 863600 h 2190750"/>
              <a:gd name="connsiteX64" fmla="*/ 2622550 w 2705100"/>
              <a:gd name="connsiteY64" fmla="*/ 908050 h 2190750"/>
              <a:gd name="connsiteX65" fmla="*/ 2616200 w 2705100"/>
              <a:gd name="connsiteY65" fmla="*/ 927100 h 2190750"/>
              <a:gd name="connsiteX66" fmla="*/ 2603500 w 2705100"/>
              <a:gd name="connsiteY66" fmla="*/ 1079500 h 2190750"/>
              <a:gd name="connsiteX67" fmla="*/ 2590800 w 2705100"/>
              <a:gd name="connsiteY67" fmla="*/ 1098550 h 2190750"/>
              <a:gd name="connsiteX68" fmla="*/ 2578100 w 2705100"/>
              <a:gd name="connsiteY68" fmla="*/ 1123950 h 2190750"/>
              <a:gd name="connsiteX69" fmla="*/ 2552700 w 2705100"/>
              <a:gd name="connsiteY69" fmla="*/ 1212850 h 2190750"/>
              <a:gd name="connsiteX70" fmla="*/ 2546350 w 2705100"/>
              <a:gd name="connsiteY70" fmla="*/ 1231900 h 2190750"/>
              <a:gd name="connsiteX71" fmla="*/ 2540000 w 2705100"/>
              <a:gd name="connsiteY71" fmla="*/ 1390650 h 2190750"/>
              <a:gd name="connsiteX72" fmla="*/ 2533650 w 2705100"/>
              <a:gd name="connsiteY72" fmla="*/ 1504950 h 2190750"/>
              <a:gd name="connsiteX73" fmla="*/ 2527300 w 2705100"/>
              <a:gd name="connsiteY73" fmla="*/ 1822450 h 2190750"/>
              <a:gd name="connsiteX74" fmla="*/ 2514600 w 2705100"/>
              <a:gd name="connsiteY74" fmla="*/ 1885950 h 2190750"/>
              <a:gd name="connsiteX75" fmla="*/ 2470150 w 2705100"/>
              <a:gd name="connsiteY75" fmla="*/ 1955800 h 2190750"/>
              <a:gd name="connsiteX76" fmla="*/ 2438400 w 2705100"/>
              <a:gd name="connsiteY76" fmla="*/ 2006600 h 2190750"/>
              <a:gd name="connsiteX77" fmla="*/ 2432050 w 2705100"/>
              <a:gd name="connsiteY77" fmla="*/ 2025650 h 2190750"/>
              <a:gd name="connsiteX78" fmla="*/ 2419350 w 2705100"/>
              <a:gd name="connsiteY78" fmla="*/ 2038350 h 2190750"/>
              <a:gd name="connsiteX79" fmla="*/ 2444750 w 2705100"/>
              <a:gd name="connsiteY79" fmla="*/ 2127250 h 2190750"/>
              <a:gd name="connsiteX80" fmla="*/ 2432050 w 2705100"/>
              <a:gd name="connsiteY80" fmla="*/ 2159000 h 2190750"/>
              <a:gd name="connsiteX81" fmla="*/ 2330450 w 2705100"/>
              <a:gd name="connsiteY81" fmla="*/ 2190750 h 2190750"/>
              <a:gd name="connsiteX82" fmla="*/ 2190750 w 2705100"/>
              <a:gd name="connsiteY82" fmla="*/ 2178050 h 2190750"/>
              <a:gd name="connsiteX83" fmla="*/ 2051050 w 2705100"/>
              <a:gd name="connsiteY83" fmla="*/ 2165350 h 2190750"/>
              <a:gd name="connsiteX84" fmla="*/ 1854200 w 2705100"/>
              <a:gd name="connsiteY84" fmla="*/ 2159000 h 2190750"/>
              <a:gd name="connsiteX85" fmla="*/ 1790700 w 2705100"/>
              <a:gd name="connsiteY85" fmla="*/ 2152650 h 2190750"/>
              <a:gd name="connsiteX86" fmla="*/ 1758950 w 2705100"/>
              <a:gd name="connsiteY86" fmla="*/ 2139950 h 2190750"/>
              <a:gd name="connsiteX87" fmla="*/ 1708150 w 2705100"/>
              <a:gd name="connsiteY87" fmla="*/ 2133600 h 2190750"/>
              <a:gd name="connsiteX88" fmla="*/ 1682750 w 2705100"/>
              <a:gd name="connsiteY88" fmla="*/ 2127250 h 2190750"/>
              <a:gd name="connsiteX89" fmla="*/ 1638300 w 2705100"/>
              <a:gd name="connsiteY89" fmla="*/ 2120900 h 2190750"/>
              <a:gd name="connsiteX90" fmla="*/ 1543050 w 2705100"/>
              <a:gd name="connsiteY90" fmla="*/ 2127250 h 2190750"/>
              <a:gd name="connsiteX91" fmla="*/ 1073150 w 2705100"/>
              <a:gd name="connsiteY91" fmla="*/ 2139950 h 2190750"/>
              <a:gd name="connsiteX92" fmla="*/ 1028700 w 2705100"/>
              <a:gd name="connsiteY92" fmla="*/ 2146300 h 2190750"/>
              <a:gd name="connsiteX93" fmla="*/ 996950 w 2705100"/>
              <a:gd name="connsiteY93" fmla="*/ 2152650 h 2190750"/>
              <a:gd name="connsiteX94" fmla="*/ 946150 w 2705100"/>
              <a:gd name="connsiteY94" fmla="*/ 2146300 h 2190750"/>
              <a:gd name="connsiteX95" fmla="*/ 882650 w 2705100"/>
              <a:gd name="connsiteY95" fmla="*/ 2133600 h 2190750"/>
              <a:gd name="connsiteX96" fmla="*/ 831850 w 2705100"/>
              <a:gd name="connsiteY96" fmla="*/ 2120900 h 2190750"/>
              <a:gd name="connsiteX97" fmla="*/ 431800 w 2705100"/>
              <a:gd name="connsiteY97" fmla="*/ 2108200 h 2190750"/>
              <a:gd name="connsiteX98" fmla="*/ 304800 w 2705100"/>
              <a:gd name="connsiteY98" fmla="*/ 2101850 h 2190750"/>
              <a:gd name="connsiteX99" fmla="*/ 285750 w 2705100"/>
              <a:gd name="connsiteY99" fmla="*/ 2095500 h 2190750"/>
              <a:gd name="connsiteX100" fmla="*/ 266700 w 2705100"/>
              <a:gd name="connsiteY100" fmla="*/ 2070100 h 2190750"/>
              <a:gd name="connsiteX101" fmla="*/ 254000 w 2705100"/>
              <a:gd name="connsiteY101" fmla="*/ 2063750 h 2190750"/>
              <a:gd name="connsiteX102" fmla="*/ 228600 w 2705100"/>
              <a:gd name="connsiteY102" fmla="*/ 2038350 h 2190750"/>
              <a:gd name="connsiteX103" fmla="*/ 215900 w 2705100"/>
              <a:gd name="connsiteY103" fmla="*/ 2012950 h 2190750"/>
              <a:gd name="connsiteX104" fmla="*/ 203200 w 2705100"/>
              <a:gd name="connsiteY104" fmla="*/ 1993900 h 2190750"/>
              <a:gd name="connsiteX105" fmla="*/ 196850 w 2705100"/>
              <a:gd name="connsiteY105" fmla="*/ 1981200 h 2190750"/>
              <a:gd name="connsiteX106" fmla="*/ 184150 w 2705100"/>
              <a:gd name="connsiteY106" fmla="*/ 1974850 h 2190750"/>
              <a:gd name="connsiteX107" fmla="*/ 133350 w 2705100"/>
              <a:gd name="connsiteY107" fmla="*/ 1936750 h 2190750"/>
              <a:gd name="connsiteX108" fmla="*/ 101600 w 2705100"/>
              <a:gd name="connsiteY108" fmla="*/ 1924050 h 2190750"/>
              <a:gd name="connsiteX109" fmla="*/ 88900 w 2705100"/>
              <a:gd name="connsiteY109" fmla="*/ 1905000 h 2190750"/>
              <a:gd name="connsiteX110" fmla="*/ 82550 w 2705100"/>
              <a:gd name="connsiteY110" fmla="*/ 1892300 h 2190750"/>
              <a:gd name="connsiteX111" fmla="*/ 57150 w 2705100"/>
              <a:gd name="connsiteY111" fmla="*/ 1860550 h 2190750"/>
              <a:gd name="connsiteX112" fmla="*/ 44450 w 2705100"/>
              <a:gd name="connsiteY112" fmla="*/ 1847850 h 2190750"/>
              <a:gd name="connsiteX113" fmla="*/ 38100 w 2705100"/>
              <a:gd name="connsiteY113" fmla="*/ 1835150 h 2190750"/>
              <a:gd name="connsiteX114" fmla="*/ 12700 w 2705100"/>
              <a:gd name="connsiteY114" fmla="*/ 1822450 h 2190750"/>
              <a:gd name="connsiteX115" fmla="*/ 6350 w 2705100"/>
              <a:gd name="connsiteY115" fmla="*/ 1797050 h 2190750"/>
              <a:gd name="connsiteX116" fmla="*/ 12700 w 2705100"/>
              <a:gd name="connsiteY116" fmla="*/ 1765300 h 2190750"/>
              <a:gd name="connsiteX117" fmla="*/ 19050 w 2705100"/>
              <a:gd name="connsiteY117" fmla="*/ 1727200 h 2190750"/>
              <a:gd name="connsiteX118" fmla="*/ 25400 w 2705100"/>
              <a:gd name="connsiteY118" fmla="*/ 1708150 h 2190750"/>
              <a:gd name="connsiteX119" fmla="*/ 0 w 2705100"/>
              <a:gd name="connsiteY119" fmla="*/ 1720850 h 2190750"/>
              <a:gd name="connsiteX120" fmla="*/ 19050 w 2705100"/>
              <a:gd name="connsiteY120" fmla="*/ 1682750 h 2190750"/>
              <a:gd name="connsiteX121" fmla="*/ 38100 w 2705100"/>
              <a:gd name="connsiteY121" fmla="*/ 1663700 h 2190750"/>
              <a:gd name="connsiteX122" fmla="*/ 57150 w 2705100"/>
              <a:gd name="connsiteY122" fmla="*/ 1612900 h 2190750"/>
              <a:gd name="connsiteX123" fmla="*/ 63500 w 2705100"/>
              <a:gd name="connsiteY123" fmla="*/ 1536700 h 2190750"/>
              <a:gd name="connsiteX124" fmla="*/ 76200 w 2705100"/>
              <a:gd name="connsiteY124" fmla="*/ 1524000 h 2190750"/>
              <a:gd name="connsiteX125" fmla="*/ 82550 w 2705100"/>
              <a:gd name="connsiteY125" fmla="*/ 1511300 h 2190750"/>
              <a:gd name="connsiteX126" fmla="*/ 114300 w 2705100"/>
              <a:gd name="connsiteY126" fmla="*/ 1498600 h 2190750"/>
              <a:gd name="connsiteX127" fmla="*/ 152400 w 2705100"/>
              <a:gd name="connsiteY127" fmla="*/ 1435100 h 2190750"/>
              <a:gd name="connsiteX128" fmla="*/ 165100 w 2705100"/>
              <a:gd name="connsiteY128" fmla="*/ 1416050 h 2190750"/>
              <a:gd name="connsiteX129" fmla="*/ 171450 w 2705100"/>
              <a:gd name="connsiteY129" fmla="*/ 1403350 h 2190750"/>
              <a:gd name="connsiteX130" fmla="*/ 184150 w 2705100"/>
              <a:gd name="connsiteY130" fmla="*/ 1397000 h 2190750"/>
              <a:gd name="connsiteX131" fmla="*/ 190500 w 2705100"/>
              <a:gd name="connsiteY131" fmla="*/ 1377950 h 2190750"/>
              <a:gd name="connsiteX132" fmla="*/ 196850 w 2705100"/>
              <a:gd name="connsiteY132" fmla="*/ 1365250 h 2190750"/>
              <a:gd name="connsiteX133" fmla="*/ 203200 w 2705100"/>
              <a:gd name="connsiteY133" fmla="*/ 1098550 h 2190750"/>
              <a:gd name="connsiteX134" fmla="*/ 209550 w 2705100"/>
              <a:gd name="connsiteY134" fmla="*/ 927100 h 2190750"/>
              <a:gd name="connsiteX135" fmla="*/ 196850 w 2705100"/>
              <a:gd name="connsiteY135" fmla="*/ 812800 h 2190750"/>
              <a:gd name="connsiteX136" fmla="*/ 190500 w 2705100"/>
              <a:gd name="connsiteY136" fmla="*/ 736600 h 2190750"/>
              <a:gd name="connsiteX137" fmla="*/ 196850 w 2705100"/>
              <a:gd name="connsiteY137" fmla="*/ 431800 h 2190750"/>
              <a:gd name="connsiteX138" fmla="*/ 184150 w 2705100"/>
              <a:gd name="connsiteY138" fmla="*/ 393700 h 2190750"/>
              <a:gd name="connsiteX139" fmla="*/ 171450 w 2705100"/>
              <a:gd name="connsiteY139" fmla="*/ 317500 h 2190750"/>
              <a:gd name="connsiteX140" fmla="*/ 190500 w 2705100"/>
              <a:gd name="connsiteY140" fmla="*/ 247650 h 2190750"/>
              <a:gd name="connsiteX141" fmla="*/ 203200 w 2705100"/>
              <a:gd name="connsiteY141" fmla="*/ 241300 h 2190750"/>
              <a:gd name="connsiteX142" fmla="*/ 215900 w 2705100"/>
              <a:gd name="connsiteY142" fmla="*/ 27940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705100" h="2190750">
                <a:moveTo>
                  <a:pt x="215900" y="215900"/>
                </a:moveTo>
                <a:cubicBezTo>
                  <a:pt x="220133" y="209550"/>
                  <a:pt x="222128" y="200895"/>
                  <a:pt x="228600" y="196850"/>
                </a:cubicBezTo>
                <a:cubicBezTo>
                  <a:pt x="239952" y="189755"/>
                  <a:pt x="254726" y="190137"/>
                  <a:pt x="266700" y="184150"/>
                </a:cubicBezTo>
                <a:cubicBezTo>
                  <a:pt x="299906" y="167547"/>
                  <a:pt x="282917" y="173746"/>
                  <a:pt x="317500" y="165100"/>
                </a:cubicBezTo>
                <a:cubicBezTo>
                  <a:pt x="361052" y="121548"/>
                  <a:pt x="326338" y="150907"/>
                  <a:pt x="355600" y="133350"/>
                </a:cubicBezTo>
                <a:cubicBezTo>
                  <a:pt x="362144" y="129423"/>
                  <a:pt x="367824" y="124063"/>
                  <a:pt x="374650" y="120650"/>
                </a:cubicBezTo>
                <a:cubicBezTo>
                  <a:pt x="380637" y="117657"/>
                  <a:pt x="387713" y="117293"/>
                  <a:pt x="393700" y="114300"/>
                </a:cubicBezTo>
                <a:cubicBezTo>
                  <a:pt x="442939" y="89681"/>
                  <a:pt x="383917" y="111211"/>
                  <a:pt x="431800" y="95250"/>
                </a:cubicBezTo>
                <a:lnTo>
                  <a:pt x="444500" y="69850"/>
                </a:lnTo>
                <a:cubicBezTo>
                  <a:pt x="446617" y="65617"/>
                  <a:pt x="446617" y="59267"/>
                  <a:pt x="450850" y="57150"/>
                </a:cubicBezTo>
                <a:cubicBezTo>
                  <a:pt x="480634" y="42258"/>
                  <a:pt x="443366" y="60143"/>
                  <a:pt x="482600" y="44450"/>
                </a:cubicBezTo>
                <a:cubicBezTo>
                  <a:pt x="493519" y="40082"/>
                  <a:pt x="501795" y="32560"/>
                  <a:pt x="514350" y="31750"/>
                </a:cubicBezTo>
                <a:cubicBezTo>
                  <a:pt x="573531" y="27932"/>
                  <a:pt x="632883" y="27517"/>
                  <a:pt x="692150" y="25400"/>
                </a:cubicBezTo>
                <a:cubicBezTo>
                  <a:pt x="698500" y="23283"/>
                  <a:pt x="704558" y="19880"/>
                  <a:pt x="711200" y="19050"/>
                </a:cubicBezTo>
                <a:cubicBezTo>
                  <a:pt x="757514" y="13261"/>
                  <a:pt x="781186" y="19005"/>
                  <a:pt x="819150" y="6350"/>
                </a:cubicBezTo>
                <a:cubicBezTo>
                  <a:pt x="823640" y="4853"/>
                  <a:pt x="827617" y="2117"/>
                  <a:pt x="831850" y="0"/>
                </a:cubicBezTo>
                <a:cubicBezTo>
                  <a:pt x="844550" y="4233"/>
                  <a:pt x="856963" y="9453"/>
                  <a:pt x="869950" y="12700"/>
                </a:cubicBezTo>
                <a:cubicBezTo>
                  <a:pt x="882839" y="15922"/>
                  <a:pt x="901646" y="19934"/>
                  <a:pt x="914400" y="25400"/>
                </a:cubicBezTo>
                <a:cubicBezTo>
                  <a:pt x="923101" y="29129"/>
                  <a:pt x="931333" y="33867"/>
                  <a:pt x="939800" y="38100"/>
                </a:cubicBezTo>
                <a:cubicBezTo>
                  <a:pt x="944033" y="40217"/>
                  <a:pt x="947859" y="43522"/>
                  <a:pt x="952500" y="44450"/>
                </a:cubicBezTo>
                <a:cubicBezTo>
                  <a:pt x="1000984" y="54147"/>
                  <a:pt x="973540" y="49461"/>
                  <a:pt x="1035050" y="57150"/>
                </a:cubicBezTo>
                <a:cubicBezTo>
                  <a:pt x="1044033" y="60144"/>
                  <a:pt x="1071527" y="69850"/>
                  <a:pt x="1079500" y="69850"/>
                </a:cubicBezTo>
                <a:cubicBezTo>
                  <a:pt x="1115546" y="69850"/>
                  <a:pt x="1151467" y="65617"/>
                  <a:pt x="1187450" y="63500"/>
                </a:cubicBezTo>
                <a:cubicBezTo>
                  <a:pt x="1276588" y="50766"/>
                  <a:pt x="1195272" y="61127"/>
                  <a:pt x="1339850" y="50800"/>
                </a:cubicBezTo>
                <a:cubicBezTo>
                  <a:pt x="1353281" y="49841"/>
                  <a:pt x="1457046" y="40119"/>
                  <a:pt x="1473200" y="38100"/>
                </a:cubicBezTo>
                <a:cubicBezTo>
                  <a:pt x="1485976" y="36503"/>
                  <a:pt x="1498430" y="32108"/>
                  <a:pt x="1511300" y="31750"/>
                </a:cubicBezTo>
                <a:cubicBezTo>
                  <a:pt x="1650962" y="27870"/>
                  <a:pt x="1790700" y="27517"/>
                  <a:pt x="1930400" y="25400"/>
                </a:cubicBezTo>
                <a:cubicBezTo>
                  <a:pt x="1936750" y="23283"/>
                  <a:pt x="1942757" y="19050"/>
                  <a:pt x="1949450" y="19050"/>
                </a:cubicBezTo>
                <a:cubicBezTo>
                  <a:pt x="1968500" y="19050"/>
                  <a:pt x="1957917" y="29633"/>
                  <a:pt x="1968500" y="38100"/>
                </a:cubicBezTo>
                <a:cubicBezTo>
                  <a:pt x="1975892" y="44013"/>
                  <a:pt x="1984563" y="49244"/>
                  <a:pt x="1993900" y="50800"/>
                </a:cubicBezTo>
                <a:cubicBezTo>
                  <a:pt x="2038602" y="58250"/>
                  <a:pt x="2019786" y="53079"/>
                  <a:pt x="2051050" y="63500"/>
                </a:cubicBezTo>
                <a:cubicBezTo>
                  <a:pt x="2070100" y="61383"/>
                  <a:pt x="2089294" y="60301"/>
                  <a:pt x="2108200" y="57150"/>
                </a:cubicBezTo>
                <a:cubicBezTo>
                  <a:pt x="2114802" y="56050"/>
                  <a:pt x="2120814" y="52639"/>
                  <a:pt x="2127250" y="50800"/>
                </a:cubicBezTo>
                <a:cubicBezTo>
                  <a:pt x="2135641" y="48402"/>
                  <a:pt x="2144183" y="46567"/>
                  <a:pt x="2152650" y="44450"/>
                </a:cubicBezTo>
                <a:cubicBezTo>
                  <a:pt x="2171782" y="31695"/>
                  <a:pt x="2174542" y="28718"/>
                  <a:pt x="2197100" y="19050"/>
                </a:cubicBezTo>
                <a:cubicBezTo>
                  <a:pt x="2252027" y="-4490"/>
                  <a:pt x="2187969" y="26790"/>
                  <a:pt x="2228850" y="6350"/>
                </a:cubicBezTo>
                <a:lnTo>
                  <a:pt x="2260600" y="12700"/>
                </a:lnTo>
                <a:cubicBezTo>
                  <a:pt x="2273268" y="15003"/>
                  <a:pt x="2286486" y="14979"/>
                  <a:pt x="2298700" y="19050"/>
                </a:cubicBezTo>
                <a:cubicBezTo>
                  <a:pt x="2317347" y="25266"/>
                  <a:pt x="2316577" y="34045"/>
                  <a:pt x="2330450" y="44450"/>
                </a:cubicBezTo>
                <a:cubicBezTo>
                  <a:pt x="2334236" y="47290"/>
                  <a:pt x="2338756" y="49042"/>
                  <a:pt x="2343150" y="50800"/>
                </a:cubicBezTo>
                <a:cubicBezTo>
                  <a:pt x="2349365" y="53286"/>
                  <a:pt x="2356213" y="54157"/>
                  <a:pt x="2362200" y="57150"/>
                </a:cubicBezTo>
                <a:cubicBezTo>
                  <a:pt x="2369026" y="60563"/>
                  <a:pt x="2374424" y="66437"/>
                  <a:pt x="2381250" y="69850"/>
                </a:cubicBezTo>
                <a:cubicBezTo>
                  <a:pt x="2387237" y="72843"/>
                  <a:pt x="2394085" y="73714"/>
                  <a:pt x="2400300" y="76200"/>
                </a:cubicBezTo>
                <a:cubicBezTo>
                  <a:pt x="2404694" y="77958"/>
                  <a:pt x="2408606" y="80792"/>
                  <a:pt x="2413000" y="82550"/>
                </a:cubicBezTo>
                <a:cubicBezTo>
                  <a:pt x="2419215" y="85036"/>
                  <a:pt x="2425898" y="86263"/>
                  <a:pt x="2432050" y="88900"/>
                </a:cubicBezTo>
                <a:cubicBezTo>
                  <a:pt x="2440751" y="92629"/>
                  <a:pt x="2448267" y="99304"/>
                  <a:pt x="2457450" y="101600"/>
                </a:cubicBezTo>
                <a:cubicBezTo>
                  <a:pt x="2501445" y="112599"/>
                  <a:pt x="2474176" y="106986"/>
                  <a:pt x="2540000" y="114300"/>
                </a:cubicBezTo>
                <a:cubicBezTo>
                  <a:pt x="2548467" y="118533"/>
                  <a:pt x="2561167" y="118533"/>
                  <a:pt x="2565400" y="127000"/>
                </a:cubicBezTo>
                <a:cubicBezTo>
                  <a:pt x="2573867" y="143933"/>
                  <a:pt x="2567517" y="137583"/>
                  <a:pt x="2584450" y="146050"/>
                </a:cubicBezTo>
                <a:cubicBezTo>
                  <a:pt x="2588256" y="168884"/>
                  <a:pt x="2588623" y="183304"/>
                  <a:pt x="2597150" y="203200"/>
                </a:cubicBezTo>
                <a:cubicBezTo>
                  <a:pt x="2600879" y="211901"/>
                  <a:pt x="2609850" y="228600"/>
                  <a:pt x="2609850" y="228600"/>
                </a:cubicBezTo>
                <a:cubicBezTo>
                  <a:pt x="2621452" y="309817"/>
                  <a:pt x="2608057" y="249518"/>
                  <a:pt x="2622550" y="285750"/>
                </a:cubicBezTo>
                <a:cubicBezTo>
                  <a:pt x="2628883" y="301583"/>
                  <a:pt x="2626977" y="304263"/>
                  <a:pt x="2635250" y="317500"/>
                </a:cubicBezTo>
                <a:cubicBezTo>
                  <a:pt x="2643340" y="330443"/>
                  <a:pt x="2653824" y="341948"/>
                  <a:pt x="2660650" y="355600"/>
                </a:cubicBezTo>
                <a:lnTo>
                  <a:pt x="2679700" y="393700"/>
                </a:lnTo>
                <a:lnTo>
                  <a:pt x="2686050" y="406400"/>
                </a:lnTo>
                <a:cubicBezTo>
                  <a:pt x="2688167" y="423333"/>
                  <a:pt x="2689347" y="440410"/>
                  <a:pt x="2692400" y="457200"/>
                </a:cubicBezTo>
                <a:cubicBezTo>
                  <a:pt x="2694642" y="469531"/>
                  <a:pt x="2699720" y="478190"/>
                  <a:pt x="2705100" y="488950"/>
                </a:cubicBezTo>
                <a:cubicBezTo>
                  <a:pt x="2702323" y="527825"/>
                  <a:pt x="2704723" y="566281"/>
                  <a:pt x="2692400" y="603250"/>
                </a:cubicBezTo>
                <a:cubicBezTo>
                  <a:pt x="2690903" y="607740"/>
                  <a:pt x="2688167" y="611717"/>
                  <a:pt x="2686050" y="615950"/>
                </a:cubicBezTo>
                <a:cubicBezTo>
                  <a:pt x="2683933" y="643467"/>
                  <a:pt x="2679700" y="670902"/>
                  <a:pt x="2679700" y="698500"/>
                </a:cubicBezTo>
                <a:cubicBezTo>
                  <a:pt x="2679700" y="753535"/>
                  <a:pt x="2693989" y="750884"/>
                  <a:pt x="2679700" y="793750"/>
                </a:cubicBezTo>
                <a:cubicBezTo>
                  <a:pt x="2676707" y="802730"/>
                  <a:pt x="2670729" y="810449"/>
                  <a:pt x="2667000" y="819150"/>
                </a:cubicBezTo>
                <a:cubicBezTo>
                  <a:pt x="2656840" y="842857"/>
                  <a:pt x="2664798" y="838328"/>
                  <a:pt x="2647950" y="863600"/>
                </a:cubicBezTo>
                <a:cubicBezTo>
                  <a:pt x="2638660" y="877535"/>
                  <a:pt x="2627921" y="891937"/>
                  <a:pt x="2622550" y="908050"/>
                </a:cubicBezTo>
                <a:lnTo>
                  <a:pt x="2616200" y="927100"/>
                </a:lnTo>
                <a:cubicBezTo>
                  <a:pt x="2611967" y="977900"/>
                  <a:pt x="2610970" y="1029074"/>
                  <a:pt x="2603500" y="1079500"/>
                </a:cubicBezTo>
                <a:cubicBezTo>
                  <a:pt x="2602382" y="1087049"/>
                  <a:pt x="2594586" y="1091924"/>
                  <a:pt x="2590800" y="1098550"/>
                </a:cubicBezTo>
                <a:cubicBezTo>
                  <a:pt x="2586104" y="1106769"/>
                  <a:pt x="2580396" y="1114767"/>
                  <a:pt x="2578100" y="1123950"/>
                </a:cubicBezTo>
                <a:cubicBezTo>
                  <a:pt x="2562153" y="1187737"/>
                  <a:pt x="2570920" y="1158191"/>
                  <a:pt x="2552700" y="1212850"/>
                </a:cubicBezTo>
                <a:lnTo>
                  <a:pt x="2546350" y="1231900"/>
                </a:lnTo>
                <a:cubicBezTo>
                  <a:pt x="2544233" y="1284817"/>
                  <a:pt x="2542461" y="1337748"/>
                  <a:pt x="2540000" y="1390650"/>
                </a:cubicBezTo>
                <a:cubicBezTo>
                  <a:pt x="2538227" y="1428768"/>
                  <a:pt x="2534772" y="1466808"/>
                  <a:pt x="2533650" y="1504950"/>
                </a:cubicBezTo>
                <a:cubicBezTo>
                  <a:pt x="2530538" y="1610759"/>
                  <a:pt x="2532586" y="1716728"/>
                  <a:pt x="2527300" y="1822450"/>
                </a:cubicBezTo>
                <a:cubicBezTo>
                  <a:pt x="2526222" y="1844009"/>
                  <a:pt x="2521731" y="1865576"/>
                  <a:pt x="2514600" y="1885950"/>
                </a:cubicBezTo>
                <a:cubicBezTo>
                  <a:pt x="2493048" y="1947526"/>
                  <a:pt x="2501554" y="1940098"/>
                  <a:pt x="2470150" y="1955800"/>
                </a:cubicBezTo>
                <a:cubicBezTo>
                  <a:pt x="2448423" y="1999255"/>
                  <a:pt x="2461140" y="1983860"/>
                  <a:pt x="2438400" y="2006600"/>
                </a:cubicBezTo>
                <a:cubicBezTo>
                  <a:pt x="2436283" y="2012950"/>
                  <a:pt x="2435494" y="2019910"/>
                  <a:pt x="2432050" y="2025650"/>
                </a:cubicBezTo>
                <a:cubicBezTo>
                  <a:pt x="2428970" y="2030784"/>
                  <a:pt x="2419350" y="2032363"/>
                  <a:pt x="2419350" y="2038350"/>
                </a:cubicBezTo>
                <a:cubicBezTo>
                  <a:pt x="2419350" y="2106771"/>
                  <a:pt x="2417023" y="2099523"/>
                  <a:pt x="2444750" y="2127250"/>
                </a:cubicBezTo>
                <a:cubicBezTo>
                  <a:pt x="2444454" y="2128138"/>
                  <a:pt x="2436054" y="2156330"/>
                  <a:pt x="2432050" y="2159000"/>
                </a:cubicBezTo>
                <a:cubicBezTo>
                  <a:pt x="2386314" y="2189491"/>
                  <a:pt x="2381713" y="2184342"/>
                  <a:pt x="2330450" y="2190750"/>
                </a:cubicBezTo>
                <a:cubicBezTo>
                  <a:pt x="2258127" y="2176285"/>
                  <a:pt x="2326934" y="2188526"/>
                  <a:pt x="2190750" y="2178050"/>
                </a:cubicBezTo>
                <a:cubicBezTo>
                  <a:pt x="2084887" y="2169907"/>
                  <a:pt x="2183356" y="2171364"/>
                  <a:pt x="2051050" y="2165350"/>
                </a:cubicBezTo>
                <a:cubicBezTo>
                  <a:pt x="1985467" y="2162369"/>
                  <a:pt x="1919817" y="2161117"/>
                  <a:pt x="1854200" y="2159000"/>
                </a:cubicBezTo>
                <a:cubicBezTo>
                  <a:pt x="1833033" y="2156883"/>
                  <a:pt x="1811559" y="2156822"/>
                  <a:pt x="1790700" y="2152650"/>
                </a:cubicBezTo>
                <a:cubicBezTo>
                  <a:pt x="1779523" y="2150415"/>
                  <a:pt x="1770057" y="2142513"/>
                  <a:pt x="1758950" y="2139950"/>
                </a:cubicBezTo>
                <a:cubicBezTo>
                  <a:pt x="1742322" y="2136113"/>
                  <a:pt x="1724983" y="2136405"/>
                  <a:pt x="1708150" y="2133600"/>
                </a:cubicBezTo>
                <a:cubicBezTo>
                  <a:pt x="1699542" y="2132165"/>
                  <a:pt x="1691336" y="2128811"/>
                  <a:pt x="1682750" y="2127250"/>
                </a:cubicBezTo>
                <a:cubicBezTo>
                  <a:pt x="1668024" y="2124573"/>
                  <a:pt x="1653117" y="2123017"/>
                  <a:pt x="1638300" y="2120900"/>
                </a:cubicBezTo>
                <a:cubicBezTo>
                  <a:pt x="1606550" y="2123017"/>
                  <a:pt x="1574845" y="2125978"/>
                  <a:pt x="1543050" y="2127250"/>
                </a:cubicBezTo>
                <a:cubicBezTo>
                  <a:pt x="1480847" y="2129738"/>
                  <a:pt x="1124595" y="2138631"/>
                  <a:pt x="1073150" y="2139950"/>
                </a:cubicBezTo>
                <a:cubicBezTo>
                  <a:pt x="1058333" y="2142067"/>
                  <a:pt x="1043463" y="2143839"/>
                  <a:pt x="1028700" y="2146300"/>
                </a:cubicBezTo>
                <a:cubicBezTo>
                  <a:pt x="1018054" y="2148074"/>
                  <a:pt x="1007743" y="2152650"/>
                  <a:pt x="996950" y="2152650"/>
                </a:cubicBezTo>
                <a:cubicBezTo>
                  <a:pt x="979885" y="2152650"/>
                  <a:pt x="963083" y="2148417"/>
                  <a:pt x="946150" y="2146300"/>
                </a:cubicBezTo>
                <a:cubicBezTo>
                  <a:pt x="903112" y="2131954"/>
                  <a:pt x="955616" y="2148193"/>
                  <a:pt x="882650" y="2133600"/>
                </a:cubicBezTo>
                <a:cubicBezTo>
                  <a:pt x="865534" y="2130177"/>
                  <a:pt x="848917" y="2124557"/>
                  <a:pt x="831850" y="2120900"/>
                </a:cubicBezTo>
                <a:cubicBezTo>
                  <a:pt x="712754" y="2095379"/>
                  <a:pt x="450193" y="2108523"/>
                  <a:pt x="431800" y="2108200"/>
                </a:cubicBezTo>
                <a:cubicBezTo>
                  <a:pt x="389467" y="2106083"/>
                  <a:pt x="347027" y="2105522"/>
                  <a:pt x="304800" y="2101850"/>
                </a:cubicBezTo>
                <a:cubicBezTo>
                  <a:pt x="298132" y="2101270"/>
                  <a:pt x="291490" y="2098944"/>
                  <a:pt x="285750" y="2095500"/>
                </a:cubicBezTo>
                <a:cubicBezTo>
                  <a:pt x="257203" y="2078372"/>
                  <a:pt x="285610" y="2089010"/>
                  <a:pt x="266700" y="2070100"/>
                </a:cubicBezTo>
                <a:cubicBezTo>
                  <a:pt x="263353" y="2066753"/>
                  <a:pt x="258233" y="2065867"/>
                  <a:pt x="254000" y="2063750"/>
                </a:cubicBezTo>
                <a:cubicBezTo>
                  <a:pt x="234733" y="2025215"/>
                  <a:pt x="266914" y="2084326"/>
                  <a:pt x="228600" y="2038350"/>
                </a:cubicBezTo>
                <a:cubicBezTo>
                  <a:pt x="222540" y="2031078"/>
                  <a:pt x="220596" y="2021169"/>
                  <a:pt x="215900" y="2012950"/>
                </a:cubicBezTo>
                <a:cubicBezTo>
                  <a:pt x="212114" y="2006324"/>
                  <a:pt x="207127" y="2000444"/>
                  <a:pt x="203200" y="1993900"/>
                </a:cubicBezTo>
                <a:cubicBezTo>
                  <a:pt x="200765" y="1989841"/>
                  <a:pt x="200197" y="1984547"/>
                  <a:pt x="196850" y="1981200"/>
                </a:cubicBezTo>
                <a:cubicBezTo>
                  <a:pt x="193503" y="1977853"/>
                  <a:pt x="187936" y="1977690"/>
                  <a:pt x="184150" y="1974850"/>
                </a:cubicBezTo>
                <a:cubicBezTo>
                  <a:pt x="160080" y="1956797"/>
                  <a:pt x="177904" y="1951601"/>
                  <a:pt x="133350" y="1936750"/>
                </a:cubicBezTo>
                <a:cubicBezTo>
                  <a:pt x="109810" y="1928903"/>
                  <a:pt x="120287" y="1933393"/>
                  <a:pt x="101600" y="1924050"/>
                </a:cubicBezTo>
                <a:cubicBezTo>
                  <a:pt x="97367" y="1917700"/>
                  <a:pt x="92827" y="1911544"/>
                  <a:pt x="88900" y="1905000"/>
                </a:cubicBezTo>
                <a:cubicBezTo>
                  <a:pt x="86465" y="1900941"/>
                  <a:pt x="85301" y="1896151"/>
                  <a:pt x="82550" y="1892300"/>
                </a:cubicBezTo>
                <a:cubicBezTo>
                  <a:pt x="74672" y="1881271"/>
                  <a:pt x="65970" y="1870840"/>
                  <a:pt x="57150" y="1860550"/>
                </a:cubicBezTo>
                <a:cubicBezTo>
                  <a:pt x="53254" y="1856004"/>
                  <a:pt x="48042" y="1852639"/>
                  <a:pt x="44450" y="1847850"/>
                </a:cubicBezTo>
                <a:cubicBezTo>
                  <a:pt x="41610" y="1844064"/>
                  <a:pt x="41796" y="1838107"/>
                  <a:pt x="38100" y="1835150"/>
                </a:cubicBezTo>
                <a:cubicBezTo>
                  <a:pt x="30708" y="1829237"/>
                  <a:pt x="21167" y="1826683"/>
                  <a:pt x="12700" y="1822450"/>
                </a:cubicBezTo>
                <a:cubicBezTo>
                  <a:pt x="30185" y="1787480"/>
                  <a:pt x="11699" y="1834492"/>
                  <a:pt x="6350" y="1797050"/>
                </a:cubicBezTo>
                <a:cubicBezTo>
                  <a:pt x="4824" y="1786366"/>
                  <a:pt x="10769" y="1775919"/>
                  <a:pt x="12700" y="1765300"/>
                </a:cubicBezTo>
                <a:cubicBezTo>
                  <a:pt x="15003" y="1752632"/>
                  <a:pt x="16257" y="1739769"/>
                  <a:pt x="19050" y="1727200"/>
                </a:cubicBezTo>
                <a:cubicBezTo>
                  <a:pt x="20502" y="1720666"/>
                  <a:pt x="31750" y="1710267"/>
                  <a:pt x="25400" y="1708150"/>
                </a:cubicBezTo>
                <a:cubicBezTo>
                  <a:pt x="16420" y="1705157"/>
                  <a:pt x="8467" y="1716617"/>
                  <a:pt x="0" y="1720850"/>
                </a:cubicBezTo>
                <a:cubicBezTo>
                  <a:pt x="6364" y="1701757"/>
                  <a:pt x="5373" y="1699163"/>
                  <a:pt x="19050" y="1682750"/>
                </a:cubicBezTo>
                <a:cubicBezTo>
                  <a:pt x="24799" y="1675851"/>
                  <a:pt x="32880" y="1671008"/>
                  <a:pt x="38100" y="1663700"/>
                </a:cubicBezTo>
                <a:cubicBezTo>
                  <a:pt x="50871" y="1645820"/>
                  <a:pt x="52037" y="1633354"/>
                  <a:pt x="57150" y="1612900"/>
                </a:cubicBezTo>
                <a:cubicBezTo>
                  <a:pt x="59267" y="1587500"/>
                  <a:pt x="58160" y="1561622"/>
                  <a:pt x="63500" y="1536700"/>
                </a:cubicBezTo>
                <a:cubicBezTo>
                  <a:pt x="64754" y="1530846"/>
                  <a:pt x="72608" y="1528789"/>
                  <a:pt x="76200" y="1524000"/>
                </a:cubicBezTo>
                <a:cubicBezTo>
                  <a:pt x="79040" y="1520214"/>
                  <a:pt x="79203" y="1514647"/>
                  <a:pt x="82550" y="1511300"/>
                </a:cubicBezTo>
                <a:cubicBezTo>
                  <a:pt x="87222" y="1506628"/>
                  <a:pt x="110580" y="1499840"/>
                  <a:pt x="114300" y="1498600"/>
                </a:cubicBezTo>
                <a:cubicBezTo>
                  <a:pt x="133826" y="1459548"/>
                  <a:pt x="121749" y="1481076"/>
                  <a:pt x="152400" y="1435100"/>
                </a:cubicBezTo>
                <a:cubicBezTo>
                  <a:pt x="156633" y="1428750"/>
                  <a:pt x="161687" y="1422876"/>
                  <a:pt x="165100" y="1416050"/>
                </a:cubicBezTo>
                <a:cubicBezTo>
                  <a:pt x="167217" y="1411817"/>
                  <a:pt x="168103" y="1406697"/>
                  <a:pt x="171450" y="1403350"/>
                </a:cubicBezTo>
                <a:cubicBezTo>
                  <a:pt x="174797" y="1400003"/>
                  <a:pt x="179917" y="1399117"/>
                  <a:pt x="184150" y="1397000"/>
                </a:cubicBezTo>
                <a:cubicBezTo>
                  <a:pt x="186267" y="1390650"/>
                  <a:pt x="188014" y="1384165"/>
                  <a:pt x="190500" y="1377950"/>
                </a:cubicBezTo>
                <a:cubicBezTo>
                  <a:pt x="192258" y="1373556"/>
                  <a:pt x="196635" y="1369978"/>
                  <a:pt x="196850" y="1365250"/>
                </a:cubicBezTo>
                <a:cubicBezTo>
                  <a:pt x="200888" y="1276417"/>
                  <a:pt x="200624" y="1187438"/>
                  <a:pt x="203200" y="1098550"/>
                </a:cubicBezTo>
                <a:cubicBezTo>
                  <a:pt x="204857" y="1041385"/>
                  <a:pt x="207433" y="984250"/>
                  <a:pt x="209550" y="927100"/>
                </a:cubicBezTo>
                <a:cubicBezTo>
                  <a:pt x="192933" y="877250"/>
                  <a:pt x="204616" y="917641"/>
                  <a:pt x="196850" y="812800"/>
                </a:cubicBezTo>
                <a:cubicBezTo>
                  <a:pt x="194967" y="787382"/>
                  <a:pt x="192617" y="762000"/>
                  <a:pt x="190500" y="736600"/>
                </a:cubicBezTo>
                <a:cubicBezTo>
                  <a:pt x="192617" y="635000"/>
                  <a:pt x="198732" y="533405"/>
                  <a:pt x="196850" y="431800"/>
                </a:cubicBezTo>
                <a:cubicBezTo>
                  <a:pt x="196602" y="418415"/>
                  <a:pt x="187397" y="406687"/>
                  <a:pt x="184150" y="393700"/>
                </a:cubicBezTo>
                <a:cubicBezTo>
                  <a:pt x="173661" y="351744"/>
                  <a:pt x="178882" y="376960"/>
                  <a:pt x="171450" y="317500"/>
                </a:cubicBezTo>
                <a:cubicBezTo>
                  <a:pt x="175206" y="287450"/>
                  <a:pt x="169917" y="268233"/>
                  <a:pt x="190500" y="247650"/>
                </a:cubicBezTo>
                <a:cubicBezTo>
                  <a:pt x="193847" y="244303"/>
                  <a:pt x="198967" y="243417"/>
                  <a:pt x="203200" y="241300"/>
                </a:cubicBezTo>
                <a:lnTo>
                  <a:pt x="215900" y="279400"/>
                </a:ln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293FD575-6121-4680-B457-51299B7682F8}"/>
              </a:ext>
            </a:extLst>
          </p:cNvPr>
          <p:cNvGrpSpPr/>
          <p:nvPr/>
        </p:nvGrpSpPr>
        <p:grpSpPr>
          <a:xfrm>
            <a:off x="6361868" y="3428584"/>
            <a:ext cx="2775710" cy="2270706"/>
            <a:chOff x="5015224" y="4557833"/>
            <a:chExt cx="2775710" cy="2270706"/>
          </a:xfrm>
        </p:grpSpPr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AB6A4FC-5A62-4E20-823E-2A388DAAC335}"/>
                </a:ext>
              </a:extLst>
            </p:cNvPr>
            <p:cNvSpPr/>
            <p:nvPr/>
          </p:nvSpPr>
          <p:spPr>
            <a:xfrm>
              <a:off x="5051394" y="4565843"/>
              <a:ext cx="2739540" cy="2262696"/>
            </a:xfrm>
            <a:custGeom>
              <a:avLst/>
              <a:gdLst>
                <a:gd name="connsiteX0" fmla="*/ 365500 w 3161897"/>
                <a:gd name="connsiteY0" fmla="*/ 0 h 2288099"/>
                <a:gd name="connsiteX1" fmla="*/ 2868858 w 3161897"/>
                <a:gd name="connsiteY1" fmla="*/ 89941 h 2288099"/>
                <a:gd name="connsiteX2" fmla="*/ 2868858 w 3161897"/>
                <a:gd name="connsiteY2" fmla="*/ 89941 h 2288099"/>
                <a:gd name="connsiteX3" fmla="*/ 2988779 w 3161897"/>
                <a:gd name="connsiteY3" fmla="*/ 2053653 h 2288099"/>
                <a:gd name="connsiteX4" fmla="*/ 215599 w 3161897"/>
                <a:gd name="connsiteY4" fmla="*/ 2023672 h 2288099"/>
                <a:gd name="connsiteX5" fmla="*/ 365500 w 3161897"/>
                <a:gd name="connsiteY5" fmla="*/ 0 h 228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1897" h="2288099">
                  <a:moveTo>
                    <a:pt x="365500" y="0"/>
                  </a:moveTo>
                  <a:lnTo>
                    <a:pt x="2868858" y="89941"/>
                  </a:lnTo>
                  <a:lnTo>
                    <a:pt x="2868858" y="89941"/>
                  </a:lnTo>
                  <a:cubicBezTo>
                    <a:pt x="2888845" y="417226"/>
                    <a:pt x="3430989" y="1731364"/>
                    <a:pt x="2988779" y="2053653"/>
                  </a:cubicBezTo>
                  <a:cubicBezTo>
                    <a:pt x="2546569" y="2375942"/>
                    <a:pt x="647815" y="2365948"/>
                    <a:pt x="215599" y="2023672"/>
                  </a:cubicBezTo>
                  <a:cubicBezTo>
                    <a:pt x="-216617" y="1681397"/>
                    <a:pt x="89432" y="840698"/>
                    <a:pt x="365500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AC6F6B-7C5E-416C-97FE-78FA9B60CA8B}"/>
                </a:ext>
              </a:extLst>
            </p:cNvPr>
            <p:cNvSpPr/>
            <p:nvPr/>
          </p:nvSpPr>
          <p:spPr>
            <a:xfrm>
              <a:off x="5372086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C757A5-7EA6-44D5-8CB7-70DEB509C8E1}"/>
                </a:ext>
              </a:extLst>
            </p:cNvPr>
            <p:cNvSpPr/>
            <p:nvPr/>
          </p:nvSpPr>
          <p:spPr>
            <a:xfrm>
              <a:off x="5790609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4C68E8C-45EA-417D-BF4D-38F7248C7447}"/>
                </a:ext>
              </a:extLst>
            </p:cNvPr>
            <p:cNvSpPr/>
            <p:nvPr/>
          </p:nvSpPr>
          <p:spPr>
            <a:xfrm>
              <a:off x="6209132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F5A966F-3EBC-458B-9151-76C7C0506F14}"/>
                </a:ext>
              </a:extLst>
            </p:cNvPr>
            <p:cNvSpPr/>
            <p:nvPr/>
          </p:nvSpPr>
          <p:spPr>
            <a:xfrm>
              <a:off x="6627655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71E3FF6-B266-463D-BBE8-F568D6AAED5F}"/>
                </a:ext>
              </a:extLst>
            </p:cNvPr>
            <p:cNvSpPr/>
            <p:nvPr/>
          </p:nvSpPr>
          <p:spPr>
            <a:xfrm>
              <a:off x="5372086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2E306C-83C3-49CE-80AB-8B403BC47F5D}"/>
                </a:ext>
              </a:extLst>
            </p:cNvPr>
            <p:cNvSpPr/>
            <p:nvPr/>
          </p:nvSpPr>
          <p:spPr>
            <a:xfrm>
              <a:off x="5790609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A04CA63-53A3-4C87-B39A-2597D0271B0E}"/>
                </a:ext>
              </a:extLst>
            </p:cNvPr>
            <p:cNvSpPr/>
            <p:nvPr/>
          </p:nvSpPr>
          <p:spPr>
            <a:xfrm>
              <a:off x="6209132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9103D40-A385-426A-A22D-756F922D721F}"/>
                </a:ext>
              </a:extLst>
            </p:cNvPr>
            <p:cNvSpPr/>
            <p:nvPr/>
          </p:nvSpPr>
          <p:spPr>
            <a:xfrm>
              <a:off x="6627655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5158EED-0722-4ED4-A392-3E40164EAC80}"/>
                </a:ext>
              </a:extLst>
            </p:cNvPr>
            <p:cNvSpPr/>
            <p:nvPr/>
          </p:nvSpPr>
          <p:spPr>
            <a:xfrm>
              <a:off x="7046178" y="477707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CB9253C-A449-49E3-8DFB-BE2B194466E5}"/>
                </a:ext>
              </a:extLst>
            </p:cNvPr>
            <p:cNvSpPr/>
            <p:nvPr/>
          </p:nvSpPr>
          <p:spPr>
            <a:xfrm>
              <a:off x="7046178" y="521000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EB4D7AB-4358-44CB-8536-F56D90352C2F}"/>
                </a:ext>
              </a:extLst>
            </p:cNvPr>
            <p:cNvSpPr/>
            <p:nvPr/>
          </p:nvSpPr>
          <p:spPr>
            <a:xfrm>
              <a:off x="5372086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7D36606-EFCD-4D3B-AA08-E853C3BE2A50}"/>
                </a:ext>
              </a:extLst>
            </p:cNvPr>
            <p:cNvSpPr/>
            <p:nvPr/>
          </p:nvSpPr>
          <p:spPr>
            <a:xfrm>
              <a:off x="5790609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D2E08B9-CEAF-4F5B-95DA-21D63CEC5A87}"/>
                </a:ext>
              </a:extLst>
            </p:cNvPr>
            <p:cNvSpPr/>
            <p:nvPr/>
          </p:nvSpPr>
          <p:spPr>
            <a:xfrm>
              <a:off x="6209132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F971807-C272-4656-9F29-D44986F4F050}"/>
                </a:ext>
              </a:extLst>
            </p:cNvPr>
            <p:cNvSpPr/>
            <p:nvPr/>
          </p:nvSpPr>
          <p:spPr>
            <a:xfrm>
              <a:off x="6627655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C5480C-4D3E-45FA-BEBF-9697E676D614}"/>
                </a:ext>
              </a:extLst>
            </p:cNvPr>
            <p:cNvSpPr/>
            <p:nvPr/>
          </p:nvSpPr>
          <p:spPr>
            <a:xfrm>
              <a:off x="5372086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D595244-8284-4B1D-99AA-2AB64E71FD7A}"/>
                </a:ext>
              </a:extLst>
            </p:cNvPr>
            <p:cNvSpPr/>
            <p:nvPr/>
          </p:nvSpPr>
          <p:spPr>
            <a:xfrm>
              <a:off x="5790609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377766-B570-4E53-9A77-1F80012063C3}"/>
                </a:ext>
              </a:extLst>
            </p:cNvPr>
            <p:cNvSpPr/>
            <p:nvPr/>
          </p:nvSpPr>
          <p:spPr>
            <a:xfrm>
              <a:off x="6209132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DF93C16-3BC0-4C2A-8708-28B76ED49B1E}"/>
                </a:ext>
              </a:extLst>
            </p:cNvPr>
            <p:cNvSpPr/>
            <p:nvPr/>
          </p:nvSpPr>
          <p:spPr>
            <a:xfrm>
              <a:off x="6627655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6705486-21A8-45F0-9C00-3380686F6EFC}"/>
                </a:ext>
              </a:extLst>
            </p:cNvPr>
            <p:cNvSpPr/>
            <p:nvPr/>
          </p:nvSpPr>
          <p:spPr>
            <a:xfrm>
              <a:off x="7046178" y="564293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6D0E5C-60AF-4FC7-BFFD-CA750FFC68FF}"/>
                </a:ext>
              </a:extLst>
            </p:cNvPr>
            <p:cNvSpPr/>
            <p:nvPr/>
          </p:nvSpPr>
          <p:spPr>
            <a:xfrm>
              <a:off x="7046178" y="6075862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38F029F-90D8-4FB3-862F-70E6543615E3}"/>
                </a:ext>
              </a:extLst>
            </p:cNvPr>
            <p:cNvSpPr txBox="1"/>
            <p:nvPr/>
          </p:nvSpPr>
          <p:spPr>
            <a:xfrm>
              <a:off x="5423675" y="455783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245F1BE-E55A-4885-9A5D-7A48061C6999}"/>
                </a:ext>
              </a:extLst>
            </p:cNvPr>
            <p:cNvSpPr txBox="1"/>
            <p:nvPr/>
          </p:nvSpPr>
          <p:spPr>
            <a:xfrm>
              <a:off x="5194760" y="479995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A1C8F6-2D9E-4AA6-8635-8AA376539E94}"/>
                </a:ext>
              </a:extLst>
            </p:cNvPr>
            <p:cNvSpPr txBox="1"/>
            <p:nvPr/>
          </p:nvSpPr>
          <p:spPr>
            <a:xfrm>
              <a:off x="7027653" y="4565842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F68B7BD-4EC3-4CC3-A2DC-7BA7965C1C23}"/>
                </a:ext>
              </a:extLst>
            </p:cNvPr>
            <p:cNvSpPr txBox="1"/>
            <p:nvPr/>
          </p:nvSpPr>
          <p:spPr>
            <a:xfrm>
              <a:off x="5015224" y="6181472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131446D-E308-4E93-B285-F602736D5974}"/>
              </a:ext>
            </a:extLst>
          </p:cNvPr>
          <p:cNvGrpSpPr/>
          <p:nvPr/>
        </p:nvGrpSpPr>
        <p:grpSpPr>
          <a:xfrm>
            <a:off x="9236571" y="4467435"/>
            <a:ext cx="2711521" cy="2214348"/>
            <a:chOff x="4911654" y="3586377"/>
            <a:chExt cx="2711521" cy="2214348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1EAAA5-369E-4C3E-B9B8-5836FE10146D}"/>
                </a:ext>
              </a:extLst>
            </p:cNvPr>
            <p:cNvSpPr/>
            <p:nvPr/>
          </p:nvSpPr>
          <p:spPr>
            <a:xfrm>
              <a:off x="4918075" y="3609975"/>
              <a:ext cx="2705100" cy="2190750"/>
            </a:xfrm>
            <a:custGeom>
              <a:avLst/>
              <a:gdLst>
                <a:gd name="connsiteX0" fmla="*/ 215900 w 2705100"/>
                <a:gd name="connsiteY0" fmla="*/ 215900 h 2190750"/>
                <a:gd name="connsiteX1" fmla="*/ 228600 w 2705100"/>
                <a:gd name="connsiteY1" fmla="*/ 196850 h 2190750"/>
                <a:gd name="connsiteX2" fmla="*/ 266700 w 2705100"/>
                <a:gd name="connsiteY2" fmla="*/ 184150 h 2190750"/>
                <a:gd name="connsiteX3" fmla="*/ 317500 w 2705100"/>
                <a:gd name="connsiteY3" fmla="*/ 165100 h 2190750"/>
                <a:gd name="connsiteX4" fmla="*/ 355600 w 2705100"/>
                <a:gd name="connsiteY4" fmla="*/ 133350 h 2190750"/>
                <a:gd name="connsiteX5" fmla="*/ 374650 w 2705100"/>
                <a:gd name="connsiteY5" fmla="*/ 120650 h 2190750"/>
                <a:gd name="connsiteX6" fmla="*/ 393700 w 2705100"/>
                <a:gd name="connsiteY6" fmla="*/ 114300 h 2190750"/>
                <a:gd name="connsiteX7" fmla="*/ 431800 w 2705100"/>
                <a:gd name="connsiteY7" fmla="*/ 95250 h 2190750"/>
                <a:gd name="connsiteX8" fmla="*/ 444500 w 2705100"/>
                <a:gd name="connsiteY8" fmla="*/ 69850 h 2190750"/>
                <a:gd name="connsiteX9" fmla="*/ 450850 w 2705100"/>
                <a:gd name="connsiteY9" fmla="*/ 57150 h 2190750"/>
                <a:gd name="connsiteX10" fmla="*/ 482600 w 2705100"/>
                <a:gd name="connsiteY10" fmla="*/ 44450 h 2190750"/>
                <a:gd name="connsiteX11" fmla="*/ 514350 w 2705100"/>
                <a:gd name="connsiteY11" fmla="*/ 31750 h 2190750"/>
                <a:gd name="connsiteX12" fmla="*/ 692150 w 2705100"/>
                <a:gd name="connsiteY12" fmla="*/ 25400 h 2190750"/>
                <a:gd name="connsiteX13" fmla="*/ 711200 w 2705100"/>
                <a:gd name="connsiteY13" fmla="*/ 19050 h 2190750"/>
                <a:gd name="connsiteX14" fmla="*/ 819150 w 2705100"/>
                <a:gd name="connsiteY14" fmla="*/ 6350 h 2190750"/>
                <a:gd name="connsiteX15" fmla="*/ 831850 w 2705100"/>
                <a:gd name="connsiteY15" fmla="*/ 0 h 2190750"/>
                <a:gd name="connsiteX16" fmla="*/ 869950 w 2705100"/>
                <a:gd name="connsiteY16" fmla="*/ 12700 h 2190750"/>
                <a:gd name="connsiteX17" fmla="*/ 914400 w 2705100"/>
                <a:gd name="connsiteY17" fmla="*/ 25400 h 2190750"/>
                <a:gd name="connsiteX18" fmla="*/ 939800 w 2705100"/>
                <a:gd name="connsiteY18" fmla="*/ 38100 h 2190750"/>
                <a:gd name="connsiteX19" fmla="*/ 952500 w 2705100"/>
                <a:gd name="connsiteY19" fmla="*/ 44450 h 2190750"/>
                <a:gd name="connsiteX20" fmla="*/ 1035050 w 2705100"/>
                <a:gd name="connsiteY20" fmla="*/ 57150 h 2190750"/>
                <a:gd name="connsiteX21" fmla="*/ 1079500 w 2705100"/>
                <a:gd name="connsiteY21" fmla="*/ 69850 h 2190750"/>
                <a:gd name="connsiteX22" fmla="*/ 1187450 w 2705100"/>
                <a:gd name="connsiteY22" fmla="*/ 63500 h 2190750"/>
                <a:gd name="connsiteX23" fmla="*/ 1339850 w 2705100"/>
                <a:gd name="connsiteY23" fmla="*/ 50800 h 2190750"/>
                <a:gd name="connsiteX24" fmla="*/ 1473200 w 2705100"/>
                <a:gd name="connsiteY24" fmla="*/ 38100 h 2190750"/>
                <a:gd name="connsiteX25" fmla="*/ 1511300 w 2705100"/>
                <a:gd name="connsiteY25" fmla="*/ 31750 h 2190750"/>
                <a:gd name="connsiteX26" fmla="*/ 1930400 w 2705100"/>
                <a:gd name="connsiteY26" fmla="*/ 25400 h 2190750"/>
                <a:gd name="connsiteX27" fmla="*/ 1949450 w 2705100"/>
                <a:gd name="connsiteY27" fmla="*/ 19050 h 2190750"/>
                <a:gd name="connsiteX28" fmla="*/ 1968500 w 2705100"/>
                <a:gd name="connsiteY28" fmla="*/ 38100 h 2190750"/>
                <a:gd name="connsiteX29" fmla="*/ 1993900 w 2705100"/>
                <a:gd name="connsiteY29" fmla="*/ 50800 h 2190750"/>
                <a:gd name="connsiteX30" fmla="*/ 2051050 w 2705100"/>
                <a:gd name="connsiteY30" fmla="*/ 63500 h 2190750"/>
                <a:gd name="connsiteX31" fmla="*/ 2108200 w 2705100"/>
                <a:gd name="connsiteY31" fmla="*/ 57150 h 2190750"/>
                <a:gd name="connsiteX32" fmla="*/ 2127250 w 2705100"/>
                <a:gd name="connsiteY32" fmla="*/ 50800 h 2190750"/>
                <a:gd name="connsiteX33" fmla="*/ 2152650 w 2705100"/>
                <a:gd name="connsiteY33" fmla="*/ 44450 h 2190750"/>
                <a:gd name="connsiteX34" fmla="*/ 2197100 w 2705100"/>
                <a:gd name="connsiteY34" fmla="*/ 19050 h 2190750"/>
                <a:gd name="connsiteX35" fmla="*/ 2228850 w 2705100"/>
                <a:gd name="connsiteY35" fmla="*/ 6350 h 2190750"/>
                <a:gd name="connsiteX36" fmla="*/ 2260600 w 2705100"/>
                <a:gd name="connsiteY36" fmla="*/ 12700 h 2190750"/>
                <a:gd name="connsiteX37" fmla="*/ 2298700 w 2705100"/>
                <a:gd name="connsiteY37" fmla="*/ 19050 h 2190750"/>
                <a:gd name="connsiteX38" fmla="*/ 2330450 w 2705100"/>
                <a:gd name="connsiteY38" fmla="*/ 44450 h 2190750"/>
                <a:gd name="connsiteX39" fmla="*/ 2343150 w 2705100"/>
                <a:gd name="connsiteY39" fmla="*/ 50800 h 2190750"/>
                <a:gd name="connsiteX40" fmla="*/ 2362200 w 2705100"/>
                <a:gd name="connsiteY40" fmla="*/ 57150 h 2190750"/>
                <a:gd name="connsiteX41" fmla="*/ 2381250 w 2705100"/>
                <a:gd name="connsiteY41" fmla="*/ 69850 h 2190750"/>
                <a:gd name="connsiteX42" fmla="*/ 2400300 w 2705100"/>
                <a:gd name="connsiteY42" fmla="*/ 76200 h 2190750"/>
                <a:gd name="connsiteX43" fmla="*/ 2413000 w 2705100"/>
                <a:gd name="connsiteY43" fmla="*/ 82550 h 2190750"/>
                <a:gd name="connsiteX44" fmla="*/ 2432050 w 2705100"/>
                <a:gd name="connsiteY44" fmla="*/ 88900 h 2190750"/>
                <a:gd name="connsiteX45" fmla="*/ 2457450 w 2705100"/>
                <a:gd name="connsiteY45" fmla="*/ 101600 h 2190750"/>
                <a:gd name="connsiteX46" fmla="*/ 2540000 w 2705100"/>
                <a:gd name="connsiteY46" fmla="*/ 114300 h 2190750"/>
                <a:gd name="connsiteX47" fmla="*/ 2565400 w 2705100"/>
                <a:gd name="connsiteY47" fmla="*/ 127000 h 2190750"/>
                <a:gd name="connsiteX48" fmla="*/ 2584450 w 2705100"/>
                <a:gd name="connsiteY48" fmla="*/ 146050 h 2190750"/>
                <a:gd name="connsiteX49" fmla="*/ 2597150 w 2705100"/>
                <a:gd name="connsiteY49" fmla="*/ 203200 h 2190750"/>
                <a:gd name="connsiteX50" fmla="*/ 2609850 w 2705100"/>
                <a:gd name="connsiteY50" fmla="*/ 228600 h 2190750"/>
                <a:gd name="connsiteX51" fmla="*/ 2622550 w 2705100"/>
                <a:gd name="connsiteY51" fmla="*/ 285750 h 2190750"/>
                <a:gd name="connsiteX52" fmla="*/ 2635250 w 2705100"/>
                <a:gd name="connsiteY52" fmla="*/ 317500 h 2190750"/>
                <a:gd name="connsiteX53" fmla="*/ 2660650 w 2705100"/>
                <a:gd name="connsiteY53" fmla="*/ 355600 h 2190750"/>
                <a:gd name="connsiteX54" fmla="*/ 2679700 w 2705100"/>
                <a:gd name="connsiteY54" fmla="*/ 393700 h 2190750"/>
                <a:gd name="connsiteX55" fmla="*/ 2686050 w 2705100"/>
                <a:gd name="connsiteY55" fmla="*/ 406400 h 2190750"/>
                <a:gd name="connsiteX56" fmla="*/ 2692400 w 2705100"/>
                <a:gd name="connsiteY56" fmla="*/ 457200 h 2190750"/>
                <a:gd name="connsiteX57" fmla="*/ 2705100 w 2705100"/>
                <a:gd name="connsiteY57" fmla="*/ 488950 h 2190750"/>
                <a:gd name="connsiteX58" fmla="*/ 2692400 w 2705100"/>
                <a:gd name="connsiteY58" fmla="*/ 603250 h 2190750"/>
                <a:gd name="connsiteX59" fmla="*/ 2686050 w 2705100"/>
                <a:gd name="connsiteY59" fmla="*/ 615950 h 2190750"/>
                <a:gd name="connsiteX60" fmla="*/ 2679700 w 2705100"/>
                <a:gd name="connsiteY60" fmla="*/ 698500 h 2190750"/>
                <a:gd name="connsiteX61" fmla="*/ 2679700 w 2705100"/>
                <a:gd name="connsiteY61" fmla="*/ 793750 h 2190750"/>
                <a:gd name="connsiteX62" fmla="*/ 2667000 w 2705100"/>
                <a:gd name="connsiteY62" fmla="*/ 819150 h 2190750"/>
                <a:gd name="connsiteX63" fmla="*/ 2647950 w 2705100"/>
                <a:gd name="connsiteY63" fmla="*/ 863600 h 2190750"/>
                <a:gd name="connsiteX64" fmla="*/ 2622550 w 2705100"/>
                <a:gd name="connsiteY64" fmla="*/ 908050 h 2190750"/>
                <a:gd name="connsiteX65" fmla="*/ 2616200 w 2705100"/>
                <a:gd name="connsiteY65" fmla="*/ 927100 h 2190750"/>
                <a:gd name="connsiteX66" fmla="*/ 2603500 w 2705100"/>
                <a:gd name="connsiteY66" fmla="*/ 1079500 h 2190750"/>
                <a:gd name="connsiteX67" fmla="*/ 2590800 w 2705100"/>
                <a:gd name="connsiteY67" fmla="*/ 1098550 h 2190750"/>
                <a:gd name="connsiteX68" fmla="*/ 2578100 w 2705100"/>
                <a:gd name="connsiteY68" fmla="*/ 1123950 h 2190750"/>
                <a:gd name="connsiteX69" fmla="*/ 2552700 w 2705100"/>
                <a:gd name="connsiteY69" fmla="*/ 1212850 h 2190750"/>
                <a:gd name="connsiteX70" fmla="*/ 2546350 w 2705100"/>
                <a:gd name="connsiteY70" fmla="*/ 1231900 h 2190750"/>
                <a:gd name="connsiteX71" fmla="*/ 2540000 w 2705100"/>
                <a:gd name="connsiteY71" fmla="*/ 1390650 h 2190750"/>
                <a:gd name="connsiteX72" fmla="*/ 2533650 w 2705100"/>
                <a:gd name="connsiteY72" fmla="*/ 1504950 h 2190750"/>
                <a:gd name="connsiteX73" fmla="*/ 2527300 w 2705100"/>
                <a:gd name="connsiteY73" fmla="*/ 1822450 h 2190750"/>
                <a:gd name="connsiteX74" fmla="*/ 2514600 w 2705100"/>
                <a:gd name="connsiteY74" fmla="*/ 1885950 h 2190750"/>
                <a:gd name="connsiteX75" fmla="*/ 2470150 w 2705100"/>
                <a:gd name="connsiteY75" fmla="*/ 1955800 h 2190750"/>
                <a:gd name="connsiteX76" fmla="*/ 2438400 w 2705100"/>
                <a:gd name="connsiteY76" fmla="*/ 2006600 h 2190750"/>
                <a:gd name="connsiteX77" fmla="*/ 2432050 w 2705100"/>
                <a:gd name="connsiteY77" fmla="*/ 2025650 h 2190750"/>
                <a:gd name="connsiteX78" fmla="*/ 2419350 w 2705100"/>
                <a:gd name="connsiteY78" fmla="*/ 2038350 h 2190750"/>
                <a:gd name="connsiteX79" fmla="*/ 2444750 w 2705100"/>
                <a:gd name="connsiteY79" fmla="*/ 2127250 h 2190750"/>
                <a:gd name="connsiteX80" fmla="*/ 2432050 w 2705100"/>
                <a:gd name="connsiteY80" fmla="*/ 2159000 h 2190750"/>
                <a:gd name="connsiteX81" fmla="*/ 2330450 w 2705100"/>
                <a:gd name="connsiteY81" fmla="*/ 2190750 h 2190750"/>
                <a:gd name="connsiteX82" fmla="*/ 2190750 w 2705100"/>
                <a:gd name="connsiteY82" fmla="*/ 2178050 h 2190750"/>
                <a:gd name="connsiteX83" fmla="*/ 2051050 w 2705100"/>
                <a:gd name="connsiteY83" fmla="*/ 2165350 h 2190750"/>
                <a:gd name="connsiteX84" fmla="*/ 1854200 w 2705100"/>
                <a:gd name="connsiteY84" fmla="*/ 2159000 h 2190750"/>
                <a:gd name="connsiteX85" fmla="*/ 1790700 w 2705100"/>
                <a:gd name="connsiteY85" fmla="*/ 2152650 h 2190750"/>
                <a:gd name="connsiteX86" fmla="*/ 1758950 w 2705100"/>
                <a:gd name="connsiteY86" fmla="*/ 2139950 h 2190750"/>
                <a:gd name="connsiteX87" fmla="*/ 1708150 w 2705100"/>
                <a:gd name="connsiteY87" fmla="*/ 2133600 h 2190750"/>
                <a:gd name="connsiteX88" fmla="*/ 1682750 w 2705100"/>
                <a:gd name="connsiteY88" fmla="*/ 2127250 h 2190750"/>
                <a:gd name="connsiteX89" fmla="*/ 1638300 w 2705100"/>
                <a:gd name="connsiteY89" fmla="*/ 2120900 h 2190750"/>
                <a:gd name="connsiteX90" fmla="*/ 1543050 w 2705100"/>
                <a:gd name="connsiteY90" fmla="*/ 2127250 h 2190750"/>
                <a:gd name="connsiteX91" fmla="*/ 1073150 w 2705100"/>
                <a:gd name="connsiteY91" fmla="*/ 2139950 h 2190750"/>
                <a:gd name="connsiteX92" fmla="*/ 1028700 w 2705100"/>
                <a:gd name="connsiteY92" fmla="*/ 2146300 h 2190750"/>
                <a:gd name="connsiteX93" fmla="*/ 996950 w 2705100"/>
                <a:gd name="connsiteY93" fmla="*/ 2152650 h 2190750"/>
                <a:gd name="connsiteX94" fmla="*/ 946150 w 2705100"/>
                <a:gd name="connsiteY94" fmla="*/ 2146300 h 2190750"/>
                <a:gd name="connsiteX95" fmla="*/ 882650 w 2705100"/>
                <a:gd name="connsiteY95" fmla="*/ 2133600 h 2190750"/>
                <a:gd name="connsiteX96" fmla="*/ 831850 w 2705100"/>
                <a:gd name="connsiteY96" fmla="*/ 2120900 h 2190750"/>
                <a:gd name="connsiteX97" fmla="*/ 431800 w 2705100"/>
                <a:gd name="connsiteY97" fmla="*/ 2108200 h 2190750"/>
                <a:gd name="connsiteX98" fmla="*/ 304800 w 2705100"/>
                <a:gd name="connsiteY98" fmla="*/ 2101850 h 2190750"/>
                <a:gd name="connsiteX99" fmla="*/ 285750 w 2705100"/>
                <a:gd name="connsiteY99" fmla="*/ 2095500 h 2190750"/>
                <a:gd name="connsiteX100" fmla="*/ 266700 w 2705100"/>
                <a:gd name="connsiteY100" fmla="*/ 2070100 h 2190750"/>
                <a:gd name="connsiteX101" fmla="*/ 254000 w 2705100"/>
                <a:gd name="connsiteY101" fmla="*/ 2063750 h 2190750"/>
                <a:gd name="connsiteX102" fmla="*/ 228600 w 2705100"/>
                <a:gd name="connsiteY102" fmla="*/ 2038350 h 2190750"/>
                <a:gd name="connsiteX103" fmla="*/ 215900 w 2705100"/>
                <a:gd name="connsiteY103" fmla="*/ 2012950 h 2190750"/>
                <a:gd name="connsiteX104" fmla="*/ 203200 w 2705100"/>
                <a:gd name="connsiteY104" fmla="*/ 1993900 h 2190750"/>
                <a:gd name="connsiteX105" fmla="*/ 196850 w 2705100"/>
                <a:gd name="connsiteY105" fmla="*/ 1981200 h 2190750"/>
                <a:gd name="connsiteX106" fmla="*/ 184150 w 2705100"/>
                <a:gd name="connsiteY106" fmla="*/ 1974850 h 2190750"/>
                <a:gd name="connsiteX107" fmla="*/ 133350 w 2705100"/>
                <a:gd name="connsiteY107" fmla="*/ 1936750 h 2190750"/>
                <a:gd name="connsiteX108" fmla="*/ 101600 w 2705100"/>
                <a:gd name="connsiteY108" fmla="*/ 1924050 h 2190750"/>
                <a:gd name="connsiteX109" fmla="*/ 88900 w 2705100"/>
                <a:gd name="connsiteY109" fmla="*/ 1905000 h 2190750"/>
                <a:gd name="connsiteX110" fmla="*/ 82550 w 2705100"/>
                <a:gd name="connsiteY110" fmla="*/ 1892300 h 2190750"/>
                <a:gd name="connsiteX111" fmla="*/ 57150 w 2705100"/>
                <a:gd name="connsiteY111" fmla="*/ 1860550 h 2190750"/>
                <a:gd name="connsiteX112" fmla="*/ 44450 w 2705100"/>
                <a:gd name="connsiteY112" fmla="*/ 1847850 h 2190750"/>
                <a:gd name="connsiteX113" fmla="*/ 38100 w 2705100"/>
                <a:gd name="connsiteY113" fmla="*/ 1835150 h 2190750"/>
                <a:gd name="connsiteX114" fmla="*/ 12700 w 2705100"/>
                <a:gd name="connsiteY114" fmla="*/ 1822450 h 2190750"/>
                <a:gd name="connsiteX115" fmla="*/ 6350 w 2705100"/>
                <a:gd name="connsiteY115" fmla="*/ 1797050 h 2190750"/>
                <a:gd name="connsiteX116" fmla="*/ 12700 w 2705100"/>
                <a:gd name="connsiteY116" fmla="*/ 1765300 h 2190750"/>
                <a:gd name="connsiteX117" fmla="*/ 19050 w 2705100"/>
                <a:gd name="connsiteY117" fmla="*/ 1727200 h 2190750"/>
                <a:gd name="connsiteX118" fmla="*/ 25400 w 2705100"/>
                <a:gd name="connsiteY118" fmla="*/ 1708150 h 2190750"/>
                <a:gd name="connsiteX119" fmla="*/ 0 w 2705100"/>
                <a:gd name="connsiteY119" fmla="*/ 1720850 h 2190750"/>
                <a:gd name="connsiteX120" fmla="*/ 19050 w 2705100"/>
                <a:gd name="connsiteY120" fmla="*/ 1682750 h 2190750"/>
                <a:gd name="connsiteX121" fmla="*/ 38100 w 2705100"/>
                <a:gd name="connsiteY121" fmla="*/ 1663700 h 2190750"/>
                <a:gd name="connsiteX122" fmla="*/ 57150 w 2705100"/>
                <a:gd name="connsiteY122" fmla="*/ 1612900 h 2190750"/>
                <a:gd name="connsiteX123" fmla="*/ 63500 w 2705100"/>
                <a:gd name="connsiteY123" fmla="*/ 1536700 h 2190750"/>
                <a:gd name="connsiteX124" fmla="*/ 76200 w 2705100"/>
                <a:gd name="connsiteY124" fmla="*/ 1524000 h 2190750"/>
                <a:gd name="connsiteX125" fmla="*/ 82550 w 2705100"/>
                <a:gd name="connsiteY125" fmla="*/ 1511300 h 2190750"/>
                <a:gd name="connsiteX126" fmla="*/ 114300 w 2705100"/>
                <a:gd name="connsiteY126" fmla="*/ 1498600 h 2190750"/>
                <a:gd name="connsiteX127" fmla="*/ 152400 w 2705100"/>
                <a:gd name="connsiteY127" fmla="*/ 1435100 h 2190750"/>
                <a:gd name="connsiteX128" fmla="*/ 165100 w 2705100"/>
                <a:gd name="connsiteY128" fmla="*/ 1416050 h 2190750"/>
                <a:gd name="connsiteX129" fmla="*/ 171450 w 2705100"/>
                <a:gd name="connsiteY129" fmla="*/ 1403350 h 2190750"/>
                <a:gd name="connsiteX130" fmla="*/ 184150 w 2705100"/>
                <a:gd name="connsiteY130" fmla="*/ 1397000 h 2190750"/>
                <a:gd name="connsiteX131" fmla="*/ 190500 w 2705100"/>
                <a:gd name="connsiteY131" fmla="*/ 1377950 h 2190750"/>
                <a:gd name="connsiteX132" fmla="*/ 196850 w 2705100"/>
                <a:gd name="connsiteY132" fmla="*/ 1365250 h 2190750"/>
                <a:gd name="connsiteX133" fmla="*/ 203200 w 2705100"/>
                <a:gd name="connsiteY133" fmla="*/ 1098550 h 2190750"/>
                <a:gd name="connsiteX134" fmla="*/ 209550 w 2705100"/>
                <a:gd name="connsiteY134" fmla="*/ 927100 h 2190750"/>
                <a:gd name="connsiteX135" fmla="*/ 196850 w 2705100"/>
                <a:gd name="connsiteY135" fmla="*/ 812800 h 2190750"/>
                <a:gd name="connsiteX136" fmla="*/ 190500 w 2705100"/>
                <a:gd name="connsiteY136" fmla="*/ 736600 h 2190750"/>
                <a:gd name="connsiteX137" fmla="*/ 196850 w 2705100"/>
                <a:gd name="connsiteY137" fmla="*/ 431800 h 2190750"/>
                <a:gd name="connsiteX138" fmla="*/ 184150 w 2705100"/>
                <a:gd name="connsiteY138" fmla="*/ 393700 h 2190750"/>
                <a:gd name="connsiteX139" fmla="*/ 171450 w 2705100"/>
                <a:gd name="connsiteY139" fmla="*/ 317500 h 2190750"/>
                <a:gd name="connsiteX140" fmla="*/ 190500 w 2705100"/>
                <a:gd name="connsiteY140" fmla="*/ 247650 h 2190750"/>
                <a:gd name="connsiteX141" fmla="*/ 203200 w 2705100"/>
                <a:gd name="connsiteY141" fmla="*/ 241300 h 2190750"/>
                <a:gd name="connsiteX142" fmla="*/ 215900 w 2705100"/>
                <a:gd name="connsiteY142" fmla="*/ 279400 h 219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705100" h="2190750">
                  <a:moveTo>
                    <a:pt x="215900" y="215900"/>
                  </a:moveTo>
                  <a:cubicBezTo>
                    <a:pt x="220133" y="209550"/>
                    <a:pt x="222128" y="200895"/>
                    <a:pt x="228600" y="196850"/>
                  </a:cubicBezTo>
                  <a:cubicBezTo>
                    <a:pt x="239952" y="189755"/>
                    <a:pt x="254726" y="190137"/>
                    <a:pt x="266700" y="184150"/>
                  </a:cubicBezTo>
                  <a:cubicBezTo>
                    <a:pt x="299906" y="167547"/>
                    <a:pt x="282917" y="173746"/>
                    <a:pt x="317500" y="165100"/>
                  </a:cubicBezTo>
                  <a:cubicBezTo>
                    <a:pt x="361052" y="121548"/>
                    <a:pt x="326338" y="150907"/>
                    <a:pt x="355600" y="133350"/>
                  </a:cubicBezTo>
                  <a:cubicBezTo>
                    <a:pt x="362144" y="129423"/>
                    <a:pt x="367824" y="124063"/>
                    <a:pt x="374650" y="120650"/>
                  </a:cubicBezTo>
                  <a:cubicBezTo>
                    <a:pt x="380637" y="117657"/>
                    <a:pt x="387713" y="117293"/>
                    <a:pt x="393700" y="114300"/>
                  </a:cubicBezTo>
                  <a:cubicBezTo>
                    <a:pt x="442939" y="89681"/>
                    <a:pt x="383917" y="111211"/>
                    <a:pt x="431800" y="95250"/>
                  </a:cubicBezTo>
                  <a:lnTo>
                    <a:pt x="444500" y="69850"/>
                  </a:lnTo>
                  <a:cubicBezTo>
                    <a:pt x="446617" y="65617"/>
                    <a:pt x="446617" y="59267"/>
                    <a:pt x="450850" y="57150"/>
                  </a:cubicBezTo>
                  <a:cubicBezTo>
                    <a:pt x="480634" y="42258"/>
                    <a:pt x="443366" y="60143"/>
                    <a:pt x="482600" y="44450"/>
                  </a:cubicBezTo>
                  <a:cubicBezTo>
                    <a:pt x="493519" y="40082"/>
                    <a:pt x="501795" y="32560"/>
                    <a:pt x="514350" y="31750"/>
                  </a:cubicBezTo>
                  <a:cubicBezTo>
                    <a:pt x="573531" y="27932"/>
                    <a:pt x="632883" y="27517"/>
                    <a:pt x="692150" y="25400"/>
                  </a:cubicBezTo>
                  <a:cubicBezTo>
                    <a:pt x="698500" y="23283"/>
                    <a:pt x="704558" y="19880"/>
                    <a:pt x="711200" y="19050"/>
                  </a:cubicBezTo>
                  <a:cubicBezTo>
                    <a:pt x="757514" y="13261"/>
                    <a:pt x="781186" y="19005"/>
                    <a:pt x="819150" y="6350"/>
                  </a:cubicBezTo>
                  <a:cubicBezTo>
                    <a:pt x="823640" y="4853"/>
                    <a:pt x="827617" y="2117"/>
                    <a:pt x="831850" y="0"/>
                  </a:cubicBezTo>
                  <a:cubicBezTo>
                    <a:pt x="844550" y="4233"/>
                    <a:pt x="856963" y="9453"/>
                    <a:pt x="869950" y="12700"/>
                  </a:cubicBezTo>
                  <a:cubicBezTo>
                    <a:pt x="882839" y="15922"/>
                    <a:pt x="901646" y="19934"/>
                    <a:pt x="914400" y="25400"/>
                  </a:cubicBezTo>
                  <a:cubicBezTo>
                    <a:pt x="923101" y="29129"/>
                    <a:pt x="931333" y="33867"/>
                    <a:pt x="939800" y="38100"/>
                  </a:cubicBezTo>
                  <a:cubicBezTo>
                    <a:pt x="944033" y="40217"/>
                    <a:pt x="947859" y="43522"/>
                    <a:pt x="952500" y="44450"/>
                  </a:cubicBezTo>
                  <a:cubicBezTo>
                    <a:pt x="1000984" y="54147"/>
                    <a:pt x="973540" y="49461"/>
                    <a:pt x="1035050" y="57150"/>
                  </a:cubicBezTo>
                  <a:cubicBezTo>
                    <a:pt x="1044033" y="60144"/>
                    <a:pt x="1071527" y="69850"/>
                    <a:pt x="1079500" y="69850"/>
                  </a:cubicBezTo>
                  <a:cubicBezTo>
                    <a:pt x="1115546" y="69850"/>
                    <a:pt x="1151467" y="65617"/>
                    <a:pt x="1187450" y="63500"/>
                  </a:cubicBezTo>
                  <a:cubicBezTo>
                    <a:pt x="1276588" y="50766"/>
                    <a:pt x="1195272" y="61127"/>
                    <a:pt x="1339850" y="50800"/>
                  </a:cubicBezTo>
                  <a:cubicBezTo>
                    <a:pt x="1353281" y="49841"/>
                    <a:pt x="1457046" y="40119"/>
                    <a:pt x="1473200" y="38100"/>
                  </a:cubicBezTo>
                  <a:cubicBezTo>
                    <a:pt x="1485976" y="36503"/>
                    <a:pt x="1498430" y="32108"/>
                    <a:pt x="1511300" y="31750"/>
                  </a:cubicBezTo>
                  <a:cubicBezTo>
                    <a:pt x="1650962" y="27870"/>
                    <a:pt x="1790700" y="27517"/>
                    <a:pt x="1930400" y="25400"/>
                  </a:cubicBezTo>
                  <a:cubicBezTo>
                    <a:pt x="1936750" y="23283"/>
                    <a:pt x="1942757" y="19050"/>
                    <a:pt x="1949450" y="19050"/>
                  </a:cubicBezTo>
                  <a:cubicBezTo>
                    <a:pt x="1968500" y="19050"/>
                    <a:pt x="1957917" y="29633"/>
                    <a:pt x="1968500" y="38100"/>
                  </a:cubicBezTo>
                  <a:cubicBezTo>
                    <a:pt x="1975892" y="44013"/>
                    <a:pt x="1984563" y="49244"/>
                    <a:pt x="1993900" y="50800"/>
                  </a:cubicBezTo>
                  <a:cubicBezTo>
                    <a:pt x="2038602" y="58250"/>
                    <a:pt x="2019786" y="53079"/>
                    <a:pt x="2051050" y="63500"/>
                  </a:cubicBezTo>
                  <a:cubicBezTo>
                    <a:pt x="2070100" y="61383"/>
                    <a:pt x="2089294" y="60301"/>
                    <a:pt x="2108200" y="57150"/>
                  </a:cubicBezTo>
                  <a:cubicBezTo>
                    <a:pt x="2114802" y="56050"/>
                    <a:pt x="2120814" y="52639"/>
                    <a:pt x="2127250" y="50800"/>
                  </a:cubicBezTo>
                  <a:cubicBezTo>
                    <a:pt x="2135641" y="48402"/>
                    <a:pt x="2144183" y="46567"/>
                    <a:pt x="2152650" y="44450"/>
                  </a:cubicBezTo>
                  <a:cubicBezTo>
                    <a:pt x="2171782" y="31695"/>
                    <a:pt x="2174542" y="28718"/>
                    <a:pt x="2197100" y="19050"/>
                  </a:cubicBezTo>
                  <a:cubicBezTo>
                    <a:pt x="2252027" y="-4490"/>
                    <a:pt x="2187969" y="26790"/>
                    <a:pt x="2228850" y="6350"/>
                  </a:cubicBezTo>
                  <a:lnTo>
                    <a:pt x="2260600" y="12700"/>
                  </a:lnTo>
                  <a:cubicBezTo>
                    <a:pt x="2273268" y="15003"/>
                    <a:pt x="2286486" y="14979"/>
                    <a:pt x="2298700" y="19050"/>
                  </a:cubicBezTo>
                  <a:cubicBezTo>
                    <a:pt x="2317347" y="25266"/>
                    <a:pt x="2316577" y="34045"/>
                    <a:pt x="2330450" y="44450"/>
                  </a:cubicBezTo>
                  <a:cubicBezTo>
                    <a:pt x="2334236" y="47290"/>
                    <a:pt x="2338756" y="49042"/>
                    <a:pt x="2343150" y="50800"/>
                  </a:cubicBezTo>
                  <a:cubicBezTo>
                    <a:pt x="2349365" y="53286"/>
                    <a:pt x="2356213" y="54157"/>
                    <a:pt x="2362200" y="57150"/>
                  </a:cubicBezTo>
                  <a:cubicBezTo>
                    <a:pt x="2369026" y="60563"/>
                    <a:pt x="2374424" y="66437"/>
                    <a:pt x="2381250" y="69850"/>
                  </a:cubicBezTo>
                  <a:cubicBezTo>
                    <a:pt x="2387237" y="72843"/>
                    <a:pt x="2394085" y="73714"/>
                    <a:pt x="2400300" y="76200"/>
                  </a:cubicBezTo>
                  <a:cubicBezTo>
                    <a:pt x="2404694" y="77958"/>
                    <a:pt x="2408606" y="80792"/>
                    <a:pt x="2413000" y="82550"/>
                  </a:cubicBezTo>
                  <a:cubicBezTo>
                    <a:pt x="2419215" y="85036"/>
                    <a:pt x="2425898" y="86263"/>
                    <a:pt x="2432050" y="88900"/>
                  </a:cubicBezTo>
                  <a:cubicBezTo>
                    <a:pt x="2440751" y="92629"/>
                    <a:pt x="2448267" y="99304"/>
                    <a:pt x="2457450" y="101600"/>
                  </a:cubicBezTo>
                  <a:cubicBezTo>
                    <a:pt x="2501445" y="112599"/>
                    <a:pt x="2474176" y="106986"/>
                    <a:pt x="2540000" y="114300"/>
                  </a:cubicBezTo>
                  <a:cubicBezTo>
                    <a:pt x="2548467" y="118533"/>
                    <a:pt x="2561167" y="118533"/>
                    <a:pt x="2565400" y="127000"/>
                  </a:cubicBezTo>
                  <a:cubicBezTo>
                    <a:pt x="2573867" y="143933"/>
                    <a:pt x="2567517" y="137583"/>
                    <a:pt x="2584450" y="146050"/>
                  </a:cubicBezTo>
                  <a:cubicBezTo>
                    <a:pt x="2588256" y="168884"/>
                    <a:pt x="2588623" y="183304"/>
                    <a:pt x="2597150" y="203200"/>
                  </a:cubicBezTo>
                  <a:cubicBezTo>
                    <a:pt x="2600879" y="211901"/>
                    <a:pt x="2609850" y="228600"/>
                    <a:pt x="2609850" y="228600"/>
                  </a:cubicBezTo>
                  <a:cubicBezTo>
                    <a:pt x="2621452" y="309817"/>
                    <a:pt x="2608057" y="249518"/>
                    <a:pt x="2622550" y="285750"/>
                  </a:cubicBezTo>
                  <a:cubicBezTo>
                    <a:pt x="2628883" y="301583"/>
                    <a:pt x="2626977" y="304263"/>
                    <a:pt x="2635250" y="317500"/>
                  </a:cubicBezTo>
                  <a:cubicBezTo>
                    <a:pt x="2643340" y="330443"/>
                    <a:pt x="2653824" y="341948"/>
                    <a:pt x="2660650" y="355600"/>
                  </a:cubicBezTo>
                  <a:lnTo>
                    <a:pt x="2679700" y="393700"/>
                  </a:lnTo>
                  <a:lnTo>
                    <a:pt x="2686050" y="406400"/>
                  </a:lnTo>
                  <a:cubicBezTo>
                    <a:pt x="2688167" y="423333"/>
                    <a:pt x="2689347" y="440410"/>
                    <a:pt x="2692400" y="457200"/>
                  </a:cubicBezTo>
                  <a:cubicBezTo>
                    <a:pt x="2694642" y="469531"/>
                    <a:pt x="2699720" y="478190"/>
                    <a:pt x="2705100" y="488950"/>
                  </a:cubicBezTo>
                  <a:cubicBezTo>
                    <a:pt x="2702323" y="527825"/>
                    <a:pt x="2704723" y="566281"/>
                    <a:pt x="2692400" y="603250"/>
                  </a:cubicBezTo>
                  <a:cubicBezTo>
                    <a:pt x="2690903" y="607740"/>
                    <a:pt x="2688167" y="611717"/>
                    <a:pt x="2686050" y="615950"/>
                  </a:cubicBezTo>
                  <a:cubicBezTo>
                    <a:pt x="2683933" y="643467"/>
                    <a:pt x="2679700" y="670902"/>
                    <a:pt x="2679700" y="698500"/>
                  </a:cubicBezTo>
                  <a:cubicBezTo>
                    <a:pt x="2679700" y="753535"/>
                    <a:pt x="2693989" y="750884"/>
                    <a:pt x="2679700" y="793750"/>
                  </a:cubicBezTo>
                  <a:cubicBezTo>
                    <a:pt x="2676707" y="802730"/>
                    <a:pt x="2670729" y="810449"/>
                    <a:pt x="2667000" y="819150"/>
                  </a:cubicBezTo>
                  <a:cubicBezTo>
                    <a:pt x="2656840" y="842857"/>
                    <a:pt x="2664798" y="838328"/>
                    <a:pt x="2647950" y="863600"/>
                  </a:cubicBezTo>
                  <a:cubicBezTo>
                    <a:pt x="2638660" y="877535"/>
                    <a:pt x="2627921" y="891937"/>
                    <a:pt x="2622550" y="908050"/>
                  </a:cubicBezTo>
                  <a:lnTo>
                    <a:pt x="2616200" y="927100"/>
                  </a:lnTo>
                  <a:cubicBezTo>
                    <a:pt x="2611967" y="977900"/>
                    <a:pt x="2610970" y="1029074"/>
                    <a:pt x="2603500" y="1079500"/>
                  </a:cubicBezTo>
                  <a:cubicBezTo>
                    <a:pt x="2602382" y="1087049"/>
                    <a:pt x="2594586" y="1091924"/>
                    <a:pt x="2590800" y="1098550"/>
                  </a:cubicBezTo>
                  <a:cubicBezTo>
                    <a:pt x="2586104" y="1106769"/>
                    <a:pt x="2580396" y="1114767"/>
                    <a:pt x="2578100" y="1123950"/>
                  </a:cubicBezTo>
                  <a:cubicBezTo>
                    <a:pt x="2562153" y="1187737"/>
                    <a:pt x="2570920" y="1158191"/>
                    <a:pt x="2552700" y="1212850"/>
                  </a:cubicBezTo>
                  <a:lnTo>
                    <a:pt x="2546350" y="1231900"/>
                  </a:lnTo>
                  <a:cubicBezTo>
                    <a:pt x="2544233" y="1284817"/>
                    <a:pt x="2542461" y="1337748"/>
                    <a:pt x="2540000" y="1390650"/>
                  </a:cubicBezTo>
                  <a:cubicBezTo>
                    <a:pt x="2538227" y="1428768"/>
                    <a:pt x="2534772" y="1466808"/>
                    <a:pt x="2533650" y="1504950"/>
                  </a:cubicBezTo>
                  <a:cubicBezTo>
                    <a:pt x="2530538" y="1610759"/>
                    <a:pt x="2532586" y="1716728"/>
                    <a:pt x="2527300" y="1822450"/>
                  </a:cubicBezTo>
                  <a:cubicBezTo>
                    <a:pt x="2526222" y="1844009"/>
                    <a:pt x="2521731" y="1865576"/>
                    <a:pt x="2514600" y="1885950"/>
                  </a:cubicBezTo>
                  <a:cubicBezTo>
                    <a:pt x="2493048" y="1947526"/>
                    <a:pt x="2501554" y="1940098"/>
                    <a:pt x="2470150" y="1955800"/>
                  </a:cubicBezTo>
                  <a:cubicBezTo>
                    <a:pt x="2448423" y="1999255"/>
                    <a:pt x="2461140" y="1983860"/>
                    <a:pt x="2438400" y="2006600"/>
                  </a:cubicBezTo>
                  <a:cubicBezTo>
                    <a:pt x="2436283" y="2012950"/>
                    <a:pt x="2435494" y="2019910"/>
                    <a:pt x="2432050" y="2025650"/>
                  </a:cubicBezTo>
                  <a:cubicBezTo>
                    <a:pt x="2428970" y="2030784"/>
                    <a:pt x="2419350" y="2032363"/>
                    <a:pt x="2419350" y="2038350"/>
                  </a:cubicBezTo>
                  <a:cubicBezTo>
                    <a:pt x="2419350" y="2106771"/>
                    <a:pt x="2417023" y="2099523"/>
                    <a:pt x="2444750" y="2127250"/>
                  </a:cubicBezTo>
                  <a:cubicBezTo>
                    <a:pt x="2444454" y="2128138"/>
                    <a:pt x="2436054" y="2156330"/>
                    <a:pt x="2432050" y="2159000"/>
                  </a:cubicBezTo>
                  <a:cubicBezTo>
                    <a:pt x="2386314" y="2189491"/>
                    <a:pt x="2381713" y="2184342"/>
                    <a:pt x="2330450" y="2190750"/>
                  </a:cubicBezTo>
                  <a:cubicBezTo>
                    <a:pt x="2258127" y="2176285"/>
                    <a:pt x="2326934" y="2188526"/>
                    <a:pt x="2190750" y="2178050"/>
                  </a:cubicBezTo>
                  <a:cubicBezTo>
                    <a:pt x="2084887" y="2169907"/>
                    <a:pt x="2183356" y="2171364"/>
                    <a:pt x="2051050" y="2165350"/>
                  </a:cubicBezTo>
                  <a:cubicBezTo>
                    <a:pt x="1985467" y="2162369"/>
                    <a:pt x="1919817" y="2161117"/>
                    <a:pt x="1854200" y="2159000"/>
                  </a:cubicBezTo>
                  <a:cubicBezTo>
                    <a:pt x="1833033" y="2156883"/>
                    <a:pt x="1811559" y="2156822"/>
                    <a:pt x="1790700" y="2152650"/>
                  </a:cubicBezTo>
                  <a:cubicBezTo>
                    <a:pt x="1779523" y="2150415"/>
                    <a:pt x="1770057" y="2142513"/>
                    <a:pt x="1758950" y="2139950"/>
                  </a:cubicBezTo>
                  <a:cubicBezTo>
                    <a:pt x="1742322" y="2136113"/>
                    <a:pt x="1724983" y="2136405"/>
                    <a:pt x="1708150" y="2133600"/>
                  </a:cubicBezTo>
                  <a:cubicBezTo>
                    <a:pt x="1699542" y="2132165"/>
                    <a:pt x="1691336" y="2128811"/>
                    <a:pt x="1682750" y="2127250"/>
                  </a:cubicBezTo>
                  <a:cubicBezTo>
                    <a:pt x="1668024" y="2124573"/>
                    <a:pt x="1653117" y="2123017"/>
                    <a:pt x="1638300" y="2120900"/>
                  </a:cubicBezTo>
                  <a:cubicBezTo>
                    <a:pt x="1606550" y="2123017"/>
                    <a:pt x="1574845" y="2125978"/>
                    <a:pt x="1543050" y="2127250"/>
                  </a:cubicBezTo>
                  <a:cubicBezTo>
                    <a:pt x="1480847" y="2129738"/>
                    <a:pt x="1124595" y="2138631"/>
                    <a:pt x="1073150" y="2139950"/>
                  </a:cubicBezTo>
                  <a:cubicBezTo>
                    <a:pt x="1058333" y="2142067"/>
                    <a:pt x="1043463" y="2143839"/>
                    <a:pt x="1028700" y="2146300"/>
                  </a:cubicBezTo>
                  <a:cubicBezTo>
                    <a:pt x="1018054" y="2148074"/>
                    <a:pt x="1007743" y="2152650"/>
                    <a:pt x="996950" y="2152650"/>
                  </a:cubicBezTo>
                  <a:cubicBezTo>
                    <a:pt x="979885" y="2152650"/>
                    <a:pt x="963083" y="2148417"/>
                    <a:pt x="946150" y="2146300"/>
                  </a:cubicBezTo>
                  <a:cubicBezTo>
                    <a:pt x="903112" y="2131954"/>
                    <a:pt x="955616" y="2148193"/>
                    <a:pt x="882650" y="2133600"/>
                  </a:cubicBezTo>
                  <a:cubicBezTo>
                    <a:pt x="865534" y="2130177"/>
                    <a:pt x="848917" y="2124557"/>
                    <a:pt x="831850" y="2120900"/>
                  </a:cubicBezTo>
                  <a:cubicBezTo>
                    <a:pt x="712754" y="2095379"/>
                    <a:pt x="450193" y="2108523"/>
                    <a:pt x="431800" y="2108200"/>
                  </a:cubicBezTo>
                  <a:cubicBezTo>
                    <a:pt x="389467" y="2106083"/>
                    <a:pt x="347027" y="2105522"/>
                    <a:pt x="304800" y="2101850"/>
                  </a:cubicBezTo>
                  <a:cubicBezTo>
                    <a:pt x="298132" y="2101270"/>
                    <a:pt x="291490" y="2098944"/>
                    <a:pt x="285750" y="2095500"/>
                  </a:cubicBezTo>
                  <a:cubicBezTo>
                    <a:pt x="257203" y="2078372"/>
                    <a:pt x="285610" y="2089010"/>
                    <a:pt x="266700" y="2070100"/>
                  </a:cubicBezTo>
                  <a:cubicBezTo>
                    <a:pt x="263353" y="2066753"/>
                    <a:pt x="258233" y="2065867"/>
                    <a:pt x="254000" y="2063750"/>
                  </a:cubicBezTo>
                  <a:cubicBezTo>
                    <a:pt x="234733" y="2025215"/>
                    <a:pt x="266914" y="2084326"/>
                    <a:pt x="228600" y="2038350"/>
                  </a:cubicBezTo>
                  <a:cubicBezTo>
                    <a:pt x="222540" y="2031078"/>
                    <a:pt x="220596" y="2021169"/>
                    <a:pt x="215900" y="2012950"/>
                  </a:cubicBezTo>
                  <a:cubicBezTo>
                    <a:pt x="212114" y="2006324"/>
                    <a:pt x="207127" y="2000444"/>
                    <a:pt x="203200" y="1993900"/>
                  </a:cubicBezTo>
                  <a:cubicBezTo>
                    <a:pt x="200765" y="1989841"/>
                    <a:pt x="200197" y="1984547"/>
                    <a:pt x="196850" y="1981200"/>
                  </a:cubicBezTo>
                  <a:cubicBezTo>
                    <a:pt x="193503" y="1977853"/>
                    <a:pt x="187936" y="1977690"/>
                    <a:pt x="184150" y="1974850"/>
                  </a:cubicBezTo>
                  <a:cubicBezTo>
                    <a:pt x="160080" y="1956797"/>
                    <a:pt x="177904" y="1951601"/>
                    <a:pt x="133350" y="1936750"/>
                  </a:cubicBezTo>
                  <a:cubicBezTo>
                    <a:pt x="109810" y="1928903"/>
                    <a:pt x="120287" y="1933393"/>
                    <a:pt x="101600" y="1924050"/>
                  </a:cubicBezTo>
                  <a:cubicBezTo>
                    <a:pt x="97367" y="1917700"/>
                    <a:pt x="92827" y="1911544"/>
                    <a:pt x="88900" y="1905000"/>
                  </a:cubicBezTo>
                  <a:cubicBezTo>
                    <a:pt x="86465" y="1900941"/>
                    <a:pt x="85301" y="1896151"/>
                    <a:pt x="82550" y="1892300"/>
                  </a:cubicBezTo>
                  <a:cubicBezTo>
                    <a:pt x="74672" y="1881271"/>
                    <a:pt x="65970" y="1870840"/>
                    <a:pt x="57150" y="1860550"/>
                  </a:cubicBezTo>
                  <a:cubicBezTo>
                    <a:pt x="53254" y="1856004"/>
                    <a:pt x="48042" y="1852639"/>
                    <a:pt x="44450" y="1847850"/>
                  </a:cubicBezTo>
                  <a:cubicBezTo>
                    <a:pt x="41610" y="1844064"/>
                    <a:pt x="41796" y="1838107"/>
                    <a:pt x="38100" y="1835150"/>
                  </a:cubicBezTo>
                  <a:cubicBezTo>
                    <a:pt x="30708" y="1829237"/>
                    <a:pt x="21167" y="1826683"/>
                    <a:pt x="12700" y="1822450"/>
                  </a:cubicBezTo>
                  <a:cubicBezTo>
                    <a:pt x="30185" y="1787480"/>
                    <a:pt x="11699" y="1834492"/>
                    <a:pt x="6350" y="1797050"/>
                  </a:cubicBezTo>
                  <a:cubicBezTo>
                    <a:pt x="4824" y="1786366"/>
                    <a:pt x="10769" y="1775919"/>
                    <a:pt x="12700" y="1765300"/>
                  </a:cubicBezTo>
                  <a:cubicBezTo>
                    <a:pt x="15003" y="1752632"/>
                    <a:pt x="16257" y="1739769"/>
                    <a:pt x="19050" y="1727200"/>
                  </a:cubicBezTo>
                  <a:cubicBezTo>
                    <a:pt x="20502" y="1720666"/>
                    <a:pt x="31750" y="1710267"/>
                    <a:pt x="25400" y="1708150"/>
                  </a:cubicBezTo>
                  <a:cubicBezTo>
                    <a:pt x="16420" y="1705157"/>
                    <a:pt x="8467" y="1716617"/>
                    <a:pt x="0" y="1720850"/>
                  </a:cubicBezTo>
                  <a:cubicBezTo>
                    <a:pt x="6364" y="1701757"/>
                    <a:pt x="5373" y="1699163"/>
                    <a:pt x="19050" y="1682750"/>
                  </a:cubicBezTo>
                  <a:cubicBezTo>
                    <a:pt x="24799" y="1675851"/>
                    <a:pt x="32880" y="1671008"/>
                    <a:pt x="38100" y="1663700"/>
                  </a:cubicBezTo>
                  <a:cubicBezTo>
                    <a:pt x="50871" y="1645820"/>
                    <a:pt x="52037" y="1633354"/>
                    <a:pt x="57150" y="1612900"/>
                  </a:cubicBezTo>
                  <a:cubicBezTo>
                    <a:pt x="59267" y="1587500"/>
                    <a:pt x="58160" y="1561622"/>
                    <a:pt x="63500" y="1536700"/>
                  </a:cubicBezTo>
                  <a:cubicBezTo>
                    <a:pt x="64754" y="1530846"/>
                    <a:pt x="72608" y="1528789"/>
                    <a:pt x="76200" y="1524000"/>
                  </a:cubicBezTo>
                  <a:cubicBezTo>
                    <a:pt x="79040" y="1520214"/>
                    <a:pt x="79203" y="1514647"/>
                    <a:pt x="82550" y="1511300"/>
                  </a:cubicBezTo>
                  <a:cubicBezTo>
                    <a:pt x="87222" y="1506628"/>
                    <a:pt x="110580" y="1499840"/>
                    <a:pt x="114300" y="1498600"/>
                  </a:cubicBezTo>
                  <a:cubicBezTo>
                    <a:pt x="133826" y="1459548"/>
                    <a:pt x="121749" y="1481076"/>
                    <a:pt x="152400" y="1435100"/>
                  </a:cubicBezTo>
                  <a:cubicBezTo>
                    <a:pt x="156633" y="1428750"/>
                    <a:pt x="161687" y="1422876"/>
                    <a:pt x="165100" y="1416050"/>
                  </a:cubicBezTo>
                  <a:cubicBezTo>
                    <a:pt x="167217" y="1411817"/>
                    <a:pt x="168103" y="1406697"/>
                    <a:pt x="171450" y="1403350"/>
                  </a:cubicBezTo>
                  <a:cubicBezTo>
                    <a:pt x="174797" y="1400003"/>
                    <a:pt x="179917" y="1399117"/>
                    <a:pt x="184150" y="1397000"/>
                  </a:cubicBezTo>
                  <a:cubicBezTo>
                    <a:pt x="186267" y="1390650"/>
                    <a:pt x="188014" y="1384165"/>
                    <a:pt x="190500" y="1377950"/>
                  </a:cubicBezTo>
                  <a:cubicBezTo>
                    <a:pt x="192258" y="1373556"/>
                    <a:pt x="196635" y="1369978"/>
                    <a:pt x="196850" y="1365250"/>
                  </a:cubicBezTo>
                  <a:cubicBezTo>
                    <a:pt x="200888" y="1276417"/>
                    <a:pt x="200624" y="1187438"/>
                    <a:pt x="203200" y="1098550"/>
                  </a:cubicBezTo>
                  <a:cubicBezTo>
                    <a:pt x="204857" y="1041385"/>
                    <a:pt x="207433" y="984250"/>
                    <a:pt x="209550" y="927100"/>
                  </a:cubicBezTo>
                  <a:cubicBezTo>
                    <a:pt x="192933" y="877250"/>
                    <a:pt x="204616" y="917641"/>
                    <a:pt x="196850" y="812800"/>
                  </a:cubicBezTo>
                  <a:cubicBezTo>
                    <a:pt x="194967" y="787382"/>
                    <a:pt x="192617" y="762000"/>
                    <a:pt x="190500" y="736600"/>
                  </a:cubicBezTo>
                  <a:cubicBezTo>
                    <a:pt x="192617" y="635000"/>
                    <a:pt x="198732" y="533405"/>
                    <a:pt x="196850" y="431800"/>
                  </a:cubicBezTo>
                  <a:cubicBezTo>
                    <a:pt x="196602" y="418415"/>
                    <a:pt x="187397" y="406687"/>
                    <a:pt x="184150" y="393700"/>
                  </a:cubicBezTo>
                  <a:cubicBezTo>
                    <a:pt x="173661" y="351744"/>
                    <a:pt x="178882" y="376960"/>
                    <a:pt x="171450" y="317500"/>
                  </a:cubicBezTo>
                  <a:cubicBezTo>
                    <a:pt x="175206" y="287450"/>
                    <a:pt x="169917" y="268233"/>
                    <a:pt x="190500" y="247650"/>
                  </a:cubicBezTo>
                  <a:cubicBezTo>
                    <a:pt x="193847" y="244303"/>
                    <a:pt x="198967" y="243417"/>
                    <a:pt x="203200" y="241300"/>
                  </a:cubicBezTo>
                  <a:lnTo>
                    <a:pt x="215900" y="279400"/>
                  </a:lnTo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4200F2C-55F6-4574-8B20-57E1BD57225D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AFD369E-46CE-4C90-9485-8F812353BD84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758D4F3-887D-4721-8763-655C47ECDCA4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D022BAB-4C23-4024-A083-CBDDE97D9817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FF83492-C507-432B-AB6D-8B3B43E9EEE8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ADFB92-3C25-4F67-A363-9836E833079F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E7C0EFE-F568-4C85-B335-375506D9B007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4444B3A-5872-4EF6-9D14-D0AEFFE9DEF3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D3116F8-50DD-43D5-9819-31E70C1C2148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E5A04D7-098B-428C-89AF-963BA0049AA1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1C81108-C83E-4355-8D66-328F6DF50C03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16BFB7E-E43B-403C-B6F3-0FC37C1CC6F6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64653E7-6EBC-42B2-87EF-DD353236F4C2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3621410-8FDA-48A1-802C-466C61E8C719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A2D00E8-DA1A-45BE-A734-A0803328558E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B47782-93E3-4190-9F03-4809D627F0B2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B2A7EDE-5543-43A8-B1F6-1F3024F058B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BDB5B65-1E0D-4F50-BBE4-358E4F028748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5CD85DE-40AA-456C-ADD6-4D4578DEA6F7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AE8FFDA-7048-44F1-A8AD-5AD45DE8E11B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6AEA983-D73B-4CC5-8F0E-BC929CA194B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9BACB88-9232-4236-BA0D-13FB4DC1AE9D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FF00"/>
                  </a:solidFill>
                </a:rPr>
                <a:t>0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C94DFC6-F15F-46CE-B001-DF77B3545941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nc-1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F0C8ED0-ACC4-41A6-BD9A-69F25DDE75DF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FF00"/>
                  </a:solidFill>
                </a:rPr>
                <a:t>nr-1</a:t>
              </a:r>
            </a:p>
          </p:txBody>
        </p: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B91A7B-F02D-46BF-869D-AA04176CBA65}"/>
              </a:ext>
            </a:extLst>
          </p:cNvPr>
          <p:cNvSpPr/>
          <p:nvPr/>
        </p:nvSpPr>
        <p:spPr>
          <a:xfrm>
            <a:off x="10430479" y="6187479"/>
            <a:ext cx="659543" cy="432930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A0289A4B-461E-40ED-AFBF-4FC404D5A78B}"/>
              </a:ext>
            </a:extLst>
          </p:cNvPr>
          <p:cNvSpPr/>
          <p:nvPr/>
        </p:nvSpPr>
        <p:spPr>
          <a:xfrm>
            <a:off x="9524854" y="5646717"/>
            <a:ext cx="418523" cy="276999"/>
          </a:xfrm>
          <a:custGeom>
            <a:avLst/>
            <a:gdLst>
              <a:gd name="connsiteX0" fmla="*/ 209942 w 434955"/>
              <a:gd name="connsiteY0" fmla="*/ 14990 h 452213"/>
              <a:gd name="connsiteX1" fmla="*/ 209942 w 434955"/>
              <a:gd name="connsiteY1" fmla="*/ 14990 h 452213"/>
              <a:gd name="connsiteX2" fmla="*/ 120001 w 434955"/>
              <a:gd name="connsiteY2" fmla="*/ 89941 h 452213"/>
              <a:gd name="connsiteX3" fmla="*/ 75030 w 434955"/>
              <a:gd name="connsiteY3" fmla="*/ 134911 h 452213"/>
              <a:gd name="connsiteX4" fmla="*/ 15070 w 434955"/>
              <a:gd name="connsiteY4" fmla="*/ 164891 h 452213"/>
              <a:gd name="connsiteX5" fmla="*/ 15070 w 434955"/>
              <a:gd name="connsiteY5" fmla="*/ 239842 h 452213"/>
              <a:gd name="connsiteX6" fmla="*/ 60040 w 434955"/>
              <a:gd name="connsiteY6" fmla="*/ 254832 h 452213"/>
              <a:gd name="connsiteX7" fmla="*/ 90021 w 434955"/>
              <a:gd name="connsiteY7" fmla="*/ 359764 h 452213"/>
              <a:gd name="connsiteX8" fmla="*/ 149981 w 434955"/>
              <a:gd name="connsiteY8" fmla="*/ 389744 h 452213"/>
              <a:gd name="connsiteX9" fmla="*/ 179962 w 434955"/>
              <a:gd name="connsiteY9" fmla="*/ 404734 h 452213"/>
              <a:gd name="connsiteX10" fmla="*/ 209942 w 434955"/>
              <a:gd name="connsiteY10" fmla="*/ 419724 h 452213"/>
              <a:gd name="connsiteX11" fmla="*/ 254912 w 434955"/>
              <a:gd name="connsiteY11" fmla="*/ 434714 h 452213"/>
              <a:gd name="connsiteX12" fmla="*/ 299883 w 434955"/>
              <a:gd name="connsiteY12" fmla="*/ 434714 h 452213"/>
              <a:gd name="connsiteX13" fmla="*/ 329863 w 434955"/>
              <a:gd name="connsiteY13" fmla="*/ 374754 h 452213"/>
              <a:gd name="connsiteX14" fmla="*/ 344853 w 434955"/>
              <a:gd name="connsiteY14" fmla="*/ 344773 h 452213"/>
              <a:gd name="connsiteX15" fmla="*/ 359844 w 434955"/>
              <a:gd name="connsiteY15" fmla="*/ 299803 h 452213"/>
              <a:gd name="connsiteX16" fmla="*/ 389824 w 434955"/>
              <a:gd name="connsiteY16" fmla="*/ 284813 h 452213"/>
              <a:gd name="connsiteX17" fmla="*/ 434794 w 434955"/>
              <a:gd name="connsiteY17" fmla="*/ 224852 h 452213"/>
              <a:gd name="connsiteX18" fmla="*/ 404814 w 434955"/>
              <a:gd name="connsiteY18" fmla="*/ 164891 h 452213"/>
              <a:gd name="connsiteX19" fmla="*/ 389824 w 434955"/>
              <a:gd name="connsiteY19" fmla="*/ 134911 h 452213"/>
              <a:gd name="connsiteX20" fmla="*/ 344853 w 434955"/>
              <a:gd name="connsiteY20" fmla="*/ 44970 h 452213"/>
              <a:gd name="connsiteX21" fmla="*/ 299883 w 434955"/>
              <a:gd name="connsiteY21" fmla="*/ 0 h 452213"/>
              <a:gd name="connsiteX22" fmla="*/ 239922 w 434955"/>
              <a:gd name="connsiteY22" fmla="*/ 29980 h 452213"/>
              <a:gd name="connsiteX23" fmla="*/ 224932 w 434955"/>
              <a:gd name="connsiteY23" fmla="*/ 59960 h 452213"/>
              <a:gd name="connsiteX24" fmla="*/ 209942 w 434955"/>
              <a:gd name="connsiteY24" fmla="*/ 14990 h 45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34955" h="452213">
                <a:moveTo>
                  <a:pt x="209942" y="14990"/>
                </a:moveTo>
                <a:lnTo>
                  <a:pt x="209942" y="14990"/>
                </a:lnTo>
                <a:cubicBezTo>
                  <a:pt x="150826" y="133222"/>
                  <a:pt x="220009" y="32794"/>
                  <a:pt x="120001" y="89941"/>
                </a:cubicBezTo>
                <a:cubicBezTo>
                  <a:pt x="101595" y="100459"/>
                  <a:pt x="92281" y="122589"/>
                  <a:pt x="75030" y="134911"/>
                </a:cubicBezTo>
                <a:cubicBezTo>
                  <a:pt x="56846" y="147899"/>
                  <a:pt x="15070" y="164891"/>
                  <a:pt x="15070" y="164891"/>
                </a:cubicBezTo>
                <a:cubicBezTo>
                  <a:pt x="6944" y="189268"/>
                  <a:pt x="-14339" y="217786"/>
                  <a:pt x="15070" y="239842"/>
                </a:cubicBezTo>
                <a:cubicBezTo>
                  <a:pt x="27711" y="249323"/>
                  <a:pt x="45050" y="249835"/>
                  <a:pt x="60040" y="254832"/>
                </a:cubicBezTo>
                <a:cubicBezTo>
                  <a:pt x="60170" y="255354"/>
                  <a:pt x="82851" y="352594"/>
                  <a:pt x="90021" y="359764"/>
                </a:cubicBezTo>
                <a:cubicBezTo>
                  <a:pt x="105822" y="375565"/>
                  <a:pt x="129994" y="379751"/>
                  <a:pt x="149981" y="389744"/>
                </a:cubicBezTo>
                <a:lnTo>
                  <a:pt x="179962" y="404734"/>
                </a:lnTo>
                <a:cubicBezTo>
                  <a:pt x="189955" y="409731"/>
                  <a:pt x="199342" y="416191"/>
                  <a:pt x="209942" y="419724"/>
                </a:cubicBezTo>
                <a:lnTo>
                  <a:pt x="254912" y="434714"/>
                </a:lnTo>
                <a:cubicBezTo>
                  <a:pt x="270150" y="449951"/>
                  <a:pt x="275683" y="464964"/>
                  <a:pt x="299883" y="434714"/>
                </a:cubicBezTo>
                <a:cubicBezTo>
                  <a:pt x="313842" y="417265"/>
                  <a:pt x="319870" y="394741"/>
                  <a:pt x="329863" y="374754"/>
                </a:cubicBezTo>
                <a:cubicBezTo>
                  <a:pt x="334860" y="364760"/>
                  <a:pt x="341320" y="355373"/>
                  <a:pt x="344853" y="344773"/>
                </a:cubicBezTo>
                <a:cubicBezTo>
                  <a:pt x="349850" y="329783"/>
                  <a:pt x="350363" y="312444"/>
                  <a:pt x="359844" y="299803"/>
                </a:cubicBezTo>
                <a:cubicBezTo>
                  <a:pt x="366548" y="290865"/>
                  <a:pt x="379831" y="289810"/>
                  <a:pt x="389824" y="284813"/>
                </a:cubicBezTo>
                <a:cubicBezTo>
                  <a:pt x="396897" y="277739"/>
                  <a:pt x="437838" y="243117"/>
                  <a:pt x="434794" y="224852"/>
                </a:cubicBezTo>
                <a:cubicBezTo>
                  <a:pt x="431120" y="202810"/>
                  <a:pt x="414807" y="184878"/>
                  <a:pt x="404814" y="164891"/>
                </a:cubicBezTo>
                <a:lnTo>
                  <a:pt x="389824" y="134911"/>
                </a:lnTo>
                <a:cubicBezTo>
                  <a:pt x="363289" y="28769"/>
                  <a:pt x="394971" y="111792"/>
                  <a:pt x="344853" y="44970"/>
                </a:cubicBezTo>
                <a:cubicBezTo>
                  <a:pt x="308876" y="-2999"/>
                  <a:pt x="355847" y="27982"/>
                  <a:pt x="299883" y="0"/>
                </a:cubicBezTo>
                <a:cubicBezTo>
                  <a:pt x="279896" y="9993"/>
                  <a:pt x="249915" y="9993"/>
                  <a:pt x="239922" y="29980"/>
                </a:cubicBezTo>
                <a:cubicBezTo>
                  <a:pt x="234925" y="39973"/>
                  <a:pt x="234228" y="53762"/>
                  <a:pt x="224932" y="59960"/>
                </a:cubicBezTo>
                <a:cubicBezTo>
                  <a:pt x="216617" y="65503"/>
                  <a:pt x="212440" y="22485"/>
                  <a:pt x="209942" y="14990"/>
                </a:cubicBezTo>
                <a:close/>
              </a:path>
            </a:pathLst>
          </a:cu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B5BE820-190A-4E68-B0AC-631B69CDADB9}"/>
              </a:ext>
            </a:extLst>
          </p:cNvPr>
          <p:cNvSpPr/>
          <p:nvPr/>
        </p:nvSpPr>
        <p:spPr>
          <a:xfrm>
            <a:off x="10048521" y="4640426"/>
            <a:ext cx="313876" cy="27700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E73840E-C8C2-4495-A43B-99BEF865D000}"/>
              </a:ext>
            </a:extLst>
          </p:cNvPr>
          <p:cNvSpPr/>
          <p:nvPr/>
        </p:nvSpPr>
        <p:spPr>
          <a:xfrm>
            <a:off x="11487370" y="5198739"/>
            <a:ext cx="275588" cy="30687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516A3CF-7CE0-4CB6-B7F2-BABD6394B8FE}"/>
              </a:ext>
            </a:extLst>
          </p:cNvPr>
          <p:cNvGrpSpPr/>
          <p:nvPr/>
        </p:nvGrpSpPr>
        <p:grpSpPr>
          <a:xfrm>
            <a:off x="1311385" y="4614191"/>
            <a:ext cx="2468003" cy="1950959"/>
            <a:chOff x="4911654" y="3586377"/>
            <a:chExt cx="2468003" cy="195095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776F89D-815A-49C9-9154-FD3B857CA471}"/>
                </a:ext>
              </a:extLst>
            </p:cNvPr>
            <p:cNvSpPr/>
            <p:nvPr/>
          </p:nvSpPr>
          <p:spPr>
            <a:xfrm>
              <a:off x="5268516" y="3805616"/>
              <a:ext cx="418523" cy="43293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61955CB-B6A4-4218-9C23-92C22DD7D29C}"/>
                </a:ext>
              </a:extLst>
            </p:cNvPr>
            <p:cNvSpPr/>
            <p:nvPr/>
          </p:nvSpPr>
          <p:spPr>
            <a:xfrm>
              <a:off x="5687039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1DF55EC-6AA3-43E5-93D2-557CA6F5D87A}"/>
                </a:ext>
              </a:extLst>
            </p:cNvPr>
            <p:cNvSpPr/>
            <p:nvPr/>
          </p:nvSpPr>
          <p:spPr>
            <a:xfrm>
              <a:off x="6105562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ED37687-0BCD-4D66-83E0-76CFE5FC48FF}"/>
                </a:ext>
              </a:extLst>
            </p:cNvPr>
            <p:cNvSpPr/>
            <p:nvPr/>
          </p:nvSpPr>
          <p:spPr>
            <a:xfrm>
              <a:off x="6524085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1E31741-2C98-4E18-8AA5-B8DD1D38494B}"/>
                </a:ext>
              </a:extLst>
            </p:cNvPr>
            <p:cNvSpPr/>
            <p:nvPr/>
          </p:nvSpPr>
          <p:spPr>
            <a:xfrm>
              <a:off x="5268516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AB5EACA-C3AD-4D55-890F-0C8DEC709D26}"/>
                </a:ext>
              </a:extLst>
            </p:cNvPr>
            <p:cNvSpPr/>
            <p:nvPr/>
          </p:nvSpPr>
          <p:spPr>
            <a:xfrm>
              <a:off x="5687039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F5C48D7-7458-41A5-A600-38D875FD57B4}"/>
                </a:ext>
              </a:extLst>
            </p:cNvPr>
            <p:cNvSpPr/>
            <p:nvPr/>
          </p:nvSpPr>
          <p:spPr>
            <a:xfrm>
              <a:off x="6105562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7733884-BDE1-4A42-97EE-F6DDCD78DF61}"/>
                </a:ext>
              </a:extLst>
            </p:cNvPr>
            <p:cNvSpPr/>
            <p:nvPr/>
          </p:nvSpPr>
          <p:spPr>
            <a:xfrm>
              <a:off x="6524085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3B21818-24DA-40E4-BCF4-963EABD8487A}"/>
                </a:ext>
              </a:extLst>
            </p:cNvPr>
            <p:cNvSpPr/>
            <p:nvPr/>
          </p:nvSpPr>
          <p:spPr>
            <a:xfrm>
              <a:off x="6942608" y="380561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4AC4C7CB-C2E6-4EF8-B60D-4C717C71C448}"/>
                </a:ext>
              </a:extLst>
            </p:cNvPr>
            <p:cNvSpPr/>
            <p:nvPr/>
          </p:nvSpPr>
          <p:spPr>
            <a:xfrm>
              <a:off x="6942608" y="423854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3F7604B-29B3-4E11-B597-240612D7721A}"/>
                </a:ext>
              </a:extLst>
            </p:cNvPr>
            <p:cNvSpPr/>
            <p:nvPr/>
          </p:nvSpPr>
          <p:spPr>
            <a:xfrm>
              <a:off x="5268516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F9ABFF9-89A3-4A98-A4FD-493564537333}"/>
                </a:ext>
              </a:extLst>
            </p:cNvPr>
            <p:cNvSpPr/>
            <p:nvPr/>
          </p:nvSpPr>
          <p:spPr>
            <a:xfrm>
              <a:off x="5687039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590B5C9-14CF-4E39-AC1E-CD74145E0E38}"/>
                </a:ext>
              </a:extLst>
            </p:cNvPr>
            <p:cNvSpPr/>
            <p:nvPr/>
          </p:nvSpPr>
          <p:spPr>
            <a:xfrm>
              <a:off x="6105562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AEBB8DE-0878-4299-A846-665CD6C00D3A}"/>
                </a:ext>
              </a:extLst>
            </p:cNvPr>
            <p:cNvSpPr/>
            <p:nvPr/>
          </p:nvSpPr>
          <p:spPr>
            <a:xfrm>
              <a:off x="6524085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DA6CA50-5C38-43BE-AE01-4D683C557084}"/>
                </a:ext>
              </a:extLst>
            </p:cNvPr>
            <p:cNvSpPr/>
            <p:nvPr/>
          </p:nvSpPr>
          <p:spPr>
            <a:xfrm>
              <a:off x="5268516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9B9E7316-4069-432F-B656-B3F6685736D4}"/>
                </a:ext>
              </a:extLst>
            </p:cNvPr>
            <p:cNvSpPr/>
            <p:nvPr/>
          </p:nvSpPr>
          <p:spPr>
            <a:xfrm>
              <a:off x="5687039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9A4EC1DF-3145-418B-A613-637E689D4296}"/>
                </a:ext>
              </a:extLst>
            </p:cNvPr>
            <p:cNvSpPr/>
            <p:nvPr/>
          </p:nvSpPr>
          <p:spPr>
            <a:xfrm>
              <a:off x="6105562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886419A-C394-494D-9A25-6937C95BA4E7}"/>
                </a:ext>
              </a:extLst>
            </p:cNvPr>
            <p:cNvSpPr/>
            <p:nvPr/>
          </p:nvSpPr>
          <p:spPr>
            <a:xfrm>
              <a:off x="6524085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C2D155E-0F88-47F8-AA31-EFA44E48F9F4}"/>
                </a:ext>
              </a:extLst>
            </p:cNvPr>
            <p:cNvSpPr/>
            <p:nvPr/>
          </p:nvSpPr>
          <p:spPr>
            <a:xfrm>
              <a:off x="6942608" y="467147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A10CC00-E53B-4970-B008-9F43E7311D2F}"/>
                </a:ext>
              </a:extLst>
            </p:cNvPr>
            <p:cNvSpPr/>
            <p:nvPr/>
          </p:nvSpPr>
          <p:spPr>
            <a:xfrm>
              <a:off x="6942608" y="5104406"/>
              <a:ext cx="418523" cy="432930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B3FFAF9-916D-49C7-843D-B44B04BD8370}"/>
                </a:ext>
              </a:extLst>
            </p:cNvPr>
            <p:cNvSpPr txBox="1"/>
            <p:nvPr/>
          </p:nvSpPr>
          <p:spPr>
            <a:xfrm>
              <a:off x="5320105" y="358637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E8B250-C24F-4AFF-971A-363B9DB46A34}"/>
                </a:ext>
              </a:extLst>
            </p:cNvPr>
            <p:cNvSpPr txBox="1"/>
            <p:nvPr/>
          </p:nvSpPr>
          <p:spPr>
            <a:xfrm>
              <a:off x="5091190" y="382849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52EFA-D2F9-43D6-ACB3-377DC6770EB0}"/>
                </a:ext>
              </a:extLst>
            </p:cNvPr>
            <p:cNvSpPr txBox="1"/>
            <p:nvPr/>
          </p:nvSpPr>
          <p:spPr>
            <a:xfrm>
              <a:off x="6924083" y="3594386"/>
              <a:ext cx="455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nc-1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595538-9CBE-48F9-AB43-8A23C251AAC4}"/>
                </a:ext>
              </a:extLst>
            </p:cNvPr>
            <p:cNvSpPr txBox="1"/>
            <p:nvPr/>
          </p:nvSpPr>
          <p:spPr>
            <a:xfrm>
              <a:off x="4911654" y="5210016"/>
              <a:ext cx="442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nr-1</a:t>
              </a:r>
            </a:p>
          </p:txBody>
        </p:sp>
      </p:grp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6E1756B-E9E0-4954-9EF5-D919B93A148C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3656222" y="2025195"/>
            <a:ext cx="274201" cy="1380001"/>
          </a:xfrm>
          <a:prstGeom prst="bentConnector3">
            <a:avLst>
              <a:gd name="adj1" fmla="val -833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4A9F99BE-9C37-4E92-9709-51C45F60A9C3}"/>
              </a:ext>
            </a:extLst>
          </p:cNvPr>
          <p:cNvSpPr txBox="1"/>
          <p:nvPr/>
        </p:nvSpPr>
        <p:spPr>
          <a:xfrm>
            <a:off x="1618690" y="483957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832472442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e 43">
            <a:extLst>
              <a:ext uri="{FF2B5EF4-FFF2-40B4-BE49-F238E27FC236}">
                <a16:creationId xmlns:a16="http://schemas.microsoft.com/office/drawing/2014/main" id="{17C5D07D-A063-459B-ADDB-099D3CDCD68A}"/>
              </a:ext>
            </a:extLst>
          </p:cNvPr>
          <p:cNvSpPr/>
          <p:nvPr/>
        </p:nvSpPr>
        <p:spPr>
          <a:xfrm>
            <a:off x="9561430" y="5119558"/>
            <a:ext cx="1789826" cy="1585405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53" name="Gruppo 6">
            <a:extLst>
              <a:ext uri="{FF2B5EF4-FFF2-40B4-BE49-F238E27FC236}">
                <a16:creationId xmlns:a16="http://schemas.microsoft.com/office/drawing/2014/main" id="{6C718E58-C99D-4D55-83BD-2E86DA8E85CA}"/>
              </a:ext>
            </a:extLst>
          </p:cNvPr>
          <p:cNvGrpSpPr/>
          <p:nvPr/>
        </p:nvGrpSpPr>
        <p:grpSpPr>
          <a:xfrm>
            <a:off x="9961872" y="1868937"/>
            <a:ext cx="1248110" cy="1213095"/>
            <a:chOff x="565700" y="4940367"/>
            <a:chExt cx="805955" cy="772447"/>
          </a:xfrm>
        </p:grpSpPr>
        <p:sp>
          <p:nvSpPr>
            <p:cNvPr id="54" name="Ovale 31">
              <a:extLst>
                <a:ext uri="{FF2B5EF4-FFF2-40B4-BE49-F238E27FC236}">
                  <a16:creationId xmlns:a16="http://schemas.microsoft.com/office/drawing/2014/main" id="{FDB9863F-4511-4694-B9C7-5DDDCA41E2DA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5" name="Triangolo isoscele 34">
              <a:extLst>
                <a:ext uri="{FF2B5EF4-FFF2-40B4-BE49-F238E27FC236}">
                  <a16:creationId xmlns:a16="http://schemas.microsoft.com/office/drawing/2014/main" id="{E790EFF3-9763-4284-ACE3-9A3AE8281C32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TextBox 29">
            <a:extLst>
              <a:ext uri="{FF2B5EF4-FFF2-40B4-BE49-F238E27FC236}">
                <a16:creationId xmlns:a16="http://schemas.microsoft.com/office/drawing/2014/main" id="{A6659FE6-98D7-49C8-AE88-94806461A15D}"/>
              </a:ext>
            </a:extLst>
          </p:cNvPr>
          <p:cNvSpPr txBox="1"/>
          <p:nvPr/>
        </p:nvSpPr>
        <p:spPr>
          <a:xfrm flipH="1">
            <a:off x="10310761" y="2287050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sp>
        <p:nvSpPr>
          <p:cNvPr id="70" name="Ovale 43">
            <a:extLst>
              <a:ext uri="{FF2B5EF4-FFF2-40B4-BE49-F238E27FC236}">
                <a16:creationId xmlns:a16="http://schemas.microsoft.com/office/drawing/2014/main" id="{5C31EC73-D322-4AC5-9C0C-E4F580ACF6F2}"/>
              </a:ext>
            </a:extLst>
          </p:cNvPr>
          <p:cNvSpPr/>
          <p:nvPr/>
        </p:nvSpPr>
        <p:spPr>
          <a:xfrm>
            <a:off x="315256" y="398754"/>
            <a:ext cx="7056923" cy="3665338"/>
          </a:xfrm>
          <a:prstGeom prst="ellipse">
            <a:avLst/>
          </a:prstGeom>
          <a:solidFill>
            <a:srgbClr val="CCE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71" name="Connettore 2 126">
            <a:extLst>
              <a:ext uri="{FF2B5EF4-FFF2-40B4-BE49-F238E27FC236}">
                <a16:creationId xmlns:a16="http://schemas.microsoft.com/office/drawing/2014/main" id="{FA86FB2F-D8ED-4F4C-B8D7-F3A4E1A4A552}"/>
              </a:ext>
            </a:extLst>
          </p:cNvPr>
          <p:cNvCxnSpPr>
            <a:cxnSpLocks/>
          </p:cNvCxnSpPr>
          <p:nvPr/>
        </p:nvCxnSpPr>
        <p:spPr>
          <a:xfrm flipH="1">
            <a:off x="2707323" y="786478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D4AC693-DB5F-4189-9F0B-8F933AF7E4A7}"/>
              </a:ext>
            </a:extLst>
          </p:cNvPr>
          <p:cNvSpPr txBox="1"/>
          <p:nvPr/>
        </p:nvSpPr>
        <p:spPr>
          <a:xfrm>
            <a:off x="2770750" y="3720601"/>
            <a:ext cx="2595716" cy="307777"/>
          </a:xfrm>
          <a:prstGeom prst="rect">
            <a:avLst/>
          </a:prstGeom>
          <a:solidFill>
            <a:schemeClr val="bg1">
              <a:lumMod val="95%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%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ResumableRobotBoundary</a:t>
            </a:r>
            <a:endParaRPr lang="it-IT" sz="1400" dirty="0"/>
          </a:p>
        </p:txBody>
      </p:sp>
      <p:sp>
        <p:nvSpPr>
          <p:cNvPr id="50" name="Rettangolo con angoli arrotondati 81">
            <a:extLst>
              <a:ext uri="{FF2B5EF4-FFF2-40B4-BE49-F238E27FC236}">
                <a16:creationId xmlns:a16="http://schemas.microsoft.com/office/drawing/2014/main" id="{B0E790B5-EF51-45B9-BAB5-032AB0CED9C5}"/>
              </a:ext>
            </a:extLst>
          </p:cNvPr>
          <p:cNvSpPr/>
          <p:nvPr/>
        </p:nvSpPr>
        <p:spPr>
          <a:xfrm>
            <a:off x="4074443" y="3199891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IssWsSupport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52" name="Rettangolo con angoli arrotondati 82">
            <a:extLst>
              <a:ext uri="{FF2B5EF4-FFF2-40B4-BE49-F238E27FC236}">
                <a16:creationId xmlns:a16="http://schemas.microsoft.com/office/drawing/2014/main" id="{BEC32454-D6E3-4897-9F5D-D60C654296B7}"/>
              </a:ext>
            </a:extLst>
          </p:cNvPr>
          <p:cNvSpPr/>
          <p:nvPr/>
        </p:nvSpPr>
        <p:spPr>
          <a:xfrm>
            <a:off x="2657558" y="3181940"/>
            <a:ext cx="139333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IssHttpSupport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87" name="Rettangolo con angoli arrotondati 109">
            <a:extLst>
              <a:ext uri="{FF2B5EF4-FFF2-40B4-BE49-F238E27FC236}">
                <a16:creationId xmlns:a16="http://schemas.microsoft.com/office/drawing/2014/main" id="{F98FED4D-29A1-431A-B2F4-E675D6313E3A}"/>
              </a:ext>
            </a:extLst>
          </p:cNvPr>
          <p:cNvSpPr/>
          <p:nvPr/>
        </p:nvSpPr>
        <p:spPr>
          <a:xfrm>
            <a:off x="2652561" y="2639104"/>
            <a:ext cx="2832097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IssCommSupport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0" name="Rettangolo con angoli arrotondati 109">
            <a:extLst>
              <a:ext uri="{FF2B5EF4-FFF2-40B4-BE49-F238E27FC236}">
                <a16:creationId xmlns:a16="http://schemas.microsoft.com/office/drawing/2014/main" id="{58EA1D35-3121-406B-8596-3AECC297D0A9}"/>
              </a:ext>
            </a:extLst>
          </p:cNvPr>
          <p:cNvSpPr/>
          <p:nvPr/>
        </p:nvSpPr>
        <p:spPr>
          <a:xfrm>
            <a:off x="2660161" y="2925155"/>
            <a:ext cx="2832096" cy="246339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IssOperations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2" name="Rettangolo con angoli arrotondati 82">
            <a:extLst>
              <a:ext uri="{FF2B5EF4-FFF2-40B4-BE49-F238E27FC236}">
                <a16:creationId xmlns:a16="http://schemas.microsoft.com/office/drawing/2014/main" id="{1E6B28D2-1372-4A8D-8C42-A653E0173876}"/>
              </a:ext>
            </a:extLst>
          </p:cNvPr>
          <p:cNvSpPr/>
          <p:nvPr/>
        </p:nvSpPr>
        <p:spPr>
          <a:xfrm>
            <a:off x="2881177" y="1819890"/>
            <a:ext cx="2327492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RobotApplInputController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4D1A6996-F6C1-47F0-8600-37F29C26B3C7}"/>
              </a:ext>
            </a:extLst>
          </p:cNvPr>
          <p:cNvSpPr/>
          <p:nvPr/>
        </p:nvSpPr>
        <p:spPr>
          <a:xfrm flipV="1">
            <a:off x="3904541" y="2203475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ttangolo con angoli arrotondati 109">
            <a:extLst>
              <a:ext uri="{FF2B5EF4-FFF2-40B4-BE49-F238E27FC236}">
                <a16:creationId xmlns:a16="http://schemas.microsoft.com/office/drawing/2014/main" id="{91BE2E78-FAED-4D7F-93D9-F0D373341822}"/>
              </a:ext>
            </a:extLst>
          </p:cNvPr>
          <p:cNvSpPr/>
          <p:nvPr/>
        </p:nvSpPr>
        <p:spPr>
          <a:xfrm>
            <a:off x="2881177" y="1545124"/>
            <a:ext cx="2327492" cy="26161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IssObserver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D04E9-D2F2-46B9-BBEE-9267A6B197FD}"/>
              </a:ext>
            </a:extLst>
          </p:cNvPr>
          <p:cNvSpPr txBox="1"/>
          <p:nvPr/>
        </p:nvSpPr>
        <p:spPr>
          <a:xfrm>
            <a:off x="4076209" y="2340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B87EA3-034D-4C60-B398-E0B5D5DA0897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3943340" y="2513834"/>
            <a:ext cx="250538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ttangolo con angoli arrotondati 72">
            <a:extLst>
              <a:ext uri="{FF2B5EF4-FFF2-40B4-BE49-F238E27FC236}">
                <a16:creationId xmlns:a16="http://schemas.microsoft.com/office/drawing/2014/main" id="{F0842374-483C-4384-AC9B-08680CAF8470}"/>
              </a:ext>
            </a:extLst>
          </p:cNvPr>
          <p:cNvSpPr/>
          <p:nvPr/>
        </p:nvSpPr>
        <p:spPr>
          <a:xfrm>
            <a:off x="2918980" y="847614"/>
            <a:ext cx="2251885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Application Layer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20710-1CA3-4CD3-AECD-DA8107696D6D}"/>
              </a:ext>
            </a:extLst>
          </p:cNvPr>
          <p:cNvCxnSpPr>
            <a:stCxn id="95" idx="2"/>
            <a:endCxn id="94" idx="0"/>
          </p:cNvCxnSpPr>
          <p:nvPr/>
        </p:nvCxnSpPr>
        <p:spPr>
          <a:xfrm>
            <a:off x="4044923" y="1248956"/>
            <a:ext cx="0" cy="29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26">
            <a:extLst>
              <a:ext uri="{FF2B5EF4-FFF2-40B4-BE49-F238E27FC236}">
                <a16:creationId xmlns:a16="http://schemas.microsoft.com/office/drawing/2014/main" id="{705415E4-3C0D-4D97-A1D0-717F39978D0A}"/>
              </a:ext>
            </a:extLst>
          </p:cNvPr>
          <p:cNvCxnSpPr>
            <a:cxnSpLocks/>
          </p:cNvCxnSpPr>
          <p:nvPr/>
        </p:nvCxnSpPr>
        <p:spPr>
          <a:xfrm flipH="1">
            <a:off x="2093048" y="2945894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1">
            <a:extLst>
              <a:ext uri="{FF2B5EF4-FFF2-40B4-BE49-F238E27FC236}">
                <a16:creationId xmlns:a16="http://schemas.microsoft.com/office/drawing/2014/main" id="{C29CF2E6-D854-40D9-849A-1AA117EACCF3}"/>
              </a:ext>
            </a:extLst>
          </p:cNvPr>
          <p:cNvSpPr txBox="1"/>
          <p:nvPr/>
        </p:nvSpPr>
        <p:spPr>
          <a:xfrm>
            <a:off x="7428833" y="1837267"/>
            <a:ext cx="2087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command (request)</a:t>
            </a:r>
          </a:p>
        </p:txBody>
      </p:sp>
      <p:grpSp>
        <p:nvGrpSpPr>
          <p:cNvPr id="99" name="Gruppo 7">
            <a:extLst>
              <a:ext uri="{FF2B5EF4-FFF2-40B4-BE49-F238E27FC236}">
                <a16:creationId xmlns:a16="http://schemas.microsoft.com/office/drawing/2014/main" id="{D1C1AB0F-F676-4497-A083-953E0F4AF39B}"/>
              </a:ext>
            </a:extLst>
          </p:cNvPr>
          <p:cNvGrpSpPr/>
          <p:nvPr/>
        </p:nvGrpSpPr>
        <p:grpSpPr>
          <a:xfrm>
            <a:off x="9098544" y="2294949"/>
            <a:ext cx="787334" cy="86434"/>
            <a:chOff x="3452446" y="4176616"/>
            <a:chExt cx="787334" cy="86434"/>
          </a:xfrm>
        </p:grpSpPr>
        <p:sp>
          <p:nvSpPr>
            <p:cNvPr id="100" name="Triangolo isoscele 55">
              <a:extLst>
                <a:ext uri="{FF2B5EF4-FFF2-40B4-BE49-F238E27FC236}">
                  <a16:creationId xmlns:a16="http://schemas.microsoft.com/office/drawing/2014/main" id="{A2B654BC-86E2-4E38-A5FB-F26D61AE46D0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1" name="Connettore 1 56">
              <a:extLst>
                <a:ext uri="{FF2B5EF4-FFF2-40B4-BE49-F238E27FC236}">
                  <a16:creationId xmlns:a16="http://schemas.microsoft.com/office/drawing/2014/main" id="{136AC8E6-DE34-41AD-9416-4BFD4B33BD95}"/>
                </a:ext>
              </a:extLst>
            </p:cNvPr>
            <p:cNvCxnSpPr>
              <a:endCxn id="10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6">
            <a:extLst>
              <a:ext uri="{FF2B5EF4-FFF2-40B4-BE49-F238E27FC236}">
                <a16:creationId xmlns:a16="http://schemas.microsoft.com/office/drawing/2014/main" id="{E719644D-9A86-4DAF-8813-C726A7CEA941}"/>
              </a:ext>
            </a:extLst>
          </p:cNvPr>
          <p:cNvCxnSpPr>
            <a:cxnSpLocks/>
          </p:cNvCxnSpPr>
          <p:nvPr/>
        </p:nvCxnSpPr>
        <p:spPr>
          <a:xfrm flipH="1" flipV="1">
            <a:off x="7545407" y="2328241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riangolo isoscele 50">
            <a:extLst>
              <a:ext uri="{FF2B5EF4-FFF2-40B4-BE49-F238E27FC236}">
                <a16:creationId xmlns:a16="http://schemas.microsoft.com/office/drawing/2014/main" id="{88DA21BB-CCC5-451E-87EA-2AAC4285731F}"/>
              </a:ext>
            </a:extLst>
          </p:cNvPr>
          <p:cNvSpPr/>
          <p:nvPr/>
        </p:nvSpPr>
        <p:spPr>
          <a:xfrm rot="16200000">
            <a:off x="7604427" y="2381040"/>
            <a:ext cx="128062" cy="190948"/>
          </a:xfrm>
          <a:prstGeom prst="triangl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104" name="Straight Connector 39">
            <a:extLst>
              <a:ext uri="{FF2B5EF4-FFF2-40B4-BE49-F238E27FC236}">
                <a16:creationId xmlns:a16="http://schemas.microsoft.com/office/drawing/2014/main" id="{F077F454-C2D0-43AF-AE36-0ACEC585E9AA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 flipV="1">
            <a:off x="7763932" y="2476514"/>
            <a:ext cx="1871020" cy="10858"/>
          </a:xfrm>
          <a:prstGeom prst="line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">
            <a:extLst>
              <a:ext uri="{FF2B5EF4-FFF2-40B4-BE49-F238E27FC236}">
                <a16:creationId xmlns:a16="http://schemas.microsoft.com/office/drawing/2014/main" id="{2C20F658-704F-4A8B-AEAF-8E4ED4C68662}"/>
              </a:ext>
            </a:extLst>
          </p:cNvPr>
          <p:cNvSpPr txBox="1"/>
          <p:nvPr/>
        </p:nvSpPr>
        <p:spPr>
          <a:xfrm>
            <a:off x="7688001" y="2523829"/>
            <a:ext cx="158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answer (reply)</a:t>
            </a:r>
          </a:p>
        </p:txBody>
      </p:sp>
      <p:cxnSp>
        <p:nvCxnSpPr>
          <p:cNvPr id="106" name="Connettore 2 52">
            <a:extLst>
              <a:ext uri="{FF2B5EF4-FFF2-40B4-BE49-F238E27FC236}">
                <a16:creationId xmlns:a16="http://schemas.microsoft.com/office/drawing/2014/main" id="{B6185AD4-2C98-4D72-A730-18F29BD1FB5F}"/>
              </a:ext>
            </a:extLst>
          </p:cNvPr>
          <p:cNvCxnSpPr>
            <a:cxnSpLocks/>
          </p:cNvCxnSpPr>
          <p:nvPr/>
        </p:nvCxnSpPr>
        <p:spPr>
          <a:xfrm flipH="1">
            <a:off x="7362418" y="2935052"/>
            <a:ext cx="2599454" cy="0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">
            <a:extLst>
              <a:ext uri="{FF2B5EF4-FFF2-40B4-BE49-F238E27FC236}">
                <a16:creationId xmlns:a16="http://schemas.microsoft.com/office/drawing/2014/main" id="{B0D9CAAC-8FD0-4116-A1A8-208BEDD8AC94}"/>
              </a:ext>
            </a:extLst>
          </p:cNvPr>
          <p:cNvSpPr txBox="1"/>
          <p:nvPr/>
        </p:nvSpPr>
        <p:spPr>
          <a:xfrm>
            <a:off x="8106524" y="3024869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dispatch</a:t>
            </a:r>
          </a:p>
        </p:txBody>
      </p:sp>
      <p:sp>
        <p:nvSpPr>
          <p:cNvPr id="38" name="Rettangolo con angoli arrotondati 82">
            <a:extLst>
              <a:ext uri="{FF2B5EF4-FFF2-40B4-BE49-F238E27FC236}">
                <a16:creationId xmlns:a16="http://schemas.microsoft.com/office/drawing/2014/main" id="{6B2A83AC-3E64-46EC-90C0-7B9EBF30BC3C}"/>
              </a:ext>
            </a:extLst>
          </p:cNvPr>
          <p:cNvSpPr/>
          <p:nvPr/>
        </p:nvSpPr>
        <p:spPr>
          <a:xfrm>
            <a:off x="404577" y="1810368"/>
            <a:ext cx="2241929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ResumableBoundaryLogic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E0DEB-E16D-4E0B-B1A0-30748042A9B1}"/>
              </a:ext>
            </a:extLst>
          </p:cNvPr>
          <p:cNvCxnSpPr>
            <a:cxnSpLocks/>
            <a:stCxn id="92" idx="1"/>
            <a:endCxn id="38" idx="3"/>
          </p:cNvCxnSpPr>
          <p:nvPr/>
        </p:nvCxnSpPr>
        <p:spPr>
          <a:xfrm flipH="1" flipV="1">
            <a:off x="2646506" y="2004678"/>
            <a:ext cx="234671" cy="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28B896F-35D7-4710-B820-039736397F02}"/>
              </a:ext>
            </a:extLst>
          </p:cNvPr>
          <p:cNvCxnSpPr>
            <a:cxnSpLocks/>
            <a:stCxn id="38" idx="2"/>
            <a:endCxn id="87" idx="1"/>
          </p:cNvCxnSpPr>
          <p:nvPr/>
        </p:nvCxnSpPr>
        <p:spPr>
          <a:xfrm rot="16200000" flipH="1">
            <a:off x="1803591" y="1920938"/>
            <a:ext cx="570921" cy="112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538935-6F03-4D7B-8A8E-F2CC16369571}"/>
              </a:ext>
            </a:extLst>
          </p:cNvPr>
          <p:cNvCxnSpPr>
            <a:cxnSpLocks/>
            <a:stCxn id="50" idx="3"/>
            <a:endCxn id="92" idx="3"/>
          </p:cNvCxnSpPr>
          <p:nvPr/>
        </p:nvCxnSpPr>
        <p:spPr>
          <a:xfrm flipH="1" flipV="1">
            <a:off x="5208669" y="2014200"/>
            <a:ext cx="259113" cy="1380001"/>
          </a:xfrm>
          <a:prstGeom prst="bentConnector3">
            <a:avLst>
              <a:gd name="adj1" fmla="val -88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330FB7-3EA0-48A8-A168-B13940C47B54}"/>
              </a:ext>
            </a:extLst>
          </p:cNvPr>
          <p:cNvSpPr txBox="1"/>
          <p:nvPr/>
        </p:nvSpPr>
        <p:spPr>
          <a:xfrm>
            <a:off x="5488167" y="2667599"/>
            <a:ext cx="1371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updateObserver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1BA25B-3A38-48A6-9449-387DADC54C7B}"/>
              </a:ext>
            </a:extLst>
          </p:cNvPr>
          <p:cNvSpPr txBox="1"/>
          <p:nvPr/>
        </p:nvSpPr>
        <p:spPr>
          <a:xfrm>
            <a:off x="1325270" y="2574963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51" name="Rettangolo con angoli arrotondati 82">
            <a:extLst>
              <a:ext uri="{FF2B5EF4-FFF2-40B4-BE49-F238E27FC236}">
                <a16:creationId xmlns:a16="http://schemas.microsoft.com/office/drawing/2014/main" id="{390108D2-33A2-4B4B-86DE-D1E8E6360674}"/>
              </a:ext>
            </a:extLst>
          </p:cNvPr>
          <p:cNvSpPr/>
          <p:nvPr/>
        </p:nvSpPr>
        <p:spPr>
          <a:xfrm>
            <a:off x="815422" y="1240308"/>
            <a:ext cx="1565276" cy="388620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RobotMovesInfo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199BD1-8907-4C74-8A22-5AB03B5FB2EC}"/>
              </a:ext>
            </a:extLst>
          </p:cNvPr>
          <p:cNvCxnSpPr>
            <a:cxnSpLocks/>
            <a:stCxn id="38" idx="0"/>
            <a:endCxn id="51" idx="2"/>
          </p:cNvCxnSpPr>
          <p:nvPr/>
        </p:nvCxnSpPr>
        <p:spPr>
          <a:xfrm flipV="1">
            <a:off x="1525542" y="1628928"/>
            <a:ext cx="72518" cy="18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E9C59D9-4AC8-4B56-9A12-287D45CD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23" y="398754"/>
            <a:ext cx="1352498" cy="130168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3536E7-A380-495D-B27E-6648D3874648}"/>
              </a:ext>
            </a:extLst>
          </p:cNvPr>
          <p:cNvSpPr txBox="1"/>
          <p:nvPr/>
        </p:nvSpPr>
        <p:spPr>
          <a:xfrm>
            <a:off x="4058738" y="1245613"/>
            <a:ext cx="714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creates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1D75B8B8-09E6-415C-95C9-96F89E46EE89}"/>
              </a:ext>
            </a:extLst>
          </p:cNvPr>
          <p:cNvSpPr/>
          <p:nvPr/>
        </p:nvSpPr>
        <p:spPr>
          <a:xfrm flipV="1">
            <a:off x="1356418" y="2202480"/>
            <a:ext cx="328135" cy="16065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8EA9B2-519D-43A8-BAE7-1F986F0C2401}"/>
              </a:ext>
            </a:extLst>
          </p:cNvPr>
          <p:cNvCxnSpPr>
            <a:cxnSpLocks/>
          </p:cNvCxnSpPr>
          <p:nvPr/>
        </p:nvCxnSpPr>
        <p:spPr>
          <a:xfrm rot="5400000">
            <a:off x="5252810" y="1116128"/>
            <a:ext cx="737024" cy="7799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con angoli arrotondati 72">
            <a:extLst>
              <a:ext uri="{FF2B5EF4-FFF2-40B4-BE49-F238E27FC236}">
                <a16:creationId xmlns:a16="http://schemas.microsoft.com/office/drawing/2014/main" id="{317D9762-E4A1-41CA-A2C6-C237A3099C9F}"/>
              </a:ext>
            </a:extLst>
          </p:cNvPr>
          <p:cNvSpPr/>
          <p:nvPr/>
        </p:nvSpPr>
        <p:spPr>
          <a:xfrm>
            <a:off x="5227710" y="856764"/>
            <a:ext cx="1352498" cy="401342"/>
          </a:xfrm>
          <a:prstGeom prst="roundRect">
            <a:avLst/>
          </a:prstGeom>
          <a:solidFill>
            <a:schemeClr val="accent4">
              <a:lumMod val="20%"/>
              <a:lumOff val="80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ConsoleGui</a:t>
            </a:r>
          </a:p>
        </p:txBody>
      </p:sp>
      <p:cxnSp>
        <p:nvCxnSpPr>
          <p:cNvPr id="75" name="Connettore 2 126">
            <a:extLst>
              <a:ext uri="{FF2B5EF4-FFF2-40B4-BE49-F238E27FC236}">
                <a16:creationId xmlns:a16="http://schemas.microsoft.com/office/drawing/2014/main" id="{A95E89C0-3050-4DF6-8D9B-34452D8ABF0A}"/>
              </a:ext>
            </a:extLst>
          </p:cNvPr>
          <p:cNvCxnSpPr>
            <a:cxnSpLocks/>
          </p:cNvCxnSpPr>
          <p:nvPr/>
        </p:nvCxnSpPr>
        <p:spPr>
          <a:xfrm flipH="1">
            <a:off x="6333889" y="1263287"/>
            <a:ext cx="1" cy="75864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24240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081356" y="1488817"/>
            <a:ext cx="3056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</a:t>
            </a:r>
            <a:r>
              <a:rPr lang="en-US" dirty="0" err="1"/>
              <a:t>stepNum</a:t>
            </a:r>
            <a:r>
              <a:rPr lang="en-US" dirty="0"/>
              <a:t> &lt;= 4 /</a:t>
            </a:r>
          </a:p>
          <a:p>
            <a:r>
              <a:rPr lang="en-US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91097" y="2653115"/>
            <a:ext cx="16882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338321" y="3807285"/>
            <a:ext cx="22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&amp;&amp; step=4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3935323" y="4224281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947995" y="2641713"/>
            <a:ext cx="2973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</a:t>
            </a:r>
          </a:p>
          <a:p>
            <a:r>
              <a:rPr lang="en-US" sz="1600" dirty="0"/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FF14C6C-BFE8-4C49-975D-217F3A6FE158}"/>
              </a:ext>
            </a:extLst>
          </p:cNvPr>
          <p:cNvSpPr txBox="1"/>
          <p:nvPr/>
        </p:nvSpPr>
        <p:spPr>
          <a:xfrm>
            <a:off x="2680938" y="5369183"/>
            <a:ext cx="3030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a state,  </a:t>
            </a:r>
          </a:p>
          <a:p>
            <a:r>
              <a:rPr lang="en-US" dirty="0"/>
              <a:t>events not shown are ignored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stop</a:t>
            </a:r>
            <a:r>
              <a:rPr lang="en-US" dirty="0"/>
              <a:t> event is handled</a:t>
            </a:r>
          </a:p>
          <a:p>
            <a:r>
              <a:rPr lang="en-US" dirty="0"/>
              <a:t>before </a:t>
            </a:r>
            <a:r>
              <a:rPr lang="en-US" dirty="0" err="1">
                <a:solidFill>
                  <a:srgbClr val="FF0000"/>
                </a:solidFill>
              </a:rPr>
              <a:t>endmove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793069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F84012-FABE-4329-B6A1-59B16D0F25AC}"/>
              </a:ext>
            </a:extLst>
          </p:cNvPr>
          <p:cNvCxnSpPr>
            <a:cxnSpLocks/>
          </p:cNvCxnSpPr>
          <p:nvPr/>
        </p:nvCxnSpPr>
        <p:spPr>
          <a:xfrm>
            <a:off x="5860350" y="1360322"/>
            <a:ext cx="6858" cy="66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61412F-EADE-4F48-8359-E5E09FD23538}"/>
              </a:ext>
            </a:extLst>
          </p:cNvPr>
          <p:cNvSpPr/>
          <p:nvPr/>
        </p:nvSpPr>
        <p:spPr>
          <a:xfrm>
            <a:off x="4552013" y="97682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4D58D7-F895-442F-93D8-E34F5ABAE231}"/>
              </a:ext>
            </a:extLst>
          </p:cNvPr>
          <p:cNvSpPr/>
          <p:nvPr/>
        </p:nvSpPr>
        <p:spPr>
          <a:xfrm>
            <a:off x="4444989" y="2018677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walking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775D2-D3B3-4363-AA4D-3D63F14F7AEC}"/>
              </a:ext>
            </a:extLst>
          </p:cNvPr>
          <p:cNvSpPr txBox="1"/>
          <p:nvPr/>
        </p:nvSpPr>
        <p:spPr>
          <a:xfrm>
            <a:off x="2524278" y="1403140"/>
            <a:ext cx="386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/>
              <a:t> 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59244-19C5-4FF1-B379-C2A2BDD652F6}"/>
              </a:ext>
            </a:extLst>
          </p:cNvPr>
          <p:cNvSpPr/>
          <p:nvPr/>
        </p:nvSpPr>
        <p:spPr>
          <a:xfrm>
            <a:off x="4444989" y="3375286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obstacle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93AFE-E708-4A7A-8F08-22EC21F0ACE3}"/>
              </a:ext>
            </a:extLst>
          </p:cNvPr>
          <p:cNvCxnSpPr>
            <a:cxnSpLocks/>
          </p:cNvCxnSpPr>
          <p:nvPr/>
        </p:nvCxnSpPr>
        <p:spPr>
          <a:xfrm>
            <a:off x="5756811" y="2432797"/>
            <a:ext cx="0" cy="9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94214C-B9F8-4193-9EF5-4F0DDCD1E35B}"/>
              </a:ext>
            </a:extLst>
          </p:cNvPr>
          <p:cNvSpPr txBox="1"/>
          <p:nvPr/>
        </p:nvSpPr>
        <p:spPr>
          <a:xfrm>
            <a:off x="5756811" y="2564426"/>
            <a:ext cx="26406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(forward-</a:t>
            </a:r>
            <a:r>
              <a:rPr lang="en-US" dirty="0" err="1">
                <a:solidFill>
                  <a:srgbClr val="0070C0"/>
                </a:solidFill>
              </a:rPr>
              <a:t>endmove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 /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CC7573-C547-4803-9C02-1330D75D1973}"/>
              </a:ext>
            </a:extLst>
          </p:cNvPr>
          <p:cNvGrpSpPr/>
          <p:nvPr/>
        </p:nvGrpSpPr>
        <p:grpSpPr>
          <a:xfrm>
            <a:off x="9323573" y="4969377"/>
            <a:ext cx="1543988" cy="779488"/>
            <a:chOff x="2158581" y="457200"/>
            <a:chExt cx="1543988" cy="77948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730F9BC-97F6-4A8F-868D-84F49280F5C3}"/>
                </a:ext>
              </a:extLst>
            </p:cNvPr>
            <p:cNvSpPr/>
            <p:nvPr/>
          </p:nvSpPr>
          <p:spPr>
            <a:xfrm>
              <a:off x="2158582" y="457200"/>
              <a:ext cx="1543987" cy="38974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stopped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331ADA9-0410-4AC0-A561-14C8C950FC7D}"/>
                </a:ext>
              </a:extLst>
            </p:cNvPr>
            <p:cNvSpPr/>
            <p:nvPr/>
          </p:nvSpPr>
          <p:spPr>
            <a:xfrm>
              <a:off x="2158581" y="846944"/>
              <a:ext cx="1543987" cy="389744"/>
            </a:xfrm>
            <a:prstGeom prst="roundRect">
              <a:avLst/>
            </a:prstGeom>
            <a:solidFill>
              <a:srgbClr val="CCFF99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2291E-14B5-473A-8C5B-A27CF2FC738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6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EDBC0A-5964-4598-B391-9F29822D25FA}"/>
              </a:ext>
            </a:extLst>
          </p:cNvPr>
          <p:cNvSpPr txBox="1"/>
          <p:nvPr/>
        </p:nvSpPr>
        <p:spPr>
          <a:xfrm>
            <a:off x="8519005" y="511192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stop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58D2DF-C322-4A24-9DB2-62CE9FAE45C1}"/>
              </a:ext>
            </a:extLst>
          </p:cNvPr>
          <p:cNvCxnSpPr>
            <a:cxnSpLocks/>
            <a:stCxn id="31" idx="3"/>
          </p:cNvCxnSpPr>
          <p:nvPr/>
        </p:nvCxnSpPr>
        <p:spPr>
          <a:xfrm flipH="1" flipV="1">
            <a:off x="7926991" y="4790959"/>
            <a:ext cx="2940569" cy="763034"/>
          </a:xfrm>
          <a:prstGeom prst="bentConnector3">
            <a:avLst>
              <a:gd name="adj1" fmla="val -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E124B3F-A50C-4887-AE8F-440201480892}"/>
              </a:ext>
            </a:extLst>
          </p:cNvPr>
          <p:cNvSpPr txBox="1"/>
          <p:nvPr/>
        </p:nvSpPr>
        <p:spPr>
          <a:xfrm>
            <a:off x="10283560" y="2838123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resume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AB29E9D-650D-4D5B-82ED-4B06CEFA15E1}"/>
              </a:ext>
            </a:extLst>
          </p:cNvPr>
          <p:cNvCxnSpPr>
            <a:cxnSpLocks/>
            <a:stCxn id="13" idx="1"/>
            <a:endCxn id="13" idx="0"/>
          </p:cNvCxnSpPr>
          <p:nvPr/>
        </p:nvCxnSpPr>
        <p:spPr>
          <a:xfrm rot="10800000" flipH="1">
            <a:off x="4444989" y="2018677"/>
            <a:ext cx="771994" cy="194872"/>
          </a:xfrm>
          <a:prstGeom prst="bentConnector4">
            <a:avLst>
              <a:gd name="adj1" fmla="val -29612"/>
              <a:gd name="adj2" fmla="val 2173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22A3D57-52D7-4A6D-8178-E3DA62E48A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96712" y="2891855"/>
            <a:ext cx="90372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99526F2-C68A-4019-AD78-8558270BFCCC}"/>
              </a:ext>
            </a:extLst>
          </p:cNvPr>
          <p:cNvSpPr/>
          <p:nvPr/>
        </p:nvSpPr>
        <p:spPr>
          <a:xfrm>
            <a:off x="4444989" y="4251174"/>
            <a:ext cx="1543987" cy="3897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8B5F37-9436-4C33-86DA-99CA232A2D63}"/>
              </a:ext>
            </a:extLst>
          </p:cNvPr>
          <p:cNvSpPr txBox="1"/>
          <p:nvPr/>
        </p:nvSpPr>
        <p:spPr>
          <a:xfrm>
            <a:off x="5460241" y="3669227"/>
            <a:ext cx="3373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turnLeft-endmove</a:t>
            </a:r>
            <a:r>
              <a:rPr lang="en-US" dirty="0"/>
              <a:t>  &amp;&amp; step=4 /  </a:t>
            </a:r>
            <a:r>
              <a:rPr lang="en-US" sz="2000" b="1" dirty="0" err="1">
                <a:solidFill>
                  <a:srgbClr val="C00000"/>
                </a:solidFill>
              </a:rPr>
              <a:t>turnLeft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C6041B-4BBD-4E5F-9267-76D6C13E54F2}"/>
              </a:ext>
            </a:extLst>
          </p:cNvPr>
          <p:cNvSpPr/>
          <p:nvPr/>
        </p:nvSpPr>
        <p:spPr>
          <a:xfrm>
            <a:off x="4312168" y="1052144"/>
            <a:ext cx="239842" cy="239099"/>
          </a:xfrm>
          <a:prstGeom prst="ellipse">
            <a:avLst/>
          </a:prstGeom>
          <a:solidFill>
            <a:schemeClr val="bg2">
              <a:lumMod val="2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1EAE84-B544-43AC-8A2F-20E86DB26B5C}"/>
              </a:ext>
            </a:extLst>
          </p:cNvPr>
          <p:cNvGrpSpPr/>
          <p:nvPr/>
        </p:nvGrpSpPr>
        <p:grpSpPr>
          <a:xfrm>
            <a:off x="5988976" y="4241620"/>
            <a:ext cx="509666" cy="465069"/>
            <a:chOff x="1663908" y="4562006"/>
            <a:chExt cx="629587" cy="572125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A26FEB-57C5-48DF-BFF7-436B7248853C}"/>
                </a:ext>
              </a:extLst>
            </p:cNvPr>
            <p:cNvSpPr/>
            <p:nvPr/>
          </p:nvSpPr>
          <p:spPr>
            <a:xfrm>
              <a:off x="1663908" y="4562006"/>
              <a:ext cx="629587" cy="5721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5F5894-4F32-41C5-B35E-25050349FC2E}"/>
                </a:ext>
              </a:extLst>
            </p:cNvPr>
            <p:cNvSpPr/>
            <p:nvPr/>
          </p:nvSpPr>
          <p:spPr>
            <a:xfrm>
              <a:off x="1858780" y="4728518"/>
              <a:ext cx="239842" cy="23909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B7B98C1-C001-4DEC-9827-8B2607070473}"/>
              </a:ext>
            </a:extLst>
          </p:cNvPr>
          <p:cNvSpPr txBox="1"/>
          <p:nvPr/>
        </p:nvSpPr>
        <p:spPr>
          <a:xfrm>
            <a:off x="8252511" y="51186"/>
            <a:ext cx="1071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emptyMove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B3F36D-2B23-4EB9-96AA-0E5ED463B711}"/>
              </a:ext>
            </a:extLst>
          </p:cNvPr>
          <p:cNvSpPr txBox="1"/>
          <p:nvPr/>
        </p:nvSpPr>
        <p:spPr>
          <a:xfrm>
            <a:off x="1287353" y="2517440"/>
            <a:ext cx="365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 </a:t>
            </a:r>
            <a:r>
              <a:rPr lang="en-US" sz="1600" dirty="0"/>
              <a:t>&amp;&amp; </a:t>
            </a:r>
            <a:r>
              <a:rPr lang="en-US" sz="1600" dirty="0" err="1"/>
              <a:t>stepNum</a:t>
            </a:r>
            <a:r>
              <a:rPr lang="en-US" sz="1600" dirty="0"/>
              <a:t> &lt; 4  / </a:t>
            </a:r>
            <a:r>
              <a:rPr lang="en-US" sz="2000" dirty="0" err="1"/>
              <a:t>stepNum</a:t>
            </a:r>
            <a:r>
              <a:rPr lang="en-US" sz="2000" dirty="0"/>
              <a:t>++,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BC74744-8BA5-4E29-9246-3C871B3A8F8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26990" y="5164249"/>
            <a:ext cx="1396584" cy="13730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02CEF3B-2889-4419-A6E3-330426A2B8E4}"/>
              </a:ext>
            </a:extLst>
          </p:cNvPr>
          <p:cNvSpPr txBox="1"/>
          <p:nvPr/>
        </p:nvSpPr>
        <p:spPr>
          <a:xfrm>
            <a:off x="8846568" y="940492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Transitions fired by messages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7269D5-8CEC-49A8-985F-0170829C6231}"/>
              </a:ext>
            </a:extLst>
          </p:cNvPr>
          <p:cNvSpPr txBox="1"/>
          <p:nvPr/>
        </p:nvSpPr>
        <p:spPr>
          <a:xfrm>
            <a:off x="5791097" y="1520360"/>
            <a:ext cx="1146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/ </a:t>
            </a:r>
            <a:r>
              <a:rPr lang="en-US" sz="2000" b="1" dirty="0" err="1">
                <a:solidFill>
                  <a:srgbClr val="C00000"/>
                </a:solidFill>
              </a:rPr>
              <a:t>doStep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212838-B569-4B17-BCB1-65CFE9318B74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 rot="5400000">
            <a:off x="4973911" y="4008102"/>
            <a:ext cx="48614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767EE22-1BD2-4141-B04A-1BCB802C5F3E}"/>
              </a:ext>
            </a:extLst>
          </p:cNvPr>
          <p:cNvCxnSpPr>
            <a:cxnSpLocks/>
            <a:stCxn id="71" idx="2"/>
            <a:endCxn id="71" idx="1"/>
          </p:cNvCxnSpPr>
          <p:nvPr/>
        </p:nvCxnSpPr>
        <p:spPr>
          <a:xfrm rot="5400000" flipH="1">
            <a:off x="4733550" y="4157485"/>
            <a:ext cx="194872" cy="771994"/>
          </a:xfrm>
          <a:prstGeom prst="bentConnector4">
            <a:avLst>
              <a:gd name="adj1" fmla="val -117308"/>
              <a:gd name="adj2" fmla="val 1296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68B8F9-8485-44FB-A612-2C6EB81BD178}"/>
              </a:ext>
            </a:extLst>
          </p:cNvPr>
          <p:cNvSpPr txBox="1"/>
          <p:nvPr/>
        </p:nvSpPr>
        <p:spPr>
          <a:xfrm>
            <a:off x="2156585" y="4058192"/>
            <a:ext cx="2497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turnLeft-endmove</a:t>
            </a:r>
            <a:r>
              <a:rPr lang="en-US" sz="2000" dirty="0"/>
              <a:t> /</a:t>
            </a:r>
            <a:r>
              <a:rPr lang="en-US" sz="1600" dirty="0"/>
              <a:t>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turnRight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805571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27491</TotalTime>
  <Words>876</Words>
  <Application>Microsoft Office PowerPoint</Application>
  <PresentationFormat>Widescreen</PresentationFormat>
  <Paragraphs>355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Unicode MS</vt:lpstr>
      <vt:lpstr>Calibri</vt:lpstr>
      <vt:lpstr>Consolas</vt:lpstr>
      <vt:lpstr>Courier New</vt:lpstr>
      <vt:lpstr>JetBrains Mono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project with gradle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131</cp:revision>
  <dcterms:created xsi:type="dcterms:W3CDTF">2021-02-16T15:59:16Z</dcterms:created>
  <dcterms:modified xsi:type="dcterms:W3CDTF">2021-04-07T11:39:30Z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