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5" Type="http://purl.oclc.org/ooxml/officeDocument/relationships/customProperties" Target="docProps/custom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3648" r:id="rId1"/>
  </p:sldMasterIdLst>
  <p:sldIdLst>
    <p:sldId id="266" r:id="rId2"/>
    <p:sldId id="270" r:id="rId3"/>
    <p:sldId id="268" r:id="rId4"/>
    <p:sldId id="272" r:id="rId5"/>
    <p:sldId id="269" r:id="rId6"/>
    <p:sldId id="260" r:id="rId7"/>
    <p:sldId id="261" r:id="rId8"/>
    <p:sldId id="271" r:id="rId9"/>
    <p:sldId id="264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>
    <p:restoredLeft sz="15.62%"/>
    <p:restoredTop sz="94.66%"/>
  </p:normalViewPr>
  <p:slideViewPr>
    <p:cSldViewPr snapToGrid="0">
      <p:cViewPr varScale="1">
        <p:scale>
          <a:sx n="64" d="100"/>
          <a:sy n="64" d="100"/>
        </p:scale>
        <p:origin x="741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purl.oclc.org/ooxml/officeDocument/relationships/slide" Target="slides/slide7.xml"/><Relationship Id="rId13" Type="http://purl.oclc.org/ooxml/officeDocument/relationships/theme" Target="theme/theme1.xml"/><Relationship Id="rId3" Type="http://purl.oclc.org/ooxml/officeDocument/relationships/slide" Target="slides/slide2.xml"/><Relationship Id="rId7" Type="http://purl.oclc.org/ooxml/officeDocument/relationships/slide" Target="slides/slide6.xml"/><Relationship Id="rId12" Type="http://purl.oclc.org/ooxml/officeDocument/relationships/viewProps" Target="viewProps.xml"/><Relationship Id="rId2" Type="http://purl.oclc.org/ooxml/officeDocument/relationships/slide" Target="slides/slide1.xml"/><Relationship Id="rId1" Type="http://purl.oclc.org/ooxml/officeDocument/relationships/slideMaster" Target="slideMasters/slideMaster1.xml"/><Relationship Id="rId6" Type="http://purl.oclc.org/ooxml/officeDocument/relationships/slide" Target="slides/slide5.xml"/><Relationship Id="rId11" Type="http://purl.oclc.org/ooxml/officeDocument/relationships/presProps" Target="presProps.xml"/><Relationship Id="rId5" Type="http://purl.oclc.org/ooxml/officeDocument/relationships/slide" Target="slides/slide4.xml"/><Relationship Id="rId10" Type="http://purl.oclc.org/ooxml/officeDocument/relationships/slide" Target="slides/slide9.xml"/><Relationship Id="rId4" Type="http://purl.oclc.org/ooxml/officeDocument/relationships/slide" Target="slides/slide3.xml"/><Relationship Id="rId9" Type="http://purl.oclc.org/ooxml/officeDocument/relationships/slide" Target="slides/slide8.xml"/><Relationship Id="rId14" Type="http://purl.oclc.org/ooxml/officeDocument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>
            <a:extLst>
              <a:ext uri="{FF2B5EF4-FFF2-40B4-BE49-F238E27FC236}">
                <a16:creationId xmlns:a16="http://schemas.microsoft.com/office/drawing/2014/main" id="{D7C556B7-22D4-46A6-81E2-CFBFDC7D2411}"/>
              </a:ext>
            </a:extLst>
          </p:cNvPr>
          <p:cNvGrpSpPr/>
          <p:nvPr/>
        </p:nvGrpSpPr>
        <p:grpSpPr>
          <a:xfrm>
            <a:off x="-74" y="-8467"/>
            <a:ext cx="12192079" cy="6866467"/>
            <a:chOff x="-74" y="-8467"/>
            <a:chExt cx="12192079" cy="6866467"/>
          </a:xfrm>
        </p:grpSpPr>
        <p:cxnSp>
          <p:nvCxnSpPr>
            <p:cNvPr id="3" name="Straight Connector 31">
              <a:extLst>
                <a:ext uri="{FF2B5EF4-FFF2-40B4-BE49-F238E27FC236}">
                  <a16:creationId xmlns:a16="http://schemas.microsoft.com/office/drawing/2014/main" id="{A29C696C-4FB3-41FB-9FCD-F2FB3E789987}"/>
                </a:ext>
              </a:extLst>
            </p:cNvPr>
            <p:cNvCxnSpPr/>
            <p:nvPr/>
          </p:nvCxnSpPr>
          <p:spPr>
            <a:xfrm>
              <a:off x="9371008" y="0"/>
              <a:ext cx="1219207" cy="6858000"/>
            </a:xfrm>
            <a:prstGeom prst="straightConnector1">
              <a:avLst/>
            </a:prstGeom>
            <a:noFill/>
            <a:ln w="9528" cap="rnd">
              <a:solidFill>
                <a:srgbClr val="BFBFBF"/>
              </a:solidFill>
              <a:prstDash val="solid"/>
              <a:miter/>
            </a:ln>
          </p:spPr>
        </p:cxnSp>
        <p:cxnSp>
          <p:nvCxnSpPr>
            <p:cNvPr id="4" name="Straight Connector 20">
              <a:extLst>
                <a:ext uri="{FF2B5EF4-FFF2-40B4-BE49-F238E27FC236}">
                  <a16:creationId xmlns:a16="http://schemas.microsoft.com/office/drawing/2014/main" id="{F4D03378-392B-4EE4-A232-D315F3877B6C}"/>
                </a:ext>
              </a:extLst>
            </p:cNvPr>
            <p:cNvCxnSpPr/>
            <p:nvPr/>
          </p:nvCxnSpPr>
          <p:spPr>
            <a:xfrm flipH="1">
              <a:off x="7425266" y="3681410"/>
              <a:ext cx="4763557" cy="3176590"/>
            </a:xfrm>
            <a:prstGeom prst="straightConnector1">
              <a:avLst/>
            </a:prstGeom>
            <a:noFill/>
            <a:ln w="9528" cap="rnd">
              <a:solidFill>
                <a:srgbClr val="D9D9D9"/>
              </a:solidFill>
              <a:prstDash val="solid"/>
              <a:miter/>
            </a:ln>
          </p:spPr>
        </p:cxnSp>
        <p:sp>
          <p:nvSpPr>
            <p:cNvPr id="5" name="Rectangle 23">
              <a:extLst>
                <a:ext uri="{FF2B5EF4-FFF2-40B4-BE49-F238E27FC236}">
                  <a16:creationId xmlns:a16="http://schemas.microsoft.com/office/drawing/2014/main" id="{257262EB-FF4F-4AD4-935A-398F62182170}"/>
                </a:ext>
              </a:extLst>
            </p:cNvPr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+- f4 0 f2"/>
                <a:gd name="f9" fmla="+- f3 0 f2"/>
                <a:gd name="f10" fmla="*/ f9 1 3007349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Rectangle 25">
              <a:extLst>
                <a:ext uri="{FF2B5EF4-FFF2-40B4-BE49-F238E27FC236}">
                  <a16:creationId xmlns:a16="http://schemas.microsoft.com/office/drawing/2014/main" id="{1FB13D35-A15D-491B-9F86-8DCD643F5D89}"/>
                </a:ext>
              </a:extLst>
            </p:cNvPr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+- f4 0 f2"/>
                <a:gd name="f9" fmla="+- f3 0 f2"/>
                <a:gd name="f10" fmla="*/ f9 1 2573311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Isosceles Triangle 26">
              <a:extLst>
                <a:ext uri="{FF2B5EF4-FFF2-40B4-BE49-F238E27FC236}">
                  <a16:creationId xmlns:a16="http://schemas.microsoft.com/office/drawing/2014/main" id="{D1309822-0F23-43F7-BE8C-AF4B442C6F6F}"/>
                </a:ext>
              </a:extLst>
            </p:cNvPr>
            <p:cNvSpPr/>
            <p:nvPr/>
          </p:nvSpPr>
          <p:spPr>
            <a:xfrm>
              <a:off x="8932334" y="3047996"/>
              <a:ext cx="3259671" cy="38100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54A021">
                <a:alpha val="72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Rectangle 27">
              <a:extLst>
                <a:ext uri="{FF2B5EF4-FFF2-40B4-BE49-F238E27FC236}">
                  <a16:creationId xmlns:a16="http://schemas.microsoft.com/office/drawing/2014/main" id="{085D6345-2FD0-4E2D-9FB0-A53765AABA7D}"/>
                </a:ext>
              </a:extLst>
            </p:cNvPr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+- f4 0 f2"/>
                <a:gd name="f9" fmla="+- f3 0 f2"/>
                <a:gd name="f10" fmla="*/ f9 1 2858013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Rectangle 28">
              <a:extLst>
                <a:ext uri="{FF2B5EF4-FFF2-40B4-BE49-F238E27FC236}">
                  <a16:creationId xmlns:a16="http://schemas.microsoft.com/office/drawing/2014/main" id="{B027F897-9A45-442D-A997-460F6CA642A8}"/>
                </a:ext>
              </a:extLst>
            </p:cNvPr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+- f4 0 f2"/>
                <a:gd name="f9" fmla="+- f3 0 f2"/>
                <a:gd name="f10" fmla="*/ f9 1 1290094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Rectangle 29">
              <a:extLst>
                <a:ext uri="{FF2B5EF4-FFF2-40B4-BE49-F238E27FC236}">
                  <a16:creationId xmlns:a16="http://schemas.microsoft.com/office/drawing/2014/main" id="{4F249348-91F6-459D-B46C-C81ECE3594CA}"/>
                </a:ext>
              </a:extLst>
            </p:cNvPr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+- f4 0 f2"/>
                <a:gd name="f9" fmla="+- f3 0 f2"/>
                <a:gd name="f10" fmla="*/ f9 1 1249825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Isosceles Triangle 30">
              <a:extLst>
                <a:ext uri="{FF2B5EF4-FFF2-40B4-BE49-F238E27FC236}">
                  <a16:creationId xmlns:a16="http://schemas.microsoft.com/office/drawing/2014/main" id="{E796E20E-5B69-4D33-8C7E-0B83B837194C}"/>
                </a:ext>
              </a:extLst>
            </p:cNvPr>
            <p:cNvSpPr/>
            <p:nvPr/>
          </p:nvSpPr>
          <p:spPr>
            <a:xfrm>
              <a:off x="10371664" y="3589870"/>
              <a:ext cx="1817159" cy="32681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Isosceles Triangle 18">
              <a:extLst>
                <a:ext uri="{FF2B5EF4-FFF2-40B4-BE49-F238E27FC236}">
                  <a16:creationId xmlns:a16="http://schemas.microsoft.com/office/drawing/2014/main" id="{5CDA7F0E-3220-4213-AB47-CA2F3518F61A}"/>
                </a:ext>
              </a:extLst>
            </p:cNvPr>
            <p:cNvSpPr/>
            <p:nvPr/>
          </p:nvSpPr>
          <p:spPr>
            <a:xfrm rot="10799991">
              <a:off x="-74" y="0"/>
              <a:ext cx="842592" cy="566615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5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4149FF80-53B9-4E76-8C75-68DB8123174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07068" y="2404533"/>
            <a:ext cx="7766931" cy="1646304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278CBF4A-6A86-42DB-8C3F-E29D769ACAF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07068" y="4050828"/>
            <a:ext cx="7766931" cy="1096895"/>
          </a:xfrm>
        </p:spPr>
        <p:txBody>
          <a:bodyPr/>
          <a:lstStyle>
            <a:lvl1pPr marL="0" indent="0" algn="r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B1C46730-D2F6-465E-9EDC-E23749475D1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1625027-F480-45BE-98EB-E4ABD50F7C43}" type="datetime1">
              <a:rPr lang="en-US"/>
              <a:pPr lvl="0"/>
              <a:t>2/18/2021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437BBDC6-6BE9-45B8-98C5-099C124599D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9F4B0AA4-DE4C-4146-8EF9-49F373EFA3D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EBEED23-3CB0-4314-8E77-F77AE33DDC2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33611"/>
      </p:ext>
    </p:extLst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F2D2B-F81C-44DB-8F57-8ACA5A2BCE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3403597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BEDC4-26A4-4416-91E0-63759378EA6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470401"/>
            <a:ext cx="8596667" cy="1570957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69EB9-6801-4562-BEC2-4BA07F1AC27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B127D2E-5ADA-4DDC-9F1A-AD6A016AA88A}" type="datetime1">
              <a:rPr lang="en-US"/>
              <a:pPr lvl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EF4E-BCCF-4327-A26A-2C5B82F1730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EFEF7-778C-42D5-BB5D-F6182382231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85F89E6-E841-433D-9226-E1980481D59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82479"/>
      </p:ext>
    </p:extLst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4FEDA-94AF-4F51-938C-F14414BA43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1334" y="609603"/>
            <a:ext cx="8094131" cy="3022604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6C7B194E-C912-465A-B30F-E890562E531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366141" y="3632197"/>
            <a:ext cx="7224528" cy="381003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E49A038-E0E2-4DAA-B1DE-30D7ED3171D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470401"/>
            <a:ext cx="8596667" cy="1570957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E8ED7CB-D3FB-4F0B-BC16-0E73440B358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C8D2D60-A35A-4E29-90AF-F462F3828E68}" type="datetime1">
              <a:rPr lang="en-US"/>
              <a:pPr lvl="0"/>
              <a:t>2/18/2021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647B43A-7417-4671-AD7A-32BDD7A2EB8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BEB8989-28F9-4AF7-A34F-A0ADA92FD4B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5E8B9DC-1601-4E89-9BF3-67798058929C}" type="slidenum">
              <a:t>‹#›</a:t>
            </a:fld>
            <a:endParaRPr lang="en-US"/>
          </a:p>
        </p:txBody>
      </p:sp>
      <p:sp>
        <p:nvSpPr>
          <p:cNvPr id="8" name="TextBox 19">
            <a:extLst>
              <a:ext uri="{FF2B5EF4-FFF2-40B4-BE49-F238E27FC236}">
                <a16:creationId xmlns:a16="http://schemas.microsoft.com/office/drawing/2014/main" id="{FD010FA2-86B3-4BAD-9D82-5AB53DEFF7F1}"/>
              </a:ext>
            </a:extLst>
          </p:cNvPr>
          <p:cNvSpPr txBox="1"/>
          <p:nvPr/>
        </p:nvSpPr>
        <p:spPr>
          <a:xfrm>
            <a:off x="541873" y="790379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%">
                <a:solidFill>
                  <a:srgbClr val="C0E474"/>
                </a:solidFill>
                <a:uFillTx/>
                <a:latin typeface="Arial"/>
              </a:rPr>
              <a:t>“</a:t>
            </a:r>
          </a:p>
        </p:txBody>
      </p:sp>
      <p:sp>
        <p:nvSpPr>
          <p:cNvPr id="9" name="TextBox 21">
            <a:extLst>
              <a:ext uri="{FF2B5EF4-FFF2-40B4-BE49-F238E27FC236}">
                <a16:creationId xmlns:a16="http://schemas.microsoft.com/office/drawing/2014/main" id="{91148D29-B5B1-4E70-82DF-B02309D4E9AD}"/>
              </a:ext>
            </a:extLst>
          </p:cNvPr>
          <p:cNvSpPr txBox="1"/>
          <p:nvPr/>
        </p:nvSpPr>
        <p:spPr>
          <a:xfrm>
            <a:off x="8893015" y="2886559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%">
                <a:solidFill>
                  <a:srgbClr val="C0E474"/>
                </a:solidFill>
                <a:uFillTx/>
                <a:latin typeface="Arial"/>
              </a:rPr>
              <a:t>”</a:t>
            </a:r>
            <a:endParaRPr lang="en-US" sz="1800" b="0" i="0" u="none" strike="noStrike" kern="1200" cap="none" spc="0" baseline="0%">
              <a:solidFill>
                <a:srgbClr val="C0E474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2804710"/>
      </p:ext>
    </p:extLst>
  </p:cSld>
  <p:clrMapOvr>
    <a:masterClrMapping/>
  </p:clrMapOvr>
</p:sldLayout>
</file>

<file path=ppt/slideLayouts/slideLayout12.xml><?xml version="1.0" encoding="utf-8"?>
<p:sldLayout xmlns:a="http://purl.oclc.org/ooxml/drawingml/main" xmlns:r="http://purl.oclc.org/ooxml/officeDocument/relationships" xmlns:p="http://purl.oclc.org/ooxml/presentationml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CCB76-6B85-4597-A221-0A22787688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1931990"/>
            <a:ext cx="8596667" cy="2595460"/>
          </a:xfrm>
        </p:spPr>
        <p:txBody>
          <a:bodyPr anchor="b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5EF4A-B764-457A-9FE9-C4E52AC0BE1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E5ADF-8A41-4708-B0AE-9C25777D28D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8219253-5FC5-4A40-8333-D1B15AC5878A}" type="datetime1">
              <a:rPr lang="en-US"/>
              <a:pPr lvl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6DE37-FE56-4D1E-BD85-7D1CFE1A579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340B-4B16-4643-B6D1-4447BF1DDAC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6011E27-E238-48D1-8B6B-308E3305A79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23247"/>
      </p:ext>
    </p:extLst>
  </p:cSld>
  <p:clrMapOvr>
    <a:masterClrMapping/>
  </p:clrMapOvr>
</p:sldLayout>
</file>

<file path=ppt/slideLayouts/slideLayout13.xml><?xml version="1.0" encoding="utf-8"?>
<p:sldLayout xmlns:a="http://purl.oclc.org/ooxml/drawingml/main" xmlns:r="http://purl.oclc.org/ooxml/officeDocument/relationships" xmlns:p="http://purl.oclc.org/ooxml/presentationml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E4EAC-AA06-4029-9117-59C20072F6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1334" y="609603"/>
            <a:ext cx="8094131" cy="3022604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9258FF4B-5E50-4225-A3B5-37785B05703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013201"/>
            <a:ext cx="8596667" cy="514249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DCC6DFB-4627-462B-8770-C70C085B57E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marL="0" indent="0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AB7C2A5-13C5-40F7-AD28-B69B2B7CFA0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3CA4D83-3349-4ABB-88EE-6E4E7B0BB022}" type="datetime1">
              <a:rPr lang="en-US"/>
              <a:pPr lvl="0"/>
              <a:t>2/18/2021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3BB02B9-ED03-4168-99E4-8F83C62D74D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E2394B7-91AF-4BA3-B8E5-3D794DF6366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838CB40-8488-4632-BEE4-1726605F46A2}" type="slidenum">
              <a:t>‹#›</a:t>
            </a:fld>
            <a:endParaRPr lang="en-US"/>
          </a:p>
        </p:txBody>
      </p:sp>
      <p:sp>
        <p:nvSpPr>
          <p:cNvPr id="8" name="TextBox 23">
            <a:extLst>
              <a:ext uri="{FF2B5EF4-FFF2-40B4-BE49-F238E27FC236}">
                <a16:creationId xmlns:a16="http://schemas.microsoft.com/office/drawing/2014/main" id="{C1232D76-EE7B-47F8-B8DF-847FD4FCA239}"/>
              </a:ext>
            </a:extLst>
          </p:cNvPr>
          <p:cNvSpPr txBox="1"/>
          <p:nvPr/>
        </p:nvSpPr>
        <p:spPr>
          <a:xfrm>
            <a:off x="541873" y="790379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%">
                <a:solidFill>
                  <a:srgbClr val="C0E474"/>
                </a:solidFill>
                <a:uFillTx/>
                <a:latin typeface="Arial"/>
              </a:rPr>
              <a:t>“</a:t>
            </a:r>
          </a:p>
        </p:txBody>
      </p:sp>
      <p:sp>
        <p:nvSpPr>
          <p:cNvPr id="9" name="TextBox 24">
            <a:extLst>
              <a:ext uri="{FF2B5EF4-FFF2-40B4-BE49-F238E27FC236}">
                <a16:creationId xmlns:a16="http://schemas.microsoft.com/office/drawing/2014/main" id="{790A1032-D5FB-4EE1-96C6-055EDF9727D0}"/>
              </a:ext>
            </a:extLst>
          </p:cNvPr>
          <p:cNvSpPr txBox="1"/>
          <p:nvPr/>
        </p:nvSpPr>
        <p:spPr>
          <a:xfrm>
            <a:off x="8893015" y="2886559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%">
                <a:solidFill>
                  <a:srgbClr val="C0E474"/>
                </a:solidFill>
                <a:uFillTx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1041595"/>
      </p:ext>
    </p:extLst>
  </p:cSld>
  <p:clrMapOvr>
    <a:masterClrMapping/>
  </p:clrMapOvr>
</p:sldLayout>
</file>

<file path=ppt/slideLayouts/slideLayout14.xml><?xml version="1.0" encoding="utf-8"?>
<p:sldLayout xmlns:a="http://purl.oclc.org/ooxml/drawingml/main" xmlns:r="http://purl.oclc.org/ooxml/officeDocument/relationships" xmlns:p="http://purl.oclc.org/ooxml/presentationml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8CA41-9822-4137-883D-F8EA3C93B2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609603"/>
            <a:ext cx="8588200" cy="3022604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36FC9EE9-59BA-43EF-AC9B-F20C8DBC88D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013201"/>
            <a:ext cx="8596667" cy="514249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rgbClr val="90C22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AD18F30-FE2F-4C3D-A16F-D10202FE21B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marL="0" indent="0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27BA15B-D6D8-4F9A-AD56-0FA5134D3CD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FB5C852-7CCC-490C-814F-DFECD5F43B20}" type="datetime1">
              <a:rPr lang="en-US"/>
              <a:pPr lvl="0"/>
              <a:t>2/18/2021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327D6C0-54A1-4778-9040-FCF5A0B278C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470595F-88EB-4535-B229-6B7262ACA5B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F155DDB-B265-4385-85EB-9BB6F96920F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69063"/>
      </p:ext>
    </p:extLst>
  </p:cSld>
  <p:clrMapOvr>
    <a:masterClrMapping/>
  </p:clrMapOvr>
</p:sldLayout>
</file>

<file path=ppt/slideLayouts/slideLayout15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2A5C-3E75-4E07-ABFA-31D61F64E89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C59D59-D615-4EA5-A2C4-C7D3E79A1699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9FE56-85C9-4977-9C87-A3FE287DC4F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B2A1F4C-93D8-43D7-8339-D733494904AF}" type="datetime1">
              <a:rPr lang="en-US"/>
              <a:pPr lvl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EE060-9AC1-4B18-96ED-E894A5801A3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A14A1-EF1D-448D-A021-D965C7B6F13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FBA4CC0-DF28-4594-B397-0B69C273FCC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33704"/>
      </p:ext>
    </p:extLst>
  </p:cSld>
  <p:clrMapOvr>
    <a:masterClrMapping/>
  </p:clrMapOvr>
</p:sldLayout>
</file>

<file path=ppt/slideLayouts/slideLayout16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BD43D4-35D2-4CD5-906D-6803C31CB20E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7967670" y="609603"/>
            <a:ext cx="1304739" cy="5251454"/>
          </a:xfrm>
        </p:spPr>
        <p:txBody>
          <a:bodyPr vert="eaVert" anchor="ctr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0AEC71-C649-4CF9-B6CB-A5E5688C67D5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677332" y="609603"/>
            <a:ext cx="7060146" cy="525145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4247B-3B4F-4414-BDBD-9D74B7241F1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7885217-A614-4057-B794-FF8AEFCE0435}" type="datetime1">
              <a:rPr lang="en-US"/>
              <a:pPr lvl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70C75-8D6B-4229-BB66-31C96B41CEA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17C0D-33FA-4987-93EC-A30B4E1CB44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FAAD9BC-2D0C-483F-8155-9F1E48F7701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97070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1E141-F108-4E48-964F-670DD341104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D7737-9EC4-4FF4-9349-7FDE7A949994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3D121-6827-4649-AED3-F2D9A462F01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0DACD68-29B9-4EF3-AEDA-C2F359F2DD76}" type="datetime1">
              <a:rPr lang="en-US"/>
              <a:pPr lvl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7AEB7-7523-4503-84EA-EDF9B8333EC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C7714-66C7-461D-BC75-EAE825A9DC4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548A338-ED36-4B02-8A7A-B62AA299990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78675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749C1-E937-44A5-A480-62303C59C9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2700863"/>
            <a:ext cx="8596667" cy="1826578"/>
          </a:xfrm>
        </p:spPr>
        <p:txBody>
          <a:bodyPr anchor="b"/>
          <a:lstStyle>
            <a:lvl1pPr>
              <a:defRPr sz="4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13192-58B1-4803-BDCD-506376EF66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7332" y="4527450"/>
            <a:ext cx="8596667" cy="860395"/>
          </a:xfrm>
        </p:spPr>
        <p:txBody>
          <a:bodyPr/>
          <a:lstStyle>
            <a:lvl1pPr marL="0" indent="0">
              <a:buNone/>
              <a:defRPr sz="200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6FE2E-0F08-4EB1-8FBC-39A180B0363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6E0725F-6EB9-4ECD-B0CE-1D38B1127686}" type="datetime1">
              <a:rPr lang="en-US"/>
              <a:pPr lvl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F5D35-E81B-4D20-8A14-431F4974F57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39D21-4B0B-4B1A-90BE-9A8B1BFCF2A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64A4FA9-6AAC-4551-B51D-2A8210D0C5C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55198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38183-DF2F-44F9-854D-8F551D92C80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43337-1C52-48C5-85D2-255A80B990D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77332" y="2160590"/>
            <a:ext cx="4184038" cy="388076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A1F67-8A44-428A-94B7-B2E69E9AB778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089971" y="2160590"/>
            <a:ext cx="4184038" cy="388076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C35D2-6E29-4DE8-B9D3-8815EE134D0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C942382-4B6B-45E1-9E36-EC8B67CEA045}" type="datetime1">
              <a:rPr lang="en-US"/>
              <a:pPr lvl="0"/>
              <a:t>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2967EF-303F-4F68-8A25-4F66544081C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1EA9F8-857D-46C6-A7CF-542C415A66E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B82688E-5447-4477-9F70-BCD59116F07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48704"/>
      </p:ext>
    </p:extLst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F38FF-E58D-4696-8211-2F4816755A4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B0529-FFC6-4DEB-AA39-27360B450B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5741" y="2160983"/>
            <a:ext cx="4185620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28B064-054A-46E8-8F12-6A31DEFFEABC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75741" y="2737247"/>
            <a:ext cx="4185620" cy="330412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8585BA-0DC3-4A46-BC7C-F091F2557D37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088379" y="2160983"/>
            <a:ext cx="4185620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1D56C6-3359-4BE3-840C-B2109885928C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5088379" y="2737247"/>
            <a:ext cx="4185620" cy="330412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161D42-A99E-48E7-B8BF-C679725C740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D3D84F2-FEA2-4427-96E5-10B973ED4870}" type="datetime1">
              <a:rPr lang="en-US"/>
              <a:pPr lvl="0"/>
              <a:t>2/18/2021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172B05-D0D7-492A-9BFA-AE0DEF5502B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AB7EC2-228D-4FF4-9874-583E658A2C5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B2E60DC-FEE2-4D8E-B96B-62896C0CB29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98574"/>
      </p:ext>
    </p:extLst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836DE-894F-4FD6-B2E0-25EAED19B33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21BB30-9F2D-4B5A-BCEC-2FF04DD3C1A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7AF3369-AE36-4F4C-A2F2-CD9A19A2C3F5}" type="datetime1">
              <a:rPr lang="en-US"/>
              <a:pPr lvl="0"/>
              <a:t>2/18/2021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1753E2-D80C-4F73-BD6F-A0DD896E695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A3E2E7-4443-45D2-A252-5353164DC5D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9A43199-AD0E-4750-B27B-4C1D93A2EA3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35022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917BA7-A449-4D32-AB30-FF407BC32AD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DBFF290-4D61-45AA-9912-220341DCFF82}" type="datetime1">
              <a:rPr lang="en-US"/>
              <a:pPr lvl="0"/>
              <a:t>2/18/2021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CABEF3-FCAB-4946-9CB0-4C8A63D3AC7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0AA072-E87B-4548-9225-73999419D5B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770E780-0E85-498B-B658-B69898171AC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34490"/>
      </p:ext>
    </p:extLst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7CF3E-3231-43B5-B5A0-D9AC561114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1498601"/>
            <a:ext cx="3854525" cy="1278468"/>
          </a:xfrm>
        </p:spPr>
        <p:txBody>
          <a:bodyPr anchor="b"/>
          <a:lstStyle>
            <a:lvl1pPr>
              <a:defRPr sz="2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C022E-05A1-48DF-AB1D-588D73DFDE5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760457" y="514926"/>
            <a:ext cx="4513542" cy="552643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14B03C-2DBB-4241-9060-AA8EC439F2D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77332" y="2777069"/>
            <a:ext cx="3854525" cy="2584451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F74F7C-FBD7-4A6A-8F44-A851DA478A5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94810FF-4C92-4868-8A78-69B7E79AAD23}" type="datetime1">
              <a:rPr lang="en-US"/>
              <a:pPr lvl="0"/>
              <a:t>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B66A1-F94A-4284-880F-EF8D3F817B2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614DC-3DFE-4E0B-BD0C-73F34B4CA3B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AC017E1-2DD0-4D42-9E09-06ADDE3F63D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7896"/>
      </p:ext>
    </p:extLst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2F879-BE71-4B0E-BDC6-3F951EE87A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4800600"/>
            <a:ext cx="8596667" cy="566735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E0F072-0E79-417B-8CD3-179CE0E7A3F4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677332" y="609603"/>
            <a:ext cx="8596667" cy="3845719"/>
          </a:xfrm>
        </p:spPr>
        <p:txBody>
          <a:bodyPr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C10008-32C8-4E5D-978C-8A106FACDEC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77332" y="5367335"/>
            <a:ext cx="8596667" cy="674022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BF7A8-5722-485B-AFDE-E3BBCCE024F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EEF1104-63C8-41E5-ADC2-4624C67A1313}" type="datetime1">
              <a:rPr lang="en-US"/>
              <a:pPr lvl="0"/>
              <a:t>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70445-3145-4421-88B1-8BE845C5E17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E5DDB-551F-480A-A8C6-AECA7EF0964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B62C8DE-7929-43A8-9BA2-34E07DFC7D3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950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13" Type="http://purl.oclc.org/ooxml/officeDocument/relationships/slideLayout" Target="../slideLayouts/slideLayout13.xml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slideLayout" Target="../slideLayouts/slideLayout12.xml"/><Relationship Id="rId17" Type="http://purl.oclc.org/ooxml/officeDocument/relationships/theme" Target="../theme/theme1.xml"/><Relationship Id="rId2" Type="http://purl.oclc.org/ooxml/officeDocument/relationships/slideLayout" Target="../slideLayouts/slideLayout2.xml"/><Relationship Id="rId16" Type="http://purl.oclc.org/ooxml/officeDocument/relationships/slideLayout" Target="../slideLayouts/slideLayout16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5" Type="http://purl.oclc.org/ooxml/officeDocument/relationships/slideLayout" Target="../slideLayouts/slideLayout15.xml"/><Relationship Id="rId10" Type="http://purl.oclc.org/ooxml/officeDocument/relationships/slideLayout" Target="../slideLayouts/slideLayout10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Relationship Id="rId14" Type="http://purl.oclc.org/ooxml/officeDocument/relationships/slideLayout" Target="../slideLayouts/slideLayout14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>
            <a:extLst>
              <a:ext uri="{FF2B5EF4-FFF2-40B4-BE49-F238E27FC236}">
                <a16:creationId xmlns:a16="http://schemas.microsoft.com/office/drawing/2014/main" id="{01F1E7DA-ACD5-4BDC-B753-F8EB3994DFAB}"/>
              </a:ext>
            </a:extLst>
          </p:cNvPr>
          <p:cNvGrpSpPr/>
          <p:nvPr/>
        </p:nvGrpSpPr>
        <p:grpSpPr>
          <a:xfrm>
            <a:off x="0" y="-8467"/>
            <a:ext cx="12192005" cy="6866467"/>
            <a:chOff x="0" y="-8467"/>
            <a:chExt cx="12192005" cy="6866467"/>
          </a:xfrm>
        </p:grpSpPr>
        <p:cxnSp>
          <p:nvCxnSpPr>
            <p:cNvPr id="3" name="Straight Connector 19">
              <a:extLst>
                <a:ext uri="{FF2B5EF4-FFF2-40B4-BE49-F238E27FC236}">
                  <a16:creationId xmlns:a16="http://schemas.microsoft.com/office/drawing/2014/main" id="{E6E01BBE-F0D5-47FF-A8F7-192D920D7FDF}"/>
                </a:ext>
              </a:extLst>
            </p:cNvPr>
            <p:cNvCxnSpPr/>
            <p:nvPr/>
          </p:nvCxnSpPr>
          <p:spPr>
            <a:xfrm>
              <a:off x="9371008" y="0"/>
              <a:ext cx="1219207" cy="6858000"/>
            </a:xfrm>
            <a:prstGeom prst="straightConnector1">
              <a:avLst/>
            </a:prstGeom>
            <a:noFill/>
            <a:ln w="9528" cap="rnd">
              <a:solidFill>
                <a:srgbClr val="BFBFBF"/>
              </a:solidFill>
              <a:prstDash val="solid"/>
              <a:miter/>
            </a:ln>
          </p:spPr>
        </p:cxnSp>
        <p:cxnSp>
          <p:nvCxnSpPr>
            <p:cNvPr id="4" name="Straight Connector 20">
              <a:extLst>
                <a:ext uri="{FF2B5EF4-FFF2-40B4-BE49-F238E27FC236}">
                  <a16:creationId xmlns:a16="http://schemas.microsoft.com/office/drawing/2014/main" id="{C833A0B7-F1D4-428C-80BF-356DA1473823}"/>
                </a:ext>
              </a:extLst>
            </p:cNvPr>
            <p:cNvCxnSpPr/>
            <p:nvPr/>
          </p:nvCxnSpPr>
          <p:spPr>
            <a:xfrm flipH="1">
              <a:off x="7425266" y="3681410"/>
              <a:ext cx="4763557" cy="3176590"/>
            </a:xfrm>
            <a:prstGeom prst="straightConnector1">
              <a:avLst/>
            </a:prstGeom>
            <a:noFill/>
            <a:ln w="9528" cap="rnd">
              <a:solidFill>
                <a:srgbClr val="D9D9D9"/>
              </a:solidFill>
              <a:prstDash val="solid"/>
              <a:miter/>
            </a:ln>
          </p:spPr>
        </p:cxnSp>
        <p:sp>
          <p:nvSpPr>
            <p:cNvPr id="5" name="Rectangle 23">
              <a:extLst>
                <a:ext uri="{FF2B5EF4-FFF2-40B4-BE49-F238E27FC236}">
                  <a16:creationId xmlns:a16="http://schemas.microsoft.com/office/drawing/2014/main" id="{16EEF052-9AE9-48EC-8FF5-6820C521CB8D}"/>
                </a:ext>
              </a:extLst>
            </p:cNvPr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+- f4 0 f2"/>
                <a:gd name="f9" fmla="+- f3 0 f2"/>
                <a:gd name="f10" fmla="*/ f9 1 3007349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Rectangle 25">
              <a:extLst>
                <a:ext uri="{FF2B5EF4-FFF2-40B4-BE49-F238E27FC236}">
                  <a16:creationId xmlns:a16="http://schemas.microsoft.com/office/drawing/2014/main" id="{F9E3E778-B3A2-48F6-ACA5-D5104DF1DB37}"/>
                </a:ext>
              </a:extLst>
            </p:cNvPr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+- f4 0 f2"/>
                <a:gd name="f9" fmla="+- f3 0 f2"/>
                <a:gd name="f10" fmla="*/ f9 1 2573311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Isosceles Triangle 23">
              <a:extLst>
                <a:ext uri="{FF2B5EF4-FFF2-40B4-BE49-F238E27FC236}">
                  <a16:creationId xmlns:a16="http://schemas.microsoft.com/office/drawing/2014/main" id="{702F2D35-4239-484D-8BCE-1A9A3C5ABF85}"/>
                </a:ext>
              </a:extLst>
            </p:cNvPr>
            <p:cNvSpPr/>
            <p:nvPr/>
          </p:nvSpPr>
          <p:spPr>
            <a:xfrm>
              <a:off x="8932334" y="3047996"/>
              <a:ext cx="3259671" cy="38100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54A021">
                <a:alpha val="72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Rectangle 27">
              <a:extLst>
                <a:ext uri="{FF2B5EF4-FFF2-40B4-BE49-F238E27FC236}">
                  <a16:creationId xmlns:a16="http://schemas.microsoft.com/office/drawing/2014/main" id="{9745A2ED-F26E-40C1-AB04-DD5857D08D86}"/>
                </a:ext>
              </a:extLst>
            </p:cNvPr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+- f4 0 f2"/>
                <a:gd name="f9" fmla="+- f3 0 f2"/>
                <a:gd name="f10" fmla="*/ f9 1 2858013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Rectangle 28">
              <a:extLst>
                <a:ext uri="{FF2B5EF4-FFF2-40B4-BE49-F238E27FC236}">
                  <a16:creationId xmlns:a16="http://schemas.microsoft.com/office/drawing/2014/main" id="{3CEEC249-2077-4EDD-BAEE-16CF97212186}"/>
                </a:ext>
              </a:extLst>
            </p:cNvPr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+- f4 0 f2"/>
                <a:gd name="f9" fmla="+- f3 0 f2"/>
                <a:gd name="f10" fmla="*/ f9 1 1290094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Rectangle 29">
              <a:extLst>
                <a:ext uri="{FF2B5EF4-FFF2-40B4-BE49-F238E27FC236}">
                  <a16:creationId xmlns:a16="http://schemas.microsoft.com/office/drawing/2014/main" id="{5D2AF071-4048-475F-BE08-A368C63BEF59}"/>
                </a:ext>
              </a:extLst>
            </p:cNvPr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+- f4 0 f2"/>
                <a:gd name="f9" fmla="+- f3 0 f2"/>
                <a:gd name="f10" fmla="*/ f9 1 1249825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Isosceles Triangle 27">
              <a:extLst>
                <a:ext uri="{FF2B5EF4-FFF2-40B4-BE49-F238E27FC236}">
                  <a16:creationId xmlns:a16="http://schemas.microsoft.com/office/drawing/2014/main" id="{ACB5506C-3B1D-4216-87E2-B22BBF0ABAE2}"/>
                </a:ext>
              </a:extLst>
            </p:cNvPr>
            <p:cNvSpPr/>
            <p:nvPr/>
          </p:nvSpPr>
          <p:spPr>
            <a:xfrm>
              <a:off x="10371664" y="3589870"/>
              <a:ext cx="1817159" cy="32681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Isosceles Triangle 28">
              <a:extLst>
                <a:ext uri="{FF2B5EF4-FFF2-40B4-BE49-F238E27FC236}">
                  <a16:creationId xmlns:a16="http://schemas.microsoft.com/office/drawing/2014/main" id="{F7FF3CF8-52A3-4DBF-B865-527ADBB12C7F}"/>
                </a:ext>
              </a:extLst>
            </p:cNvPr>
            <p:cNvSpPr/>
            <p:nvPr/>
          </p:nvSpPr>
          <p:spPr>
            <a:xfrm>
              <a:off x="0" y="4013201"/>
              <a:ext cx="448732" cy="284479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360"/>
                <a:gd name="f8" fmla="+- 0 0 -270"/>
                <a:gd name="f9" fmla="+- 0 0 -180"/>
                <a:gd name="f10" fmla="+- 0 0 -90"/>
                <a:gd name="f11" fmla="abs f3"/>
                <a:gd name="f12" fmla="abs f4"/>
                <a:gd name="f13" fmla="abs f5"/>
                <a:gd name="f14" fmla="*/ f7 f0 1"/>
                <a:gd name="f15" fmla="*/ f8 f0 1"/>
                <a:gd name="f16" fmla="*/ f9 f0 1"/>
                <a:gd name="f17" fmla="*/ f10 f0 1"/>
                <a:gd name="f18" fmla="?: f11 f3 1"/>
                <a:gd name="f19" fmla="?: f12 f4 1"/>
                <a:gd name="f20" fmla="?: f13 f5 1"/>
                <a:gd name="f21" fmla="*/ f14 1 f2"/>
                <a:gd name="f22" fmla="*/ f15 1 f2"/>
                <a:gd name="f23" fmla="*/ f16 1 f2"/>
                <a:gd name="f24" fmla="*/ f17 1 f2"/>
                <a:gd name="f25" fmla="*/ f18 1 21600"/>
                <a:gd name="f26" fmla="*/ f19 1 21600"/>
                <a:gd name="f27" fmla="*/ 21600 f18 1"/>
                <a:gd name="f28" fmla="*/ 21600 f19 1"/>
                <a:gd name="f29" fmla="+- f21 0 f1"/>
                <a:gd name="f30" fmla="+- f22 0 f1"/>
                <a:gd name="f31" fmla="+- f23 0 f1"/>
                <a:gd name="f32" fmla="+- f24 0 f1"/>
                <a:gd name="f33" fmla="min f26 f25"/>
                <a:gd name="f34" fmla="*/ f27 1 f20"/>
                <a:gd name="f35" fmla="*/ f28 1 f20"/>
                <a:gd name="f36" fmla="val f34"/>
                <a:gd name="f37" fmla="val f35"/>
                <a:gd name="f38" fmla="*/ f6 f33 1"/>
                <a:gd name="f39" fmla="+- f37 0 f6"/>
                <a:gd name="f40" fmla="+- f36 0 f6"/>
                <a:gd name="f41" fmla="*/ f37 f33 1"/>
                <a:gd name="f42" fmla="*/ f36 f33 1"/>
                <a:gd name="f43" fmla="*/ f39 1 2"/>
                <a:gd name="f44" fmla="*/ f40 1 2"/>
                <a:gd name="f45" fmla="*/ f40 f6 1"/>
                <a:gd name="f46" fmla="+- f6 f43 0"/>
                <a:gd name="f47" fmla="*/ f45 1 200000"/>
                <a:gd name="f48" fmla="*/ f45 1 100000"/>
                <a:gd name="f49" fmla="+- f47 f44 0"/>
                <a:gd name="f50" fmla="*/ f47 f33 1"/>
                <a:gd name="f51" fmla="*/ f46 f33 1"/>
                <a:gd name="f52" fmla="*/ f48 f33 1"/>
                <a:gd name="f53" fmla="*/ f49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38"/>
                </a:cxn>
                <a:cxn ang="f30">
                  <a:pos x="f50" y="f51"/>
                </a:cxn>
                <a:cxn ang="f31">
                  <a:pos x="f38" y="f41"/>
                </a:cxn>
                <a:cxn ang="f31">
                  <a:pos x="f52" y="f41"/>
                </a:cxn>
                <a:cxn ang="f31">
                  <a:pos x="f42" y="f41"/>
                </a:cxn>
                <a:cxn ang="f32">
                  <a:pos x="f53" y="f51"/>
                </a:cxn>
              </a:cxnLst>
              <a:rect l="f50" t="f51" r="f53" b="f41"/>
              <a:pathLst>
                <a:path>
                  <a:moveTo>
                    <a:pt x="f38" y="f41"/>
                  </a:moveTo>
                  <a:lnTo>
                    <a:pt x="f52" y="f38"/>
                  </a:lnTo>
                  <a:lnTo>
                    <a:pt x="f42" y="f41"/>
                  </a:lnTo>
                  <a:close/>
                </a:path>
              </a:pathLst>
            </a:custGeom>
            <a:solidFill>
              <a:srgbClr val="90C226">
                <a:alpha val="85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5E81EE29-3A17-4608-B0D0-F78C07B963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13207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5109F2CD-6B6D-4760-9CC2-08B22047E7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7332" y="2160590"/>
            <a:ext cx="8596667" cy="388076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E054CFD9-D32D-4117-B02F-2D427C94BF52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7205133" y="6041358"/>
            <a:ext cx="91194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%">
                <a:solidFill>
                  <a:srgbClr val="898989"/>
                </a:solidFill>
                <a:uFillTx/>
                <a:latin typeface="Trebuchet MS"/>
              </a:defRPr>
            </a:lvl1pPr>
          </a:lstStyle>
          <a:p>
            <a:pPr lvl="0"/>
            <a:fld id="{3431AD46-0528-4BA3-9348-B3C09F91749D}" type="datetime1">
              <a:rPr lang="en-US"/>
              <a:pPr lvl="0"/>
              <a:t>2/18/2021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88A7545-51CC-4BCB-98B6-E63094F05A28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677332" y="6041358"/>
            <a:ext cx="6297609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%">
                <a:solidFill>
                  <a:srgbClr val="898989"/>
                </a:solidFill>
                <a:uFillTx/>
                <a:latin typeface="Trebuchet MS"/>
              </a:defRPr>
            </a:lvl1pPr>
          </a:lstStyle>
          <a:p>
            <a:pPr lvl="0"/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3CFE161-6BF7-4B99-8724-1816BBDCF83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590659" y="6041358"/>
            <a:ext cx="68334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%">
                <a:solidFill>
                  <a:srgbClr val="90C226"/>
                </a:solidFill>
                <a:uFillTx/>
                <a:latin typeface="Trebuchet MS"/>
              </a:defRPr>
            </a:lvl1pPr>
          </a:lstStyle>
          <a:p>
            <a:pPr lvl="0"/>
            <a:fld id="{5FDB0281-6497-4923-A6A9-684DC7375417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marL="0" marR="0" lvl="0" indent="0" algn="l" defTabSz="457200" rtl="0" fontAlgn="auto" hangingPunct="1">
        <a:lnSpc>
          <a:spcPct val="100%"/>
        </a:lnSpc>
        <a:spcBef>
          <a:spcPts val="0"/>
        </a:spcBef>
        <a:spcAft>
          <a:spcPts val="0"/>
        </a:spcAft>
        <a:buNone/>
        <a:tabLst/>
        <a:defRPr lang="en-US" sz="3600" b="0" i="0" u="none" strike="noStrike" kern="1200" cap="none" spc="0" baseline="0%">
          <a:solidFill>
            <a:srgbClr val="90C226"/>
          </a:solidFill>
          <a:uFillTx/>
          <a:latin typeface="Trebuchet MS"/>
        </a:defRPr>
      </a:lvl1pPr>
    </p:titleStyle>
    <p:bodyStyle>
      <a:lvl1pPr marL="342900" marR="0" lvl="0" indent="-342900" algn="l" defTabSz="457200" rtl="0" fontAlgn="auto" hangingPunct="1">
        <a:lnSpc>
          <a:spcPct val="100%"/>
        </a:lnSpc>
        <a:spcBef>
          <a:spcPts val="1000"/>
        </a:spcBef>
        <a:spcAft>
          <a:spcPts val="0"/>
        </a:spcAft>
        <a:buClr>
          <a:srgbClr val="90C226"/>
        </a:buClr>
        <a:buSzPct val="80%"/>
        <a:buFont typeface="Wingdings 3"/>
        <a:buChar char=""/>
        <a:tabLst/>
        <a:defRPr lang="en-US" sz="1800" b="0" i="0" u="none" strike="noStrike" kern="1200" cap="none" spc="0" baseline="0%">
          <a:solidFill>
            <a:srgbClr val="404040"/>
          </a:solidFill>
          <a:uFillTx/>
          <a:latin typeface="Trebuchet MS"/>
        </a:defRPr>
      </a:lvl1pPr>
      <a:lvl2pPr marL="742950" marR="0" lvl="1" indent="-285750" algn="l" defTabSz="457200" rtl="0" fontAlgn="auto" hangingPunct="1">
        <a:lnSpc>
          <a:spcPct val="100%"/>
        </a:lnSpc>
        <a:spcBef>
          <a:spcPts val="1000"/>
        </a:spcBef>
        <a:spcAft>
          <a:spcPts val="0"/>
        </a:spcAft>
        <a:buClr>
          <a:srgbClr val="90C226"/>
        </a:buClr>
        <a:buSzPct val="80%"/>
        <a:buFont typeface="Wingdings 3"/>
        <a:buChar char=""/>
        <a:tabLst/>
        <a:defRPr lang="en-US" sz="1600" b="0" i="0" u="none" strike="noStrike" kern="1200" cap="none" spc="0" baseline="0%">
          <a:solidFill>
            <a:srgbClr val="404040"/>
          </a:solidFill>
          <a:uFillTx/>
          <a:latin typeface="Trebuchet MS"/>
        </a:defRPr>
      </a:lvl2pPr>
      <a:lvl3pPr marL="1143000" marR="0" lvl="2" indent="-228600" algn="l" defTabSz="457200" rtl="0" fontAlgn="auto" hangingPunct="1">
        <a:lnSpc>
          <a:spcPct val="100%"/>
        </a:lnSpc>
        <a:spcBef>
          <a:spcPts val="1000"/>
        </a:spcBef>
        <a:spcAft>
          <a:spcPts val="0"/>
        </a:spcAft>
        <a:buClr>
          <a:srgbClr val="90C226"/>
        </a:buClr>
        <a:buSzPct val="80%"/>
        <a:buFont typeface="Wingdings 3"/>
        <a:buChar char=""/>
        <a:tabLst/>
        <a:defRPr lang="en-US" sz="1400" b="0" i="0" u="none" strike="noStrike" kern="1200" cap="none" spc="0" baseline="0%">
          <a:solidFill>
            <a:srgbClr val="404040"/>
          </a:solidFill>
          <a:uFillTx/>
          <a:latin typeface="Trebuchet MS"/>
        </a:defRPr>
      </a:lvl3pPr>
      <a:lvl4pPr marL="1600200" marR="0" lvl="3" indent="-228600" algn="l" defTabSz="457200" rtl="0" fontAlgn="auto" hangingPunct="1">
        <a:lnSpc>
          <a:spcPct val="100%"/>
        </a:lnSpc>
        <a:spcBef>
          <a:spcPts val="1000"/>
        </a:spcBef>
        <a:spcAft>
          <a:spcPts val="0"/>
        </a:spcAft>
        <a:buClr>
          <a:srgbClr val="90C226"/>
        </a:buClr>
        <a:buSzPct val="80%"/>
        <a:buFont typeface="Wingdings 3"/>
        <a:buChar char=""/>
        <a:tabLst/>
        <a:defRPr lang="en-US" sz="1200" b="0" i="0" u="none" strike="noStrike" kern="1200" cap="none" spc="0" baseline="0%">
          <a:solidFill>
            <a:srgbClr val="404040"/>
          </a:solidFill>
          <a:uFillTx/>
          <a:latin typeface="Trebuchet MS"/>
        </a:defRPr>
      </a:lvl4pPr>
      <a:lvl5pPr marL="2057400" marR="0" lvl="4" indent="-228600" algn="l" defTabSz="457200" rtl="0" fontAlgn="auto" hangingPunct="1">
        <a:lnSpc>
          <a:spcPct val="100%"/>
        </a:lnSpc>
        <a:spcBef>
          <a:spcPts val="1000"/>
        </a:spcBef>
        <a:spcAft>
          <a:spcPts val="0"/>
        </a:spcAft>
        <a:buClr>
          <a:srgbClr val="90C226"/>
        </a:buClr>
        <a:buSzPct val="80%"/>
        <a:buFont typeface="Wingdings 3"/>
        <a:buChar char=""/>
        <a:tabLst/>
        <a:defRPr lang="en-US" sz="1200" b="0" i="0" u="none" strike="noStrike" kern="1200" cap="none" spc="0" baseline="0%">
          <a:solidFill>
            <a:srgbClr val="404040"/>
          </a:solidFill>
          <a:uFillTx/>
          <a:latin typeface="Trebuchet MS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purl.oclc.org/ooxml/officeDocument/relationships/hyperlink" Target="https://en.wikipedia.org/wiki/Counter_machine" TargetMode="External"/><Relationship Id="rId2" Type="http://purl.oclc.org/ooxml/officeDocument/relationships/hyperlink" Target="https://en.wikipedia.org/wiki/Software" TargetMode="External"/><Relationship Id="rId1" Type="http://purl.oclc.org/ooxml/officeDocument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purl.oclc.org/ooxml/officeDocument/relationships/hyperlink" Target="https://github.com/anatali/issLab2021" TargetMode="External"/><Relationship Id="rId7" Type="http://purl.oclc.org/ooxml/officeDocument/relationships/hyperlink" Target="https://unibo.cloud.panopto.eu/Panopto/Pages/Sessions/List.aspx#folderID=%222f957969-7f72-4609-a690-aca900aeba02%22" TargetMode="External"/><Relationship Id="rId2" Type="http://purl.oclc.org/ooxml/officeDocument/relationships/hyperlink" Target="https://www.unibo.it/it/didattica/insegnamenti/insegnamento/2020/385373" TargetMode="External"/><Relationship Id="rId1" Type="http://purl.oclc.org/ooxml/officeDocument/relationships/slideLayout" Target="../slideLayouts/slideLayout6.xml"/><Relationship Id="rId6" Type="http://purl.oclc.org/ooxml/officeDocument/relationships/hyperlink" Target="template2021.html" TargetMode="External"/><Relationship Id="rId5" Type="http://purl.oclc.org/ooxml/officeDocument/relationships/hyperlink" Target="TFBO20ISS.pdf" TargetMode="External"/><Relationship Id="rId4" Type="http://purl.oclc.org/ooxml/officeDocument/relationships/hyperlink" Target="72939LabISSIntro.html" TargetMode="External"/></Relationships>
</file>

<file path=ppt/slides/_rels/slide3.xml.rels><?xml version="1.0" encoding="UTF-8" standalone="yes"?>
<Relationships xmlns="http://schemas.openxmlformats.org/package/2006/relationships"><Relationship Id="rId3" Type="http://purl.oclc.org/ooxml/officeDocument/relationships/hyperlink" Target="https://www.eclipse.org/downloads/packages/release/2020-06/r" TargetMode="External"/><Relationship Id="rId2" Type="http://purl.oclc.org/ooxml/officeDocument/relationships/hyperlink" Target="https://github.com/anatali/issLab2021" TargetMode="External"/><Relationship Id="rId1" Type="http://purl.oclc.org/ooxml/officeDocument/relationships/slideLayout" Target="../slideLayouts/slideLayout6.xml"/><Relationship Id="rId4" Type="http://purl.oclc.org/ooxml/officeDocument/relationships/hyperlink" Target="https://dashboard.ngrok.com/get-started/setup" TargetMode="External"/></Relationships>
</file>

<file path=ppt/slides/_rels/slide4.xml.rels><?xml version="1.0" encoding="UTF-8" standalone="yes"?>
<Relationships xmlns="http://schemas.openxmlformats.org/package/2006/relationships"><Relationship Id="rId3" Type="http://purl.oclc.org/ooxml/officeDocument/relationships/image" Target="../media/image2.png"/><Relationship Id="rId2" Type="http://purl.oclc.org/ooxml/officeDocument/relationships/image" Target="../media/image1.png"/><Relationship Id="rId1" Type="http://purl.oclc.org/ooxml/officeDocument/relationships/slideLayout" Target="../slideLayouts/slideLayout6.xml"/><Relationship Id="rId4" Type="http://purl.oclc.org/ooxml/officeDocument/relationships/hyperlink" Target="http://htmlpreview.github.io/?https://github.com/anatali/issLab2021/blob/main/it.unibo.issLabStart/userDocs/devsDdr.html" TargetMode="External"/></Relationships>
</file>

<file path=ppt/slides/_rels/slide5.xml.rels><?xml version="1.0" encoding="UTF-8" standalone="yes"?>
<Relationships xmlns="http://schemas.openxmlformats.org/package/2006/relationships"><Relationship Id="rId2" Type="http://purl.oclc.org/ooxml/officeDocument/relationships/hyperlink" Target="https://hub.docker.com/repositories" TargetMode="External"/><Relationship Id="rId1" Type="http://purl.oclc.org/ooxml/officeDocument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purl.oclc.org/ooxml/officeDocument/relationships/image" Target="../media/image2.png"/><Relationship Id="rId2" Type="http://purl.oclc.org/ooxml/officeDocument/relationships/image" Target="../media/image3.png"/><Relationship Id="rId1" Type="http://purl.oclc.org/ooxml/officeDocument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purl.oclc.org/ooxml/officeDocument/relationships/image" Target="../media/image4.png"/><Relationship Id="rId2" Type="http://purl.oclc.org/ooxml/officeDocument/relationships/image" Target="../media/image2.png"/><Relationship Id="rId1" Type="http://purl.oclc.org/ooxml/officeDocument/relationships/slideLayout" Target="../slideLayouts/slideLayout6.xml"/><Relationship Id="rId4" Type="http://purl.oclc.org/ooxml/officeDocument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purl.oclc.org/ooxml/officeDocument/relationships/image" Target="../media/image2.png"/><Relationship Id="rId2" Type="http://purl.oclc.org/ooxml/officeDocument/relationships/hyperlink" Target="template2021.html" TargetMode="External"/><Relationship Id="rId1" Type="http://purl.oclc.org/ooxml/officeDocument/relationships/slideLayout" Target="../slideLayouts/slideLayout6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0176D-E8CA-442D-9711-EDC3591CBC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8923" y="609603"/>
            <a:ext cx="10997488" cy="1320795"/>
          </a:xfrm>
        </p:spPr>
        <p:txBody>
          <a:bodyPr/>
          <a:lstStyle/>
          <a:p>
            <a:pPr lvl="0"/>
            <a:r>
              <a:rPr lang="en-US" sz="2900" dirty="0"/>
              <a:t>72939 - INGEGNERIA DEI SISTEMI SOFTWARE M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16234F80-5D54-4ECE-8848-8988B0821C3E}"/>
              </a:ext>
            </a:extLst>
          </p:cNvPr>
          <p:cNvSpPr txBox="1"/>
          <p:nvPr/>
        </p:nvSpPr>
        <p:spPr>
          <a:xfrm>
            <a:off x="412731" y="1458989"/>
            <a:ext cx="11159675" cy="5016758"/>
          </a:xfrm>
          <a:prstGeom prst="rect">
            <a:avLst/>
          </a:prstGeom>
          <a:solidFill>
            <a:schemeClr val="bg1"/>
          </a:solidFill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%" dirty="0">
                <a:solidFill>
                  <a:srgbClr val="C00000"/>
                </a:solidFill>
                <a:uFillTx/>
                <a:latin typeface="Calibri"/>
              </a:rPr>
              <a:t>INGEGNERIA</a:t>
            </a:r>
            <a:r>
              <a:rPr lang="en-US" sz="20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</a:rPr>
              <a:t>:  </a:t>
            </a:r>
            <a:r>
              <a:rPr lang="en-US" sz="20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</a:rPr>
              <a:t>enfasi</a:t>
            </a:r>
            <a:r>
              <a:rPr lang="en-US" sz="20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n-US" sz="20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</a:rPr>
              <a:t>sulla</a:t>
            </a:r>
            <a:r>
              <a:rPr lang="en-US" sz="20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n-US" sz="20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</a:rPr>
              <a:t>costruzione</a:t>
            </a:r>
            <a:r>
              <a:rPr lang="en-US" sz="20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n-US" sz="20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</a:rPr>
              <a:t>consapevole</a:t>
            </a:r>
            <a:r>
              <a:rPr lang="en-US" sz="20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</a:rPr>
              <a:t> e </a:t>
            </a:r>
            <a:r>
              <a:rPr lang="en-US" sz="20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</a:rPr>
              <a:t>motivata</a:t>
            </a:r>
            <a:r>
              <a:rPr lang="en-US" sz="20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</a:rPr>
              <a:t> di </a:t>
            </a:r>
            <a:r>
              <a:rPr lang="en-US" sz="20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</a:rPr>
              <a:t>artefatti</a:t>
            </a:r>
            <a:r>
              <a:rPr lang="en-US" sz="20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</a:rPr>
              <a:t> (</a:t>
            </a:r>
            <a:r>
              <a:rPr lang="en-US" sz="20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</a:rPr>
              <a:t>prodotti</a:t>
            </a:r>
            <a:r>
              <a:rPr lang="en-US" sz="20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</a:rPr>
              <a:t>) </a:t>
            </a:r>
            <a:r>
              <a:rPr lang="en-US" sz="20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</a:rPr>
              <a:t>basata</a:t>
            </a:r>
            <a:r>
              <a:rPr lang="en-US" sz="20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n-US" sz="20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</a:rPr>
              <a:t>su</a:t>
            </a:r>
            <a:r>
              <a:rPr lang="en-US" sz="20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n-US" sz="2000" b="0" i="1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</a:rPr>
              <a:t>analisi</a:t>
            </a:r>
            <a:r>
              <a:rPr lang="en-US" sz="2000" b="0" i="1" u="none" strike="noStrike" kern="1200" cap="none" spc="0" baseline="0%" dirty="0">
                <a:solidFill>
                  <a:srgbClr val="000000"/>
                </a:solidFill>
                <a:uFillTx/>
                <a:latin typeface="Calibri"/>
              </a:rPr>
              <a:t>, </a:t>
            </a:r>
            <a:r>
              <a:rPr lang="en-US" sz="2000" b="0" i="1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</a:rPr>
              <a:t>progettazione</a:t>
            </a:r>
            <a:r>
              <a:rPr lang="en-US" sz="2000" b="0" i="1" u="none" strike="noStrike" kern="1200" cap="none" spc="0" baseline="0%" dirty="0">
                <a:solidFill>
                  <a:srgbClr val="000000"/>
                </a:solidFill>
                <a:uFillTx/>
                <a:latin typeface="Calibri"/>
              </a:rPr>
              <a:t>, </a:t>
            </a:r>
            <a:r>
              <a:rPr lang="en-US" sz="2000" b="0" i="1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</a:rPr>
              <a:t>sviluppo</a:t>
            </a:r>
            <a:r>
              <a:rPr lang="en-US" sz="2000" b="0" i="1" u="none" strike="noStrike" kern="1200" cap="none" spc="0" baseline="0%" dirty="0">
                <a:solidFill>
                  <a:srgbClr val="000000"/>
                </a:solidFill>
                <a:uFillTx/>
                <a:latin typeface="Calibri"/>
              </a:rPr>
              <a:t>, </a:t>
            </a:r>
            <a:r>
              <a:rPr lang="en-US" sz="2000" b="0" i="1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</a:rPr>
              <a:t>distribuzione</a:t>
            </a:r>
            <a:r>
              <a:rPr lang="en-US" sz="2000" b="0" i="1" u="none" strike="noStrike" kern="1200" cap="none" spc="0" baseline="0%" dirty="0">
                <a:solidFill>
                  <a:srgbClr val="000000"/>
                </a:solidFill>
                <a:uFillTx/>
                <a:latin typeface="Calibri"/>
              </a:rPr>
              <a:t> e </a:t>
            </a:r>
            <a:r>
              <a:rPr lang="en-US" sz="2000" b="0" i="1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</a:rPr>
              <a:t>manutenzione</a:t>
            </a:r>
            <a:r>
              <a:rPr lang="en-US" sz="20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</a:rPr>
              <a:t> di </a:t>
            </a:r>
            <a:r>
              <a:rPr lang="en-US" sz="20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</a:rPr>
              <a:t>prodotti</a:t>
            </a:r>
            <a:r>
              <a:rPr lang="en-US" sz="20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</a:rPr>
              <a:t>.</a:t>
            </a:r>
            <a:endParaRPr lang="en-US" sz="20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20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%" dirty="0">
                <a:solidFill>
                  <a:srgbClr val="C00000"/>
                </a:solidFill>
                <a:uFillTx/>
                <a:latin typeface="Calibri"/>
                <a:cs typeface="Calibri"/>
              </a:rPr>
              <a:t>SISTEMI</a:t>
            </a:r>
            <a:r>
              <a:rPr lang="en-US" sz="20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: </a:t>
            </a:r>
            <a:r>
              <a:rPr lang="en-US" sz="20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enfasi</a:t>
            </a:r>
            <a:r>
              <a:rPr lang="en-US" sz="20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0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sulla</a:t>
            </a:r>
            <a:r>
              <a:rPr lang="en-US" sz="20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0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organizzazione</a:t>
            </a:r>
            <a:r>
              <a:rPr lang="en-US" sz="20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 di parti (</a:t>
            </a:r>
            <a:r>
              <a:rPr lang="en-US" sz="20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componenti</a:t>
            </a:r>
            <a:r>
              <a:rPr lang="en-US" sz="20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) </a:t>
            </a:r>
            <a:r>
              <a:rPr lang="en-US" sz="20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che</a:t>
            </a:r>
            <a:r>
              <a:rPr lang="en-US" sz="20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0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svolgono</a:t>
            </a:r>
            <a:r>
              <a:rPr lang="en-US" sz="20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 '</a:t>
            </a:r>
            <a:r>
              <a:rPr lang="en-US" sz="20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operazioni</a:t>
            </a:r>
            <a:r>
              <a:rPr lang="en-US" sz="20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 </a:t>
            </a:r>
            <a:r>
              <a:rPr lang="en-US" sz="20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utili</a:t>
            </a:r>
            <a:r>
              <a:rPr lang="en-US" sz="20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' e </a:t>
            </a:r>
            <a:r>
              <a:rPr lang="en-US" sz="20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presentano</a:t>
            </a:r>
            <a:r>
              <a:rPr lang="en-US" sz="20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0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proprietà</a:t>
            </a:r>
            <a:r>
              <a:rPr lang="en-US" sz="20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 non </a:t>
            </a:r>
            <a:r>
              <a:rPr lang="en-US" sz="20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tutte</a:t>
            </a:r>
            <a:r>
              <a:rPr lang="en-US" sz="20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0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riconducibili</a:t>
            </a:r>
            <a:r>
              <a:rPr lang="en-US" sz="20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 a quelle </a:t>
            </a:r>
            <a:r>
              <a:rPr lang="en-US" sz="20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dei</a:t>
            </a:r>
            <a:r>
              <a:rPr lang="en-US" sz="20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0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singoli</a:t>
            </a:r>
            <a:r>
              <a:rPr lang="en-US" sz="20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 component.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20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%" dirty="0">
                <a:solidFill>
                  <a:srgbClr val="C00000"/>
                </a:solidFill>
                <a:uFillTx/>
                <a:latin typeface="Calibri"/>
                <a:cs typeface="Calibri"/>
              </a:rPr>
              <a:t>SOFTWARE</a:t>
            </a:r>
            <a:r>
              <a:rPr lang="en-US" sz="20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:</a:t>
            </a:r>
            <a:r>
              <a:rPr lang="en-US" sz="2000" b="0" i="0" u="none" strike="noStrike" kern="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 </a:t>
            </a:r>
            <a:r>
              <a:rPr lang="en-US" sz="2000" b="0" i="0" u="none" strike="noStrike" kern="0" cap="none" spc="0" baseline="0%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istruzioni</a:t>
            </a:r>
            <a:r>
              <a:rPr lang="en-US" sz="2000" b="0" i="0" u="none" strike="noStrike" kern="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 </a:t>
            </a:r>
            <a:r>
              <a:rPr lang="en-US" sz="20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(</a:t>
            </a:r>
            <a:r>
              <a:rPr lang="en-US" sz="2000" b="0" i="0" u="none" strike="noStrike" kern="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definite</a:t>
            </a:r>
            <a:r>
              <a:rPr lang="en-US" sz="20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 da </a:t>
            </a:r>
            <a:r>
              <a:rPr lang="en-US" sz="20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esseri</a:t>
            </a:r>
            <a:r>
              <a:rPr lang="en-US" sz="20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0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umani</a:t>
            </a:r>
            <a:r>
              <a:rPr lang="en-US" sz="20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 o da </a:t>
            </a:r>
            <a:r>
              <a:rPr lang="en-US" sz="20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altri</a:t>
            </a:r>
            <a:r>
              <a:rPr lang="en-US" sz="20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0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sistemi</a:t>
            </a:r>
            <a:r>
              <a:rPr lang="en-US" sz="20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 software)</a:t>
            </a:r>
            <a:r>
              <a:rPr lang="en-US" sz="2000" b="0" i="0" u="none" strike="noStrike" kern="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 e </a:t>
            </a:r>
            <a:r>
              <a:rPr lang="en-US" sz="2000" b="0" i="0" u="none" strike="noStrike" kern="0" cap="none" spc="0" baseline="0%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dati</a:t>
            </a:r>
            <a:r>
              <a:rPr lang="en-US" sz="2000" b="0" i="0" u="none" strike="noStrike" kern="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 </a:t>
            </a:r>
            <a:r>
              <a:rPr lang="en-US" sz="2000" b="0" i="0" u="none" strike="noStrike" kern="0" cap="none" spc="0" baseline="0%" dirty="0" err="1">
                <a:solidFill>
                  <a:srgbClr val="000000"/>
                </a:solidFill>
                <a:uFillTx/>
                <a:latin typeface="Calibri"/>
                <a:cs typeface="Calibri"/>
                <a:hlinkClick r:id="rId2"/>
              </a:rPr>
              <a:t>che</a:t>
            </a:r>
            <a:r>
              <a:rPr lang="en-US" sz="20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  <a:hlinkClick r:id="rId2"/>
              </a:rPr>
              <a:t> '</a:t>
            </a:r>
            <a:r>
              <a:rPr lang="en-US" sz="20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cs typeface="Calibri"/>
                <a:hlinkClick r:id="rId2"/>
              </a:rPr>
              <a:t>istruiscono</a:t>
            </a:r>
            <a:r>
              <a:rPr lang="en-US" sz="20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hlinkClick r:id="rId2"/>
              </a:rPr>
              <a:t>'</a:t>
            </a:r>
            <a:r>
              <a:rPr lang="en-US" sz="20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 </a:t>
            </a:r>
            <a:r>
              <a:rPr lang="en-US" sz="20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elaboratori</a:t>
            </a:r>
            <a:r>
              <a:rPr lang="en-US" sz="20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 </a:t>
            </a:r>
            <a:r>
              <a:rPr lang="en-US" sz="20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elettronici</a:t>
            </a:r>
            <a:r>
              <a:rPr lang="en-US" sz="20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 </a:t>
            </a:r>
            <a:r>
              <a:rPr lang="en-US" sz="2000" b="0" i="0" u="none" strike="noStrike" kern="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'</a:t>
            </a:r>
            <a:r>
              <a:rPr lang="en-US" sz="2000" b="0" i="0" u="none" strike="noStrike" kern="0" cap="none" spc="0" baseline="0%" dirty="0" err="1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classici</a:t>
            </a:r>
            <a:r>
              <a:rPr lang="en-US" sz="2000" b="0" i="0" u="none" strike="noStrike" kern="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' (</a:t>
            </a:r>
            <a:r>
              <a:rPr lang="en-US" sz="20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computer</a:t>
            </a:r>
            <a:r>
              <a:rPr lang="en-US" sz="2000" b="0" i="0" u="none" strike="noStrike" kern="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 di Von Neumann</a:t>
            </a:r>
            <a:r>
              <a:rPr lang="en-US" sz="20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).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20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%" dirty="0">
                <a:solidFill>
                  <a:srgbClr val="0070C0"/>
                </a:solidFill>
                <a:uFillTx/>
                <a:latin typeface="Arial"/>
                <a:cs typeface="Arial"/>
              </a:rPr>
              <a:t>… </a:t>
            </a:r>
            <a:r>
              <a:rPr lang="en-US" sz="2000" b="0" i="0" u="none" strike="noStrike" kern="1200" cap="none" spc="0" baseline="0%" dirty="0" err="1">
                <a:solidFill>
                  <a:srgbClr val="0070C0"/>
                </a:solidFill>
                <a:uFillTx/>
                <a:latin typeface="Arial"/>
                <a:cs typeface="Arial"/>
              </a:rPr>
              <a:t>atomi</a:t>
            </a:r>
            <a:r>
              <a:rPr lang="en-US" sz="2000" b="0" i="0" u="none" strike="noStrike" kern="1200" cap="none" spc="0" baseline="0%" dirty="0">
                <a:solidFill>
                  <a:srgbClr val="0070C0"/>
                </a:solidFill>
                <a:uFillTx/>
                <a:latin typeface="Arial"/>
                <a:cs typeface="Arial"/>
              </a:rPr>
              <a:t> … transistor … </a:t>
            </a:r>
            <a:r>
              <a:rPr lang="en-US" sz="2000" b="0" i="0" u="none" strike="noStrike" kern="1200" cap="none" spc="0" baseline="0%" dirty="0">
                <a:solidFill>
                  <a:srgbClr val="7030A0"/>
                </a:solidFill>
                <a:uFillTx/>
                <a:latin typeface="Arial"/>
                <a:cs typeface="Arial"/>
              </a:rPr>
              <a:t>NOR</a:t>
            </a:r>
            <a:r>
              <a:rPr lang="en-US" sz="2000" b="0" i="0" u="none" strike="noStrike" kern="1200" cap="none" spc="0" baseline="0%" dirty="0">
                <a:solidFill>
                  <a:srgbClr val="0070C0"/>
                </a:solidFill>
                <a:uFillTx/>
                <a:latin typeface="Arial"/>
                <a:cs typeface="Arial"/>
              </a:rPr>
              <a:t> … Hardware (interpreter) … </a:t>
            </a:r>
            <a:r>
              <a:rPr lang="it-IT" sz="2000" b="0" i="0" u="none" strike="noStrike" kern="0" cap="none" spc="0" baseline="0%" dirty="0">
                <a:solidFill>
                  <a:srgbClr val="000000"/>
                </a:solidFill>
                <a:uFillTx/>
                <a:latin typeface="Calibri"/>
                <a:hlinkClick r:id="rId3"/>
              </a:rPr>
              <a:t>Counter (</a:t>
            </a:r>
            <a:r>
              <a:rPr lang="it-IT" sz="2000" b="0" i="0" u="none" strike="noStrike" kern="0" cap="none" spc="0" baseline="0%" dirty="0" err="1">
                <a:solidFill>
                  <a:srgbClr val="000000"/>
                </a:solidFill>
                <a:uFillTx/>
                <a:latin typeface="Calibri"/>
                <a:hlinkClick r:id="rId3"/>
              </a:rPr>
              <a:t>Minsky</a:t>
            </a:r>
            <a:r>
              <a:rPr lang="it-IT" sz="2000" b="0" i="0" u="none" strike="noStrike" kern="0" cap="none" spc="0" baseline="0%" dirty="0">
                <a:solidFill>
                  <a:srgbClr val="000000"/>
                </a:solidFill>
                <a:uFillTx/>
                <a:latin typeface="Calibri"/>
                <a:hlinkClick r:id="rId3"/>
              </a:rPr>
              <a:t>) machine</a:t>
            </a:r>
            <a:endParaRPr lang="en-US" sz="2000" b="0" i="0" u="none" strike="noStrike" kern="1200" cap="none" spc="0" baseline="0%" dirty="0">
              <a:solidFill>
                <a:srgbClr val="0070C0"/>
              </a:solidFill>
              <a:uFillTx/>
              <a:latin typeface="Arial" pitchFamily="34"/>
              <a:cs typeface="Arial" pitchFamily="34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0" cap="none" spc="0" baseline="0%" dirty="0">
                <a:solidFill>
                  <a:srgbClr val="0070C0"/>
                </a:solidFill>
                <a:uFillTx/>
                <a:latin typeface="Arial"/>
                <a:cs typeface="Arial"/>
              </a:rPr>
              <a:t>    </a:t>
            </a:r>
            <a:r>
              <a:rPr lang="en-US" sz="2000" b="0" i="0" u="none" strike="noStrike" kern="1200" cap="none" spc="0" baseline="0%" dirty="0">
                <a:solidFill>
                  <a:srgbClr val="0070C0"/>
                </a:solidFill>
                <a:uFillTx/>
                <a:latin typeface="Arial"/>
                <a:cs typeface="Arial"/>
              </a:rPr>
              <a:t> … </a:t>
            </a:r>
            <a:r>
              <a:rPr lang="en-US" sz="2000" b="0" i="0" u="none" strike="noStrike" kern="1200" cap="none" spc="0" baseline="0%" dirty="0" err="1">
                <a:solidFill>
                  <a:srgbClr val="0070C0"/>
                </a:solidFill>
                <a:uFillTx/>
                <a:latin typeface="Arial"/>
                <a:cs typeface="Arial"/>
              </a:rPr>
              <a:t>componenti</a:t>
            </a:r>
            <a:r>
              <a:rPr lang="en-US" sz="2000" b="0" i="0" u="none" strike="noStrike" kern="1200" cap="none" spc="0" baseline="0%" dirty="0">
                <a:solidFill>
                  <a:srgbClr val="0070C0"/>
                </a:solidFill>
                <a:uFillTx/>
                <a:latin typeface="Arial"/>
                <a:cs typeface="Arial"/>
              </a:rPr>
              <a:t> software </a:t>
            </a:r>
            <a:r>
              <a:rPr lang="en-US" sz="2000" b="0" i="0" u="none" strike="noStrike" kern="1200" cap="none" spc="0" baseline="0%" dirty="0" err="1">
                <a:solidFill>
                  <a:srgbClr val="0070C0"/>
                </a:solidFill>
                <a:uFillTx/>
                <a:latin typeface="Arial"/>
                <a:ea typeface="Calibri"/>
                <a:cs typeface="Arial"/>
              </a:rPr>
              <a:t>interagenti</a:t>
            </a:r>
            <a:r>
              <a:rPr lang="en-US" sz="2000" b="0" i="0" u="none" strike="noStrike" kern="1200" cap="none" spc="0" baseline="0%" dirty="0">
                <a:solidFill>
                  <a:srgbClr val="0070C0"/>
                </a:solidFill>
                <a:uFillTx/>
                <a:latin typeface="Arial"/>
                <a:cs typeface="Arial"/>
              </a:rPr>
              <a:t> (</a:t>
            </a:r>
            <a:r>
              <a:rPr lang="en-US" sz="2000" b="0" i="0" u="none" strike="noStrike" kern="1200" cap="none" spc="0" baseline="0%" dirty="0" err="1">
                <a:solidFill>
                  <a:srgbClr val="7030A0"/>
                </a:solidFill>
                <a:uFillTx/>
                <a:latin typeface="Arial"/>
                <a:cs typeface="Arial"/>
              </a:rPr>
              <a:t>Funzioni</a:t>
            </a:r>
            <a:r>
              <a:rPr lang="en-US" sz="2000" b="0" i="0" u="none" strike="noStrike" kern="1200" cap="none" spc="0" baseline="0%" dirty="0">
                <a:solidFill>
                  <a:srgbClr val="7030A0"/>
                </a:solidFill>
                <a:uFillTx/>
                <a:latin typeface="Arial"/>
                <a:cs typeface="Arial"/>
              </a:rPr>
              <a:t>, </a:t>
            </a:r>
            <a:r>
              <a:rPr lang="en-US" sz="2000" b="0" i="0" u="none" strike="noStrike" kern="1200" cap="none" spc="0" baseline="0%" err="1">
                <a:solidFill>
                  <a:srgbClr val="7030A0"/>
                </a:solidFill>
                <a:uFillTx/>
                <a:latin typeface="Arial"/>
                <a:cs typeface="Arial"/>
              </a:rPr>
              <a:t>Oggetti</a:t>
            </a:r>
            <a:r>
              <a:rPr lang="en-US" sz="2000" b="0" i="0" u="none" strike="noStrike" kern="1200" cap="none" spc="0" baseline="0%">
                <a:solidFill>
                  <a:srgbClr val="7030A0"/>
                </a:solidFill>
                <a:uFillTx/>
                <a:latin typeface="Arial"/>
                <a:cs typeface="Arial"/>
              </a:rPr>
              <a:t>,Processi</a:t>
            </a:r>
            <a:r>
              <a:rPr lang="en-US" sz="2000" b="0" i="0" u="none" strike="noStrike" kern="1200" cap="none" spc="0" baseline="0%" dirty="0">
                <a:solidFill>
                  <a:srgbClr val="7030A0"/>
                </a:solidFill>
                <a:uFillTx/>
                <a:latin typeface="Arial"/>
                <a:cs typeface="Arial"/>
              </a:rPr>
              <a:t>, </a:t>
            </a:r>
            <a:r>
              <a:rPr lang="en-US" sz="2000" b="0" i="0" u="none" strike="noStrike" kern="1200" cap="none" spc="0" baseline="0%" dirty="0" err="1">
                <a:solidFill>
                  <a:srgbClr val="7030A0"/>
                </a:solidFill>
                <a:uFillTx/>
                <a:latin typeface="Arial"/>
                <a:cs typeface="Arial"/>
              </a:rPr>
              <a:t>Attori</a:t>
            </a:r>
            <a:r>
              <a:rPr lang="en-US" sz="2000" b="0" i="0" u="none" strike="noStrike" kern="1200" cap="none" spc="0" baseline="0%" dirty="0">
                <a:solidFill>
                  <a:srgbClr val="7030A0"/>
                </a:solidFill>
                <a:uFillTx/>
                <a:latin typeface="Arial"/>
                <a:cs typeface="Arial"/>
              </a:rPr>
              <a:t>, </a:t>
            </a:r>
            <a:r>
              <a:rPr lang="en-US" sz="2000" b="0" i="0" u="none" strike="noStrike" kern="1200" cap="none" spc="0" baseline="0%" dirty="0" err="1">
                <a:solidFill>
                  <a:srgbClr val="7030A0"/>
                </a:solidFill>
                <a:uFillTx/>
                <a:latin typeface="Arial"/>
                <a:cs typeface="Arial"/>
              </a:rPr>
              <a:t>Agenti</a:t>
            </a:r>
            <a:r>
              <a:rPr lang="en-US" sz="2000" b="0" i="0" u="none" strike="noStrike" kern="1200" cap="none" spc="0" baseline="0%" dirty="0">
                <a:solidFill>
                  <a:srgbClr val="7030A0"/>
                </a:solidFill>
                <a:uFillTx/>
                <a:latin typeface="Arial"/>
                <a:cs typeface="Arial"/>
              </a:rPr>
              <a:t> </a:t>
            </a:r>
            <a:r>
              <a:rPr lang="en-US" sz="2000" b="0" i="0" u="none" strike="noStrike" kern="1200" cap="none" spc="0" baseline="0%" dirty="0">
                <a:solidFill>
                  <a:srgbClr val="0070C0"/>
                </a:solidFill>
                <a:uFillTx/>
                <a:latin typeface="Arial"/>
                <a:cs typeface="Arial"/>
              </a:rPr>
              <a:t>…)  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0" cap="none" spc="0" baseline="0%" dirty="0">
                <a:solidFill>
                  <a:srgbClr val="0070C0"/>
                </a:solidFill>
                <a:uFillTx/>
                <a:latin typeface="Arial"/>
                <a:cs typeface="Arial"/>
              </a:rPr>
              <a:t>          </a:t>
            </a:r>
            <a:r>
              <a:rPr lang="en-US" sz="2000" b="0" i="0" u="none" strike="noStrike" kern="1200" cap="none" spc="0" baseline="0%" dirty="0">
                <a:solidFill>
                  <a:srgbClr val="0070C0"/>
                </a:solidFill>
                <a:uFillTx/>
                <a:latin typeface="Arial"/>
                <a:cs typeface="Arial"/>
              </a:rPr>
              <a:t> … </a:t>
            </a:r>
            <a:r>
              <a:rPr lang="en-US" sz="2000" b="0" i="0" u="none" strike="noStrike" kern="1200" cap="none" spc="0" baseline="0%" dirty="0" err="1">
                <a:solidFill>
                  <a:srgbClr val="0070C0"/>
                </a:solidFill>
                <a:uFillTx/>
                <a:latin typeface="Arial"/>
                <a:cs typeface="Arial"/>
              </a:rPr>
              <a:t>architetture</a:t>
            </a:r>
            <a:r>
              <a:rPr lang="en-US" sz="2000" b="0" i="0" u="none" strike="noStrike" kern="1200" cap="none" spc="0" baseline="0%" dirty="0">
                <a:solidFill>
                  <a:srgbClr val="0070C0"/>
                </a:solidFill>
                <a:uFillTx/>
                <a:latin typeface="Arial"/>
                <a:cs typeface="Arial"/>
              </a:rPr>
              <a:t> … Internet … </a:t>
            </a:r>
            <a:r>
              <a:rPr lang="en-US" sz="2000" b="0" i="0" u="none" strike="noStrike" kern="1200" cap="none" spc="0" baseline="0%" dirty="0" err="1">
                <a:solidFill>
                  <a:srgbClr val="0070C0"/>
                </a:solidFill>
                <a:uFillTx/>
                <a:latin typeface="Arial"/>
                <a:cs typeface="Arial"/>
              </a:rPr>
              <a:t>sistemi</a:t>
            </a:r>
            <a:r>
              <a:rPr lang="en-US" sz="2000" b="0" i="0" u="none" strike="noStrike" kern="1200" cap="none" spc="0" baseline="0%" dirty="0">
                <a:solidFill>
                  <a:srgbClr val="0070C0"/>
                </a:solidFill>
                <a:uFillTx/>
                <a:latin typeface="Arial"/>
                <a:cs typeface="Arial"/>
              </a:rPr>
              <a:t> </a:t>
            </a:r>
            <a:r>
              <a:rPr lang="en-US" sz="2000" b="0" i="0" u="none" strike="noStrike" kern="1200" cap="none" spc="0" baseline="0%" dirty="0" err="1">
                <a:solidFill>
                  <a:srgbClr val="0070C0"/>
                </a:solidFill>
                <a:uFillTx/>
                <a:latin typeface="Arial"/>
                <a:cs typeface="Arial"/>
              </a:rPr>
              <a:t>distribuiti</a:t>
            </a:r>
            <a:r>
              <a:rPr lang="en-US" sz="2000" b="0" i="0" u="none" strike="noStrike" kern="1200" cap="none" spc="0" baseline="0%" dirty="0">
                <a:solidFill>
                  <a:srgbClr val="0070C0"/>
                </a:solidFill>
                <a:uFillTx/>
                <a:latin typeface="Arial"/>
                <a:cs typeface="Arial"/>
              </a:rPr>
              <a:t>… </a:t>
            </a:r>
            <a:r>
              <a:rPr lang="en-US" sz="2000" b="0" i="0" u="none" strike="noStrike" kern="1200" cap="none" spc="0" baseline="0%" dirty="0" err="1">
                <a:solidFill>
                  <a:srgbClr val="0070C0"/>
                </a:solidFill>
                <a:uFillTx/>
                <a:latin typeface="Arial"/>
                <a:cs typeface="Arial"/>
              </a:rPr>
              <a:t>sistemi</a:t>
            </a:r>
            <a:r>
              <a:rPr lang="en-US" sz="2000" b="0" i="0" u="none" strike="noStrike" kern="1200" cap="none" spc="0" baseline="0%" dirty="0">
                <a:solidFill>
                  <a:srgbClr val="0070C0"/>
                </a:solidFill>
                <a:uFillTx/>
                <a:latin typeface="Arial"/>
                <a:cs typeface="Arial"/>
              </a:rPr>
              <a:t> auto-</a:t>
            </a:r>
            <a:r>
              <a:rPr lang="en-US" sz="2000" b="0" i="0" u="none" strike="noStrike" kern="1200" cap="none" spc="0" baseline="0%" dirty="0" err="1">
                <a:solidFill>
                  <a:srgbClr val="0070C0"/>
                </a:solidFill>
                <a:uFillTx/>
                <a:latin typeface="Arial"/>
                <a:cs typeface="Arial"/>
              </a:rPr>
              <a:t>organizzati</a:t>
            </a:r>
            <a:r>
              <a:rPr lang="en-US" sz="2000" b="0" i="0" u="none" strike="noStrike" kern="1200" cap="none" spc="0" dirty="0">
                <a:solidFill>
                  <a:srgbClr val="0070C0"/>
                </a:solidFill>
                <a:uFillTx/>
                <a:latin typeface="Arial"/>
                <a:cs typeface="Arial"/>
              </a:rPr>
              <a:t> …. </a:t>
            </a:r>
            <a:r>
              <a:rPr lang="en-US" sz="2000" b="0" i="0" u="none" strike="noStrike" kern="1200" cap="none" spc="0" baseline="0%" dirty="0" err="1">
                <a:solidFill>
                  <a:srgbClr val="0070C0"/>
                </a:solidFill>
                <a:uFillTx/>
                <a:latin typeface="Arial"/>
                <a:cs typeface="Arial"/>
              </a:rPr>
              <a:t>organismi</a:t>
            </a:r>
            <a:r>
              <a:rPr lang="en-US" sz="2000" b="0" i="0" u="none" strike="noStrike" kern="1200" cap="none" spc="0" baseline="0%" dirty="0">
                <a:solidFill>
                  <a:srgbClr val="0070C0"/>
                </a:solidFill>
                <a:uFillTx/>
                <a:latin typeface="Arial"/>
                <a:cs typeface="Arial"/>
              </a:rPr>
              <a:t> (!?)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2000" b="0" i="0" u="none" strike="noStrike" kern="1200" cap="none" spc="0" baseline="0%" dirty="0">
              <a:solidFill>
                <a:srgbClr val="C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%" dirty="0">
                <a:solidFill>
                  <a:srgbClr val="C00000"/>
                </a:solidFill>
                <a:uFillTx/>
                <a:latin typeface="Calibri"/>
                <a:cs typeface="Calibri"/>
              </a:rPr>
              <a:t>M</a:t>
            </a:r>
            <a:r>
              <a:rPr lang="en-US" sz="20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:  </a:t>
            </a:r>
            <a:r>
              <a:rPr lang="en-US" sz="20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corso</a:t>
            </a:r>
            <a:r>
              <a:rPr lang="en-US" sz="20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 di </a:t>
            </a:r>
            <a:r>
              <a:rPr lang="en-US" sz="20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laurea</a:t>
            </a:r>
            <a:r>
              <a:rPr lang="en-US" sz="20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0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magistrale</a:t>
            </a:r>
            <a:r>
              <a:rPr lang="en-US" sz="20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 con </a:t>
            </a:r>
            <a:r>
              <a:rPr lang="en-US" sz="20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finalità</a:t>
            </a:r>
            <a:r>
              <a:rPr lang="en-US" sz="20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 diverse da quelle di un </a:t>
            </a:r>
            <a:r>
              <a:rPr lang="en-US" sz="20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corso</a:t>
            </a:r>
            <a:r>
              <a:rPr lang="en-US" sz="20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 di </a:t>
            </a:r>
            <a:r>
              <a:rPr lang="en-US" sz="20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laurea</a:t>
            </a:r>
            <a:r>
              <a:rPr lang="en-US" sz="20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0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triennale</a:t>
            </a:r>
            <a:r>
              <a:rPr lang="en-US" sz="20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: </a:t>
            </a:r>
            <a:r>
              <a:rPr lang="en-US" sz="2000" b="0" i="1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la </a:t>
            </a:r>
            <a:r>
              <a:rPr lang="en-US" sz="2000" b="0" i="1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acquisizione</a:t>
            </a:r>
            <a:r>
              <a:rPr lang="en-US" sz="2000" b="0" i="1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 di </a:t>
            </a:r>
            <a:r>
              <a:rPr lang="en-US" sz="2000" b="0" i="1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consoscenze</a:t>
            </a:r>
            <a:r>
              <a:rPr lang="en-US" sz="2000" b="0" i="1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 e </a:t>
            </a:r>
            <a:r>
              <a:rPr lang="en-US" sz="2000" b="0" i="1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pratiche</a:t>
            </a:r>
            <a:r>
              <a:rPr lang="en-US" sz="2000" b="0" i="1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 è </a:t>
            </a:r>
            <a:r>
              <a:rPr lang="en-US" sz="2000" b="0" i="1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rivolta</a:t>
            </a:r>
            <a:r>
              <a:rPr lang="en-US" sz="2000" b="0" i="1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000" b="0" i="1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principalmente</a:t>
            </a:r>
            <a:r>
              <a:rPr lang="en-US" sz="2000" b="0" i="1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 </a:t>
            </a:r>
            <a:r>
              <a:rPr lang="en-US" sz="2000" b="0" i="1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alla</a:t>
            </a:r>
            <a:r>
              <a:rPr lang="en-US" sz="2000" b="0" i="1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 </a:t>
            </a:r>
            <a:r>
              <a:rPr lang="en-US" sz="2000" b="0" i="1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formazione</a:t>
            </a:r>
            <a:r>
              <a:rPr lang="en-US" sz="2000" b="0" i="1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000" b="0" i="1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specialistica</a:t>
            </a:r>
            <a:r>
              <a:rPr lang="en-US" sz="2000" b="0" i="1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,</a:t>
            </a:r>
            <a:r>
              <a:rPr lang="en-US" sz="2000" b="0" i="1" u="none" strike="noStrike" kern="1200" cap="none" spc="0" dirty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000" b="0" i="1" u="none" strike="noStrike" kern="1200" cap="none" spc="0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alla</a:t>
            </a:r>
            <a:r>
              <a:rPr lang="en-US" sz="2000" b="0" i="1" u="none" strike="noStrike" kern="1200" cap="none" spc="0" dirty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000" b="0" i="1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progettazione</a:t>
            </a:r>
            <a:r>
              <a:rPr lang="en-US" sz="2000" b="0" i="1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 e </a:t>
            </a:r>
            <a:r>
              <a:rPr lang="en-US" sz="2000" b="0" i="1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alla</a:t>
            </a:r>
            <a:r>
              <a:rPr lang="en-US" sz="2000" b="0" i="1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 </a:t>
            </a:r>
            <a:r>
              <a:rPr lang="en-US" sz="2000" b="0" i="1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innovazione</a:t>
            </a:r>
            <a:r>
              <a:rPr lang="en-US" sz="2000" b="0" i="1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0176D-E8CA-442D-9711-EDC3591CBC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8923" y="609603"/>
            <a:ext cx="10997488" cy="1320795"/>
          </a:xfrm>
        </p:spPr>
        <p:txBody>
          <a:bodyPr/>
          <a:lstStyle/>
          <a:p>
            <a:pPr lvl="0"/>
            <a:r>
              <a:rPr lang="en-US" sz="2900" dirty="0"/>
              <a:t>72939 - MATERIALE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A2FC16F5-7BA8-4E8A-A711-416D2F6553AA}"/>
              </a:ext>
            </a:extLst>
          </p:cNvPr>
          <p:cNvSpPr txBox="1"/>
          <p:nvPr/>
        </p:nvSpPr>
        <p:spPr>
          <a:xfrm>
            <a:off x="325676" y="1270000"/>
            <a:ext cx="11866324" cy="5262979"/>
          </a:xfrm>
          <a:prstGeom prst="rect">
            <a:avLst/>
          </a:prstGeom>
          <a:solidFill>
            <a:schemeClr val="bg1"/>
          </a:solidFill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4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Sito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Web di Ateneo:</a:t>
            </a:r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  <a:hlinkClick r:id="rId2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hlinkClick r:id="rId2"/>
              </a:rPr>
              <a:t>https://www.unibo.it/it/didattica/insegnamenti/insegnamento/2020/385373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  <a:hlinkClick r:id="rId2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GITHUB del </a:t>
            </a:r>
            <a:r>
              <a:rPr lang="en-US" sz="24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corso</a:t>
            </a:r>
            <a:endParaRPr lang="en-US" sz="24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  <a:ea typeface="Calibri"/>
              <a:cs typeface="Calibri"/>
              <a:hlinkClick r:id="rId2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hlinkClick r:id="rId3"/>
              </a:rPr>
              <a:t>https://github.com/anatali/issLab</a:t>
            </a:r>
            <a:r>
              <a:rPr lang="en-US" sz="2400" b="0" i="0" u="sng" strike="noStrike" kern="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hlinkClick r:id="rId3"/>
              </a:rPr>
              <a:t>2021</a:t>
            </a:r>
            <a:endParaRPr lang="en-US" sz="2400" b="0" i="0" u="sng" strike="noStrike" kern="0" cap="none" spc="0" baseline="0%" dirty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2400" u="sng" kern="0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400" kern="0" dirty="0">
                <a:solidFill>
                  <a:srgbClr val="000000"/>
                </a:solidFill>
                <a:latin typeface="Calibri"/>
                <a:cs typeface="Calibri"/>
              </a:rPr>
              <a:t>Una </a:t>
            </a:r>
            <a:r>
              <a:rPr lang="en-US" sz="2400" kern="0" dirty="0" err="1">
                <a:solidFill>
                  <a:srgbClr val="000000"/>
                </a:solidFill>
                <a:latin typeface="Calibri"/>
                <a:cs typeface="Calibri"/>
              </a:rPr>
              <a:t>panoramica</a:t>
            </a:r>
            <a:r>
              <a:rPr lang="en-US" sz="2400" kern="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  <a:latin typeface="Calibri"/>
                <a:cs typeface="Calibri"/>
              </a:rPr>
              <a:t>introduttiva</a:t>
            </a:r>
            <a:endParaRPr lang="en-US" sz="2400" kern="0" dirty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400" kern="0" dirty="0">
                <a:solidFill>
                  <a:srgbClr val="000000"/>
                </a:solidFill>
                <a:hlinkClick r:id="rId4"/>
              </a:rPr>
              <a:t>72939LabISSIntro.html</a:t>
            </a:r>
            <a:r>
              <a:rPr lang="en-US" sz="2400" kern="0" dirty="0">
                <a:solidFill>
                  <a:srgbClr val="000000"/>
                </a:solidFill>
              </a:rPr>
              <a:t>	</a:t>
            </a:r>
            <a:r>
              <a:rPr lang="en-US" sz="2400" kern="0" dirty="0" err="1">
                <a:solidFill>
                  <a:srgbClr val="000000"/>
                </a:solidFill>
                <a:hlinkClick r:id="rId5" action="ppaction://hlinkfile"/>
              </a:rPr>
              <a:t>Tema</a:t>
            </a:r>
            <a:r>
              <a:rPr lang="en-US" sz="2400" kern="0" dirty="0">
                <a:solidFill>
                  <a:srgbClr val="000000"/>
                </a:solidFill>
                <a:hlinkClick r:id="rId5" action="ppaction://hlinkfile"/>
              </a:rPr>
              <a:t> finale 2020</a:t>
            </a:r>
            <a:endParaRPr lang="en-US" sz="2400" kern="0" dirty="0">
              <a:solidFill>
                <a:srgbClr val="000000"/>
              </a:solidFill>
            </a:endParaRPr>
          </a:p>
          <a:p>
            <a:pPr lvl="0"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2400" kern="0" dirty="0">
              <a:solidFill>
                <a:srgbClr val="000000"/>
              </a:solidFill>
            </a:endParaRPr>
          </a:p>
          <a:p>
            <a:pPr lvl="0"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400" kern="0" dirty="0">
                <a:solidFill>
                  <a:srgbClr val="000000"/>
                </a:solidFill>
              </a:rPr>
              <a:t>Un template di </a:t>
            </a:r>
            <a:r>
              <a:rPr lang="en-US" sz="2400" kern="0" dirty="0" err="1">
                <a:solidFill>
                  <a:srgbClr val="000000"/>
                </a:solidFill>
              </a:rPr>
              <a:t>riferimento</a:t>
            </a:r>
            <a:endParaRPr lang="en-US" sz="2400" kern="0" dirty="0">
              <a:solidFill>
                <a:srgbClr val="000000"/>
              </a:solidFill>
            </a:endParaRPr>
          </a:p>
          <a:p>
            <a:pPr lvl="0"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400" kern="0" dirty="0">
                <a:solidFill>
                  <a:srgbClr val="000000"/>
                </a:solidFill>
                <a:hlinkClick r:id="rId6"/>
              </a:rPr>
              <a:t>issLab2021/</a:t>
            </a:r>
            <a:r>
              <a:rPr lang="en-US" sz="2400" kern="0" dirty="0" err="1">
                <a:solidFill>
                  <a:srgbClr val="000000"/>
                </a:solidFill>
                <a:hlinkClick r:id="rId6"/>
              </a:rPr>
              <a:t>it.unibo.issLabStart</a:t>
            </a:r>
            <a:r>
              <a:rPr lang="en-US" sz="2400" kern="0" dirty="0">
                <a:solidFill>
                  <a:srgbClr val="000000"/>
                </a:solidFill>
                <a:hlinkClick r:id="rId6"/>
              </a:rPr>
              <a:t>/</a:t>
            </a:r>
            <a:r>
              <a:rPr lang="en-US" sz="2400" kern="0" dirty="0" err="1">
                <a:solidFill>
                  <a:srgbClr val="000000"/>
                </a:solidFill>
                <a:hlinkClick r:id="rId6"/>
              </a:rPr>
              <a:t>userDocs</a:t>
            </a:r>
            <a:r>
              <a:rPr lang="en-US" sz="2400" kern="0" dirty="0">
                <a:solidFill>
                  <a:srgbClr val="000000"/>
                </a:solidFill>
                <a:hlinkClick r:id="rId6"/>
              </a:rPr>
              <a:t>/template2021.html</a:t>
            </a:r>
            <a:endParaRPr lang="en-US" sz="2400" kern="0" dirty="0">
              <a:solidFill>
                <a:srgbClr val="000000"/>
              </a:solidFill>
            </a:endParaRPr>
          </a:p>
          <a:p>
            <a:endParaRPr lang="en-US" sz="2400" dirty="0"/>
          </a:p>
          <a:p>
            <a:r>
              <a:rPr lang="en-US" sz="2400" dirty="0"/>
              <a:t>Panopto</a:t>
            </a:r>
            <a:endParaRPr lang="en-US" sz="2400" dirty="0">
              <a:hlinkClick r:id="rId7"/>
            </a:endParaRPr>
          </a:p>
          <a:p>
            <a:r>
              <a:rPr lang="en-US" sz="2400" dirty="0">
                <a:hlinkClick r:id="rId7"/>
              </a:rPr>
              <a:t>Video </a:t>
            </a:r>
            <a:r>
              <a:rPr lang="en-US" sz="2400" dirty="0" err="1">
                <a:hlinkClick r:id="rId7"/>
              </a:rPr>
              <a:t>tema</a:t>
            </a:r>
            <a:r>
              <a:rPr lang="en-US" sz="2400" dirty="0">
                <a:hlinkClick r:id="rId7"/>
              </a:rPr>
              <a:t> finale </a:t>
            </a:r>
            <a:r>
              <a:rPr lang="en-US" sz="2400" dirty="0" err="1">
                <a:hlinkClick r:id="rId7"/>
              </a:rPr>
              <a:t>studenti</a:t>
            </a:r>
            <a:endParaRPr lang="en-US" sz="2400" b="0" i="0" u="none" strike="noStrike" kern="0" cap="none" spc="0" baseline="0%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78849539"/>
      </p:ext>
    </p:extLst>
  </p:cSld>
  <p:clrMapOvr>
    <a:masterClrMapping/>
  </p:clrMapOvr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AEC511-FD42-4D49-A032-0FF1186FB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72939 – Lab tools (start)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F0BE818-A662-45BD-97A6-CEFC9DB2ABED}"/>
              </a:ext>
            </a:extLst>
          </p:cNvPr>
          <p:cNvSpPr txBox="1"/>
          <p:nvPr/>
        </p:nvSpPr>
        <p:spPr>
          <a:xfrm>
            <a:off x="1255295" y="4186989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 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C955DF4-20C3-4EB4-944B-45382F7EE17F}"/>
              </a:ext>
            </a:extLst>
          </p:cNvPr>
          <p:cNvSpPr txBox="1"/>
          <p:nvPr/>
        </p:nvSpPr>
        <p:spPr>
          <a:xfrm>
            <a:off x="184731" y="1615716"/>
            <a:ext cx="11720901" cy="34163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Installare GIT		 </a:t>
            </a:r>
          </a:p>
          <a:p>
            <a:pPr marL="342900" indent="-342900">
              <a:buFont typeface="+mj-lt"/>
              <a:buAutoNum type="arabicPeriod"/>
            </a:pPr>
            <a:r>
              <a:rPr kumimoji="0" lang="it-IT" altLang="it-IT" sz="2400" b="0" i="0" u="none" strike="noStrike" cap="none" normalizeH="0" baseline="0%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Clonare </a:t>
            </a:r>
            <a:r>
              <a:rPr kumimoji="0" lang="it-IT" altLang="it-IT" sz="2400" b="0" i="0" u="none" strike="noStrike" cap="none" normalizeH="0" baseline="0%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https://github.com/anatali/issLab2021</a:t>
            </a:r>
            <a:r>
              <a:rPr kumimoji="0" lang="it-IT" altLang="it-IT" sz="2400" b="0" i="0" u="none" strike="noStrike" cap="none" normalizeH="0" baseline="0%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in una directory </a:t>
            </a:r>
            <a:r>
              <a:rPr kumimoji="0" lang="it-IT" altLang="it-IT" sz="2400" b="1" i="0" u="none" strike="noStrike" cap="none" normalizeH="0" baseline="0%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vuota</a:t>
            </a:r>
            <a:r>
              <a:rPr kumimoji="0" lang="it-IT" altLang="it-IT" sz="2400" b="0" i="0" u="none" strike="noStrike" cap="none" normalizeH="0" baseline="0%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(e.g. </a:t>
            </a:r>
            <a:r>
              <a:rPr kumimoji="0" lang="it-IT" altLang="it-IT" b="0" i="0" u="none" strike="noStrike" cap="none" normalizeH="0" baseline="0%" dirty="0">
                <a:ln>
                  <a:noFill/>
                </a:ln>
                <a:solidFill>
                  <a:srgbClr val="0066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C:/.../iss2021</a:t>
            </a: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it-IT" altLang="it-IT" sz="8000" b="0" i="0" u="none" strike="noStrike" cap="none" normalizeH="0" baseline="0%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Installare Docker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Installare </a:t>
            </a:r>
            <a:r>
              <a:rPr lang="it-IT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Gradle</a:t>
            </a:r>
            <a:endParaRPr lang="it-IT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Installare </a:t>
            </a:r>
            <a:r>
              <a:rPr lang="it-IT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IntelliJ</a:t>
            </a:r>
            <a:endParaRPr lang="it-IT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Installare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hlinkClick r:id="rId3"/>
              </a:rPr>
              <a:t>Eclipse IDE for Java and DSL Developers 2020-06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(Avoid more recent versions)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Installare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Node.js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Installare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hlinkClick r:id="rId4"/>
              </a:rPr>
              <a:t>ngrok</a:t>
            </a: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endParaRPr lang="it-IT" sz="2400" dirty="0"/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253C667C-A801-4726-828D-DABDDAB29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%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%"/>
              </a:lnSpc>
              <a:spcBef>
                <a:spcPct val="0%"/>
              </a:spcBef>
              <a:spcAft>
                <a:spcPct val="0%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%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%"/>
              </a:lnSpc>
              <a:spcBef>
                <a:spcPct val="0%"/>
              </a:spcBef>
              <a:spcAft>
                <a:spcPct val="0%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%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72216"/>
      </p:ext>
    </p:extLst>
  </p:cSld>
  <p:clrMapOvr>
    <a:masterClrMapping/>
  </p:clrMapOvr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41C2587-ADA0-4B50-8E16-905C598C56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918" y="114208"/>
            <a:ext cx="8686082" cy="6826955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9EEEE23D-7069-4FC1-B15B-7086AF5ED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dominio IOT</a:t>
            </a:r>
            <a:br>
              <a:rPr lang="it-IT" dirty="0"/>
            </a:br>
            <a:endParaRPr lang="en-US" dirty="0"/>
          </a:p>
        </p:txBody>
      </p:sp>
      <p:pic>
        <p:nvPicPr>
          <p:cNvPr id="8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C601AFB-8E3D-41E0-AFF8-F85BDC1FB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18" y="2095426"/>
            <a:ext cx="3816615" cy="281939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3D79FC-5064-43A4-987E-730364DD2A0B}"/>
              </a:ext>
            </a:extLst>
          </p:cNvPr>
          <p:cNvSpPr txBox="1"/>
          <p:nvPr/>
        </p:nvSpPr>
        <p:spPr>
          <a:xfrm>
            <a:off x="4289961" y="114208"/>
            <a:ext cx="349961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Real worlds : </a:t>
            </a:r>
            <a:r>
              <a:rPr lang="en-US" sz="2400" dirty="0">
                <a:hlinkClick r:id="rId4"/>
              </a:rPr>
              <a:t>devsDdr.html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59B1A1-9087-4926-9CCC-6036A2894025}"/>
              </a:ext>
            </a:extLst>
          </p:cNvPr>
          <p:cNvSpPr txBox="1"/>
          <p:nvPr/>
        </p:nvSpPr>
        <p:spPr>
          <a:xfrm>
            <a:off x="183318" y="2027952"/>
            <a:ext cx="1927451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Virtual worlds</a:t>
            </a:r>
          </a:p>
        </p:txBody>
      </p:sp>
    </p:spTree>
    <p:extLst>
      <p:ext uri="{BB962C8B-B14F-4D97-AF65-F5344CB8AC3E}">
        <p14:creationId xmlns:p14="http://schemas.microsoft.com/office/powerpoint/2010/main" val="3546507564"/>
      </p:ext>
    </p:extLst>
  </p:cSld>
  <p:clrMapOvr>
    <a:masterClrMapping/>
  </p:clrMapOvr>
</p:sld>
</file>

<file path=ppt/slides/slide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F7EBBB25-3BEA-4F58-B652-EC2DDAA8B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Prime sperimentazioni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6966753-56CC-44D0-B061-AFADD434BC14}"/>
              </a:ext>
            </a:extLst>
          </p:cNvPr>
          <p:cNvSpPr txBox="1"/>
          <p:nvPr/>
        </p:nvSpPr>
        <p:spPr>
          <a:xfrm>
            <a:off x="677332" y="1631233"/>
            <a:ext cx="71470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Iniziamo usando software già sviluppato e deployed su</a:t>
            </a:r>
          </a:p>
          <a:p>
            <a:r>
              <a:rPr lang="it-IT" sz="2400" dirty="0"/>
              <a:t> </a:t>
            </a:r>
            <a:r>
              <a:rPr lang="it-IT" sz="2400" dirty="0">
                <a:hlinkClick r:id="rId2"/>
              </a:rPr>
              <a:t>https://hub.docker.com/repositories 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495196215"/>
      </p:ext>
    </p:extLst>
  </p:cSld>
  <p:clrMapOvr>
    <a:masterClrMapping/>
  </p:clrMapOvr>
</p:sld>
</file>

<file path=ppt/slides/slide6.xml><?xml version="1.0" encoding="utf-8"?>
<p:sld xmlns:a="http://purl.oclc.org/ooxml/drawingml/main" xmlns:r="http://purl.oclc.org/ooxml/officeDocument/relationships" xmlns:p="http://purl.oclc.org/ooxml/presentationml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C28CD-10FA-4DA0-82EA-CEE770B1403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Run the WEnv</a:t>
            </a:r>
          </a:p>
        </p:txBody>
      </p:sp>
      <p:pic>
        <p:nvPicPr>
          <p:cNvPr id="3" name="Picture 4" descr="Text&#10;&#10;Description automatically generated">
            <a:extLst>
              <a:ext uri="{FF2B5EF4-FFF2-40B4-BE49-F238E27FC236}">
                <a16:creationId xmlns:a16="http://schemas.microsoft.com/office/drawing/2014/main" id="{BC63642F-4176-4CA7-B67E-74DB95362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9" y="1713786"/>
            <a:ext cx="12148160" cy="282499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9AE318A-FFBC-4CCF-8CB0-1206E61CB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2587" y="3169621"/>
            <a:ext cx="4997881" cy="369201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extBox 6">
            <a:extLst>
              <a:ext uri="{FF2B5EF4-FFF2-40B4-BE49-F238E27FC236}">
                <a16:creationId xmlns:a16="http://schemas.microsoft.com/office/drawing/2014/main" id="{E82740D6-1377-47FE-9A9F-488486282E5A}"/>
              </a:ext>
            </a:extLst>
          </p:cNvPr>
          <p:cNvSpPr txBox="1"/>
          <p:nvPr/>
        </p:nvSpPr>
        <p:spPr>
          <a:xfrm>
            <a:off x="441408" y="5013408"/>
            <a:ext cx="6083475" cy="1477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docker-compose -f virtualrobotandcontrol.yaml up wenv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%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cs typeface="Calibri"/>
              </a:rPr>
              <a:t>Localhost:8090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%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docker-compose -f virtualrobotandcontrol.yaml down</a:t>
            </a:r>
            <a:endParaRPr lang="en-US" sz="1800" b="0" i="0" u="none" strike="noStrike" kern="1200" cap="none" spc="0" baseline="0%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purl.oclc.org/ooxml/drawingml/main" xmlns:r="http://purl.oclc.org/ooxml/officeDocument/relationships" xmlns:p="http://purl.oclc.org/ooxml/presentationml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39680-162E-45C9-AFB5-A85A0431060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Run the </a:t>
            </a:r>
            <a:r>
              <a:rPr lang="en-US" dirty="0" err="1"/>
              <a:t>WEnv</a:t>
            </a:r>
            <a:r>
              <a:rPr lang="en-US" dirty="0"/>
              <a:t> + Control </a:t>
            </a:r>
          </a:p>
        </p:txBody>
      </p:sp>
      <p:pic>
        <p:nvPicPr>
          <p:cNvPr id="3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37420C8-0858-410E-897F-048E800C0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184" y="3169621"/>
            <a:ext cx="4997881" cy="369201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7" descr="Text&#10;&#10;Description automatically generated">
            <a:extLst>
              <a:ext uri="{FF2B5EF4-FFF2-40B4-BE49-F238E27FC236}">
                <a16:creationId xmlns:a16="http://schemas.microsoft.com/office/drawing/2014/main" id="{7234AB2D-0E55-4DFD-AE59-A0B2CF53F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184" y="1275377"/>
            <a:ext cx="11688866" cy="273104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EE6BEB1-C7E7-4B38-A0F4-29B31D83C5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5299" y="3163302"/>
            <a:ext cx="4841309" cy="369421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TextBox 6">
            <a:extLst>
              <a:ext uri="{FF2B5EF4-FFF2-40B4-BE49-F238E27FC236}">
                <a16:creationId xmlns:a16="http://schemas.microsoft.com/office/drawing/2014/main" id="{4BCC8C59-7686-4EF4-B8C4-D2C8D403FDAB}"/>
              </a:ext>
            </a:extLst>
          </p:cNvPr>
          <p:cNvSpPr txBox="1"/>
          <p:nvPr/>
        </p:nvSpPr>
        <p:spPr>
          <a:xfrm>
            <a:off x="5840410" y="646438"/>
            <a:ext cx="6083475" cy="923333"/>
          </a:xfrm>
          <a:prstGeom prst="rect">
            <a:avLst/>
          </a:prstGeom>
          <a:solidFill>
            <a:schemeClr val="bg1"/>
          </a:solidFill>
          <a:ln cap="flat">
            <a:solidFill>
              <a:srgbClr val="FFC000"/>
            </a:solidFill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docker-compose -f </a:t>
            </a:r>
            <a:r>
              <a:rPr lang="en-US" sz="18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virtualrobotandcontrol.yaml</a:t>
            </a:r>
            <a:r>
              <a:rPr lang="en-US" sz="18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 up 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Localhost:8090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Localhost:3000</a:t>
            </a:r>
            <a:endParaRPr lang="en-US" sz="18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38EE30-1E64-44E1-AB35-33C09CDA9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2" y="609604"/>
            <a:ext cx="8596667" cy="1151740"/>
          </a:xfrm>
        </p:spPr>
        <p:txBody>
          <a:bodyPr>
            <a:normAutofit/>
          </a:bodyPr>
          <a:lstStyle/>
          <a:p>
            <a:r>
              <a:rPr lang="it-IT" dirty="0"/>
              <a:t>Un primo sistema da sviluppare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7D006C-2926-4E61-801B-A70DC4051487}"/>
              </a:ext>
            </a:extLst>
          </p:cNvPr>
          <p:cNvSpPr txBox="1"/>
          <p:nvPr/>
        </p:nvSpPr>
        <p:spPr>
          <a:xfrm>
            <a:off x="677331" y="2348831"/>
            <a:ext cx="9973179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3200" dirty="0">
                <a:solidFill>
                  <a:srgbClr val="90C226"/>
                </a:solidFill>
                <a:latin typeface="Trebuchet MS"/>
              </a:rPr>
              <a:t>Requirement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3200" b="0" i="0" dirty="0">
              <a:solidFill>
                <a:srgbClr val="0070C0"/>
              </a:solidFill>
              <a:effectLst/>
              <a:latin typeface="Times New Roman" panose="02020603050405020304" pitchFamily="18" charset="0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32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</a:rPr>
              <a:t>Design and build a software system that leads a robot to walk along the boundary of a empty, rectangular room.</a:t>
            </a:r>
          </a:p>
        </p:txBody>
      </p:sp>
    </p:spTree>
    <p:extLst>
      <p:ext uri="{BB962C8B-B14F-4D97-AF65-F5344CB8AC3E}">
        <p14:creationId xmlns:p14="http://schemas.microsoft.com/office/powerpoint/2010/main" val="3403769052"/>
      </p:ext>
    </p:extLst>
  </p:cSld>
  <p:clrMapOvr>
    <a:masterClrMapping/>
  </p:clrMapOvr>
</p:sld>
</file>

<file path=ppt/slides/slide9.xml><?xml version="1.0" encoding="utf-8"?>
<p:sld xmlns:a="http://purl.oclc.org/ooxml/drawingml/main" xmlns:r="http://purl.oclc.org/ooxml/officeDocument/relationships" xmlns:p="http://purl.oclc.org/ooxml/presentationml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2B1C65F-61F0-4686-A3C9-D5B212DBDADA}"/>
              </a:ext>
            </a:extLst>
          </p:cNvPr>
          <p:cNvSpPr txBox="1"/>
          <p:nvPr/>
        </p:nvSpPr>
        <p:spPr>
          <a:xfrm>
            <a:off x="419482" y="265789"/>
            <a:ext cx="10645033" cy="6350456"/>
          </a:xfrm>
          <a:prstGeom prst="rect">
            <a:avLst/>
          </a:prstGeom>
          <a:solidFill>
            <a:schemeClr val="bg1"/>
          </a:solidFill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lvl="0"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4000" dirty="0">
                <a:solidFill>
                  <a:srgbClr val="90C226"/>
                </a:solidFill>
                <a:latin typeface="Trebuchet MS"/>
              </a:rPr>
              <a:t>HOME WORK </a:t>
            </a:r>
          </a:p>
          <a:p>
            <a:pPr lvl="0"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4000" dirty="0">
              <a:solidFill>
                <a:srgbClr val="90C226"/>
              </a:solidFill>
              <a:latin typeface="Trebuchet MS"/>
            </a:endParaRPr>
          </a:p>
          <a:p>
            <a:pPr lvl="0"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800" b="1" dirty="0">
                <a:solidFill>
                  <a:srgbClr val="C00000"/>
                </a:solidFill>
                <a:latin typeface="Georgia" panose="02040502050405020303" pitchFamily="18" charset="0"/>
              </a:rPr>
              <a:t>D</a:t>
            </a:r>
            <a:r>
              <a:rPr lang="en-US" sz="2800" b="1" i="0" dirty="0">
                <a:solidFill>
                  <a:srgbClr val="C00000"/>
                </a:solidFill>
                <a:effectLst/>
                <a:latin typeface="Georgia" panose="02040502050405020303" pitchFamily="18" charset="0"/>
              </a:rPr>
              <a:t>eliverable</a:t>
            </a:r>
            <a:r>
              <a:rPr lang="it-IT" sz="2800" dirty="0"/>
              <a:t> : </a:t>
            </a:r>
            <a:r>
              <a:rPr lang="it-IT" sz="2400" dirty="0"/>
              <a:t>Si compili il </a:t>
            </a:r>
            <a:r>
              <a:rPr lang="en-US" sz="2400" kern="0" dirty="0">
                <a:solidFill>
                  <a:srgbClr val="000000"/>
                </a:solidFill>
              </a:rPr>
              <a:t>template di </a:t>
            </a:r>
            <a:r>
              <a:rPr lang="en-US" sz="2400" kern="0" dirty="0" err="1">
                <a:solidFill>
                  <a:srgbClr val="000000"/>
                </a:solidFill>
              </a:rPr>
              <a:t>riferimento</a:t>
            </a:r>
            <a:r>
              <a:rPr lang="en-US" sz="2400" kern="0" dirty="0">
                <a:solidFill>
                  <a:srgbClr val="000000"/>
                </a:solidFill>
              </a:rPr>
              <a:t> (con </a:t>
            </a:r>
            <a:r>
              <a:rPr lang="en-US" sz="2400" kern="0" dirty="0" err="1">
                <a:solidFill>
                  <a:srgbClr val="000000"/>
                </a:solidFill>
              </a:rPr>
              <a:t>foto</a:t>
            </a:r>
            <a:r>
              <a:rPr lang="en-US" sz="2400" kern="0" dirty="0">
                <a:solidFill>
                  <a:srgbClr val="000000"/>
                </a:solidFill>
              </a:rPr>
              <a:t>)</a:t>
            </a:r>
          </a:p>
          <a:p>
            <a:pPr lvl="0"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400" kern="0" dirty="0">
                <a:solidFill>
                  <a:srgbClr val="000000"/>
                </a:solidFill>
                <a:hlinkClick r:id="rId2"/>
              </a:rPr>
              <a:t>issLab2021/</a:t>
            </a:r>
            <a:r>
              <a:rPr lang="en-US" sz="2400" kern="0" dirty="0" err="1">
                <a:solidFill>
                  <a:srgbClr val="000000"/>
                </a:solidFill>
                <a:hlinkClick r:id="rId2"/>
              </a:rPr>
              <a:t>it.unibo.issLabStart</a:t>
            </a:r>
            <a:r>
              <a:rPr lang="en-US" sz="2400" kern="0" dirty="0">
                <a:solidFill>
                  <a:srgbClr val="000000"/>
                </a:solidFill>
                <a:hlinkClick r:id="rId2"/>
              </a:rPr>
              <a:t>/</a:t>
            </a:r>
            <a:r>
              <a:rPr lang="en-US" sz="2400" kern="0" dirty="0" err="1">
                <a:solidFill>
                  <a:srgbClr val="000000"/>
                </a:solidFill>
                <a:hlinkClick r:id="rId2"/>
              </a:rPr>
              <a:t>userDocs</a:t>
            </a:r>
            <a:r>
              <a:rPr lang="en-US" sz="2400" kern="0" dirty="0">
                <a:solidFill>
                  <a:srgbClr val="000000"/>
                </a:solidFill>
                <a:hlinkClick r:id="rId2"/>
              </a:rPr>
              <a:t>/template2021.html</a:t>
            </a:r>
            <a:endParaRPr lang="en-US" sz="2400" kern="0" dirty="0">
              <a:solidFill>
                <a:srgbClr val="000000"/>
              </a:solidFill>
            </a:endParaRPr>
          </a:p>
          <a:p>
            <a:pPr lvl="0"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400" kern="0" dirty="0">
                <a:solidFill>
                  <a:srgbClr val="000000"/>
                </a:solidFill>
              </a:rPr>
              <a:t>e </a:t>
            </a:r>
            <a:r>
              <a:rPr lang="en-US" sz="2400" kern="0" dirty="0" err="1">
                <a:solidFill>
                  <a:srgbClr val="000000"/>
                </a:solidFill>
              </a:rPr>
              <a:t>si</a:t>
            </a:r>
            <a:r>
              <a:rPr lang="en-US" sz="2400" kern="0" dirty="0">
                <a:solidFill>
                  <a:srgbClr val="000000"/>
                </a:solidFill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</a:rPr>
              <a:t>invii</a:t>
            </a:r>
            <a:r>
              <a:rPr lang="en-US" sz="2400" kern="0" dirty="0">
                <a:solidFill>
                  <a:srgbClr val="000000"/>
                </a:solidFill>
              </a:rPr>
              <a:t> un file pdf (</a:t>
            </a:r>
            <a:r>
              <a:rPr lang="en-US" sz="2400" kern="0" dirty="0">
                <a:solidFill>
                  <a:srgbClr val="FF0000"/>
                </a:solidFill>
              </a:rPr>
              <a:t>&lt;</a:t>
            </a:r>
            <a:r>
              <a:rPr lang="en-US" sz="2400" kern="0" dirty="0" err="1">
                <a:solidFill>
                  <a:srgbClr val="FF0000"/>
                </a:solidFill>
              </a:rPr>
              <a:t>cognome_nome</a:t>
            </a:r>
            <a:r>
              <a:rPr lang="en-US" sz="2400" kern="0" dirty="0">
                <a:solidFill>
                  <a:srgbClr val="FF0000"/>
                </a:solidFill>
              </a:rPr>
              <a:t>&gt;_iss0.pdf</a:t>
            </a:r>
            <a:r>
              <a:rPr lang="en-US" sz="2400" kern="0" dirty="0">
                <a:solidFill>
                  <a:srgbClr val="000000"/>
                </a:solidFill>
              </a:rPr>
              <a:t>) a </a:t>
            </a:r>
            <a:r>
              <a:rPr lang="en-US" sz="2400" kern="0" dirty="0">
                <a:solidFill>
                  <a:srgbClr val="0070C0"/>
                </a:solidFill>
              </a:rPr>
              <a:t>antonio.natali@unibo.it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2800" u="none" strike="noStrike" kern="1200" cap="none" spc="0" baseline="-25%" dirty="0">
              <a:solidFill>
                <a:srgbClr val="000000"/>
              </a:solidFill>
              <a:uFillTx/>
              <a:latin typeface="Times New Roman" panose="02020603050405020304" pitchFamily="18" charset="0"/>
              <a:cs typeface="Calibri"/>
            </a:endParaRPr>
          </a:p>
          <a:p>
            <a:pPr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3200" dirty="0" err="1">
                <a:solidFill>
                  <a:srgbClr val="90C226"/>
                </a:solidFill>
                <a:latin typeface="Trebuchet MS"/>
              </a:rPr>
              <a:t>TestPlan</a:t>
            </a:r>
            <a:r>
              <a:rPr lang="en-US" sz="2800" dirty="0">
                <a:solidFill>
                  <a:srgbClr val="90C226"/>
                </a:solidFill>
                <a:latin typeface="Trebuchet MS"/>
              </a:rPr>
              <a:t> </a:t>
            </a:r>
          </a:p>
          <a:p>
            <a:pPr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800" kern="0" dirty="0">
                <a:solidFill>
                  <a:srgbClr val="C00000"/>
                </a:solidFill>
              </a:rPr>
              <a:t>TODO</a:t>
            </a:r>
            <a:r>
              <a:rPr lang="en-US" sz="2800" kern="0" dirty="0">
                <a:solidFill>
                  <a:srgbClr val="000000"/>
                </a:solidFill>
              </a:rPr>
              <a:t>: </a:t>
            </a:r>
            <a:r>
              <a:rPr lang="en-US" sz="2400" kern="0" dirty="0">
                <a:solidFill>
                  <a:srgbClr val="000000"/>
                </a:solidFill>
              </a:rPr>
              <a:t>(HINT: as an user, I expect that …)</a:t>
            </a:r>
            <a:endParaRPr lang="en-US" sz="2800" u="none" strike="noStrike" kern="1200" cap="none" spc="0" baseline="-25%" dirty="0">
              <a:solidFill>
                <a:srgbClr val="000000"/>
              </a:solidFill>
              <a:uFillTx/>
              <a:latin typeface="Times New Roman" panose="02020603050405020304" pitchFamily="18" charset="0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3200" dirty="0">
                <a:solidFill>
                  <a:srgbClr val="90C226"/>
                </a:solidFill>
                <a:latin typeface="Trebuchet MS"/>
              </a:rPr>
              <a:t>Analysis</a:t>
            </a:r>
            <a:endParaRPr lang="en-US" sz="2800" baseline="-25%" dirty="0">
              <a:solidFill>
                <a:srgbClr val="000000"/>
              </a:solidFill>
              <a:latin typeface="Times New Roman" panose="02020603050405020304" pitchFamily="18" charset="0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800" kern="0" dirty="0">
                <a:solidFill>
                  <a:srgbClr val="C00000"/>
                </a:solidFill>
              </a:rPr>
              <a:t>TODO</a:t>
            </a:r>
            <a:r>
              <a:rPr lang="en-US" sz="2800" kern="0" dirty="0">
                <a:solidFill>
                  <a:srgbClr val="000000"/>
                </a:solidFill>
              </a:rPr>
              <a:t>: </a:t>
            </a:r>
            <a:r>
              <a:rPr lang="en-US" sz="2400" kern="0" dirty="0">
                <a:solidFill>
                  <a:srgbClr val="000000"/>
                </a:solidFill>
              </a:rPr>
              <a:t>(HINT: the relevant aspects are … 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400" kern="0" dirty="0">
                <a:solidFill>
                  <a:srgbClr val="000000"/>
                </a:solidFill>
              </a:rPr>
              <a:t>                         the suited technologies are …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400" kern="0" dirty="0">
                <a:solidFill>
                  <a:srgbClr val="000000"/>
                </a:solidFill>
              </a:rPr>
              <a:t>                         the expected costs are …. )</a:t>
            </a:r>
            <a:endParaRPr lang="en-US" sz="2400" kern="0" dirty="0">
              <a:solidFill>
                <a:srgbClr val="C00000"/>
              </a:solidFill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800" b="1" kern="0" dirty="0">
                <a:solidFill>
                  <a:srgbClr val="0070C0"/>
                </a:solidFill>
                <a:latin typeface="Georgia" panose="02040502050405020303" pitchFamily="18" charset="0"/>
              </a:rPr>
              <a:t>Main goal</a:t>
            </a:r>
            <a:r>
              <a:rPr lang="en-US" sz="2800" kern="0" dirty="0">
                <a:solidFill>
                  <a:srgbClr val="000000"/>
                </a:solidFill>
              </a:rPr>
              <a:t>: </a:t>
            </a:r>
            <a:r>
              <a:rPr lang="en-US" sz="2800" kern="0" dirty="0" err="1">
                <a:solidFill>
                  <a:srgbClr val="000000"/>
                </a:solidFill>
              </a:rPr>
              <a:t>superare</a:t>
            </a:r>
            <a:r>
              <a:rPr lang="en-US" sz="2800" kern="0" dirty="0">
                <a:solidFill>
                  <a:srgbClr val="000000"/>
                </a:solidFill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</a:rPr>
              <a:t>indicazioni</a:t>
            </a:r>
            <a:r>
              <a:rPr lang="en-US" sz="2800" kern="0" dirty="0">
                <a:solidFill>
                  <a:srgbClr val="000000"/>
                </a:solidFill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</a:rPr>
              <a:t>vaghe</a:t>
            </a:r>
            <a:r>
              <a:rPr lang="en-US" sz="2800" kern="0" dirty="0">
                <a:solidFill>
                  <a:srgbClr val="000000"/>
                </a:solidFill>
              </a:rPr>
              <a:t> e imprecise </a:t>
            </a:r>
            <a:r>
              <a:rPr lang="en-US" sz="2800" kern="0" dirty="0" err="1">
                <a:solidFill>
                  <a:srgbClr val="000000"/>
                </a:solidFill>
              </a:rPr>
              <a:t>cercando</a:t>
            </a:r>
            <a:r>
              <a:rPr lang="en-US" sz="2800" kern="0" dirty="0">
                <a:solidFill>
                  <a:srgbClr val="000000"/>
                </a:solidFill>
              </a:rPr>
              <a:t> di </a:t>
            </a:r>
            <a:r>
              <a:rPr lang="en-US" sz="2800" kern="0" dirty="0" err="1">
                <a:solidFill>
                  <a:srgbClr val="000000"/>
                </a:solidFill>
              </a:rPr>
              <a:t>definire</a:t>
            </a:r>
            <a:r>
              <a:rPr lang="en-US" sz="2800" kern="0" dirty="0">
                <a:solidFill>
                  <a:srgbClr val="000000"/>
                </a:solidFill>
              </a:rPr>
              <a:t> </a:t>
            </a:r>
            <a:r>
              <a:rPr lang="en-US" sz="2800" i="1" kern="0" dirty="0" err="1">
                <a:solidFill>
                  <a:srgbClr val="000000"/>
                </a:solidFill>
              </a:rPr>
              <a:t>specifiche</a:t>
            </a:r>
            <a:r>
              <a:rPr lang="en-US" sz="2800" i="1" kern="0" dirty="0">
                <a:solidFill>
                  <a:srgbClr val="000000"/>
                </a:solidFill>
              </a:rPr>
              <a:t> </a:t>
            </a:r>
            <a:r>
              <a:rPr lang="en-US" sz="2800" i="1" kern="0" dirty="0" err="1">
                <a:solidFill>
                  <a:srgbClr val="000000"/>
                </a:solidFill>
              </a:rPr>
              <a:t>formali</a:t>
            </a:r>
            <a:r>
              <a:rPr lang="en-US" sz="2800" i="1" kern="0" dirty="0">
                <a:solidFill>
                  <a:srgbClr val="000000"/>
                </a:solidFill>
              </a:rPr>
              <a:t> </a:t>
            </a:r>
            <a:r>
              <a:rPr lang="en-US" sz="2800" kern="0" dirty="0">
                <a:solidFill>
                  <a:srgbClr val="000000"/>
                </a:solidFill>
              </a:rPr>
              <a:t>(</a:t>
            </a:r>
            <a:r>
              <a:rPr lang="en-US" sz="2800" kern="0" dirty="0" err="1">
                <a:solidFill>
                  <a:srgbClr val="000000"/>
                </a:solidFill>
              </a:rPr>
              <a:t>cioè</a:t>
            </a:r>
            <a:r>
              <a:rPr lang="en-US" sz="2800" kern="0" dirty="0">
                <a:solidFill>
                  <a:srgbClr val="000000"/>
                </a:solidFill>
              </a:rPr>
              <a:t> ‘</a:t>
            </a:r>
            <a:r>
              <a:rPr lang="en-US" sz="2800" kern="0" dirty="0" err="1">
                <a:solidFill>
                  <a:srgbClr val="000000"/>
                </a:solidFill>
              </a:rPr>
              <a:t>comprensibili</a:t>
            </a:r>
            <a:r>
              <a:rPr lang="en-US" sz="2800" kern="0" dirty="0">
                <a:solidFill>
                  <a:srgbClr val="000000"/>
                </a:solidFill>
              </a:rPr>
              <a:t> a un computer’)</a:t>
            </a:r>
            <a:endParaRPr lang="it-IT" sz="2800" kern="0" dirty="0">
              <a:solidFill>
                <a:srgbClr val="000000"/>
              </a:solidFill>
            </a:endParaRPr>
          </a:p>
        </p:txBody>
      </p:sp>
      <p:pic>
        <p:nvPicPr>
          <p:cNvPr id="4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DB03F59-1B40-4007-BC51-20B5201C4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509" y="2705724"/>
            <a:ext cx="3794636" cy="2803161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774DFE0-9B3E-46A5-B03F-42AAE6A2F723}"/>
              </a:ext>
            </a:extLst>
          </p:cNvPr>
          <p:cNvCxnSpPr/>
          <p:nvPr/>
        </p:nvCxnSpPr>
        <p:spPr>
          <a:xfrm flipH="1">
            <a:off x="8079697" y="4234721"/>
            <a:ext cx="91440" cy="644577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C908235-1008-4550-A046-22ABF4BA5ECA}"/>
              </a:ext>
            </a:extLst>
          </p:cNvPr>
          <p:cNvCxnSpPr>
            <a:cxnSpLocks/>
          </p:cNvCxnSpPr>
          <p:nvPr/>
        </p:nvCxnSpPr>
        <p:spPr>
          <a:xfrm>
            <a:off x="9069049" y="4174761"/>
            <a:ext cx="464695" cy="704537"/>
          </a:xfrm>
          <a:prstGeom prst="line">
            <a:avLst/>
          </a:prstGeom>
          <a:ln w="28575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98C204F-0226-4ED5-A030-A6170F6EB562}"/>
              </a:ext>
            </a:extLst>
          </p:cNvPr>
          <p:cNvCxnSpPr>
            <a:cxnSpLocks/>
          </p:cNvCxnSpPr>
          <p:nvPr/>
        </p:nvCxnSpPr>
        <p:spPr>
          <a:xfrm>
            <a:off x="8079697" y="4879298"/>
            <a:ext cx="1394087" cy="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B576F20-6B53-4CC4-837A-14C9810BB22A}"/>
              </a:ext>
            </a:extLst>
          </p:cNvPr>
          <p:cNvCxnSpPr>
            <a:cxnSpLocks/>
          </p:cNvCxnSpPr>
          <p:nvPr/>
        </p:nvCxnSpPr>
        <p:spPr>
          <a:xfrm flipH="1">
            <a:off x="8171137" y="4234718"/>
            <a:ext cx="897912" cy="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purl.oclc.org/ooxml/drawingml/main" name="Fac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purl.oclc.org/ooxml/officeDocument/extendedProperties" xmlns:vt="http://purl.oclc.org/ooxml/officeDocument/docPropsVTypes">
  <Template>Facet</Template>
  <TotalTime>1233</TotalTime>
  <Words>528</Words>
  <Application>Microsoft Office PowerPoint</Application>
  <PresentationFormat>Widescreen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Georgia</vt:lpstr>
      <vt:lpstr>Times New Roman</vt:lpstr>
      <vt:lpstr>Trebuchet MS</vt:lpstr>
      <vt:lpstr>Wingdings 3</vt:lpstr>
      <vt:lpstr>Facet</vt:lpstr>
      <vt:lpstr>72939 - INGEGNERIA DEI SISTEMI SOFTWARE M</vt:lpstr>
      <vt:lpstr>72939 - MATERIALE</vt:lpstr>
      <vt:lpstr>72939 – Lab tools (start)</vt:lpstr>
      <vt:lpstr>Il dominio IOT </vt:lpstr>
      <vt:lpstr>Prime sperimentazioni</vt:lpstr>
      <vt:lpstr>Run the WEnv</vt:lpstr>
      <vt:lpstr>Run the WEnv + Control </vt:lpstr>
      <vt:lpstr>Un primo sistema da sviluppare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creation on git</dc:title>
  <dc:creator>Antonio Natali</dc:creator>
  <cp:lastModifiedBy>Antonio Natali</cp:lastModifiedBy>
  <cp:revision>25</cp:revision>
  <dcterms:created xsi:type="dcterms:W3CDTF">2021-02-16T15:59:16Z</dcterms:created>
  <dcterms:modified xsi:type="dcterms:W3CDTF">2021-02-19T10:13:35Z</dcterms:modified>
</cp:coreProperties>
</file>

<file path=docProps/custom.xml><?xml version="1.0" encoding="utf-8"?>
<Properties xmlns="http://purl.oclc.org/ooxml/officeDocument/customProperties" xmlns:vt="http://purl.oclc.org/ooxml/officeDocument/docPropsVTypes">
  <property fmtid="{D5CDD505-2E9C-101B-9397-08002B2CF9AE}" pid="2" name="ContentTypeId">
    <vt:lpwstr>0x010100AFD609FFC0C7514199402F351F9728F5</vt:lpwstr>
  </property>
</Properties>
</file>