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359" r:id="rId2"/>
    <p:sldId id="268" r:id="rId3"/>
    <p:sldId id="269" r:id="rId4"/>
    <p:sldId id="360" r:id="rId5"/>
    <p:sldId id="262" r:id="rId6"/>
    <p:sldId id="263" r:id="rId7"/>
    <p:sldId id="265" r:id="rId8"/>
    <p:sldId id="267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95" d="100"/>
          <a:sy n="95" d="100"/>
        </p:scale>
        <p:origin x="1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tableStyles" Target="tableStyle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theme" Target="theme/theme1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viewProps" Target="viewProps.xml"/><Relationship Id="rId5" Type="http://purl.oclc.org/ooxml/officeDocument/relationships/slide" Target="slides/slide4.xml"/><Relationship Id="rId10" Type="http://purl.oclc.org/ooxml/officeDocument/relationships/presProps" Target="presProps.xml"/><Relationship Id="rId4" Type="http://purl.oclc.org/ooxml/officeDocument/relationships/slide" Target="slides/slide3.xml"/><Relationship Id="rId9" Type="http://purl.oclc.org/ooxml/officeDocument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7C556B7-22D4-46A6-81E2-CFBFDC7D2411}"/>
              </a:ext>
            </a:extLst>
          </p:cNvPr>
          <p:cNvGrpSpPr/>
          <p:nvPr/>
        </p:nvGrpSpPr>
        <p:grpSpPr>
          <a:xfrm>
            <a:off x="-74" y="-8467"/>
            <a:ext cx="12192079" cy="6866467"/>
            <a:chOff x="-74" y="-8467"/>
            <a:chExt cx="12192079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A29C696C-4FB3-41FB-9FCD-F2FB3E78998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4D03378-392B-4EE4-A232-D315F3877B6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57262EB-FF4F-4AD4-935A-398F6218217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1FB13D35-A15D-491B-9F86-8DCD643F5D89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D1309822-0F23-43F7-BE8C-AF4B442C6F6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85D6345-2FD0-4E2D-9FB0-A53765AABA7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B027F897-9A45-442D-A997-460F6CA642A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4F249348-91F6-459D-B46C-C81ECE3594C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E796E20E-5B69-4D33-8C7E-0B83B837194C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5CDA7F0E-3220-4213-AB47-CA2F3518F61A}"/>
                </a:ext>
              </a:extLst>
            </p:cNvPr>
            <p:cNvSpPr/>
            <p:nvPr/>
          </p:nvSpPr>
          <p:spPr>
            <a:xfrm rot="10799991">
              <a:off x="-74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149FF80-53B9-4E76-8C75-68DB812317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78CBF4A-6A86-42DB-8C3F-E29D769AC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1C46730-D2F6-465E-9EDC-E23749475D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25027-F480-45BE-98EB-E4ABD50F7C43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37BBDC6-6BE9-45B8-98C5-099C12459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4B0AA4-DE4C-4146-8EF9-49F373EFA3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BEED23-3CB0-4314-8E77-F77AE33DDC2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361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D2B-F81C-44DB-8F57-8ACA5A2BC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EDC4-26A4-4416-91E0-63759378EA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9EB9-6801-4562-BEC2-4BA07F1AC2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27D2E-5ADA-4DDC-9F1A-AD6A016AA88A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EF4E-BCCF-4327-A26A-2C5B82F173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EF7-778C-42D5-BB5D-F618238223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F89E6-E841-433D-9226-E1980481D595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47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EDA-94AF-4F51-938C-F14414BA4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C7B194E-C912-465A-B30F-E890562E5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49A038-E0E2-4DAA-B1DE-30D7ED3171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8ED7CB-D3FB-4F0B-BC16-0E73440B35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D2D60-A35A-4E29-90AF-F462F3828E68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7B43A-7417-4671-AD7A-32BDD7A2E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B8989-28F9-4AF7-A34F-A0ADA92FD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E8B9DC-1601-4E89-9BF3-67798058929C}" type="slidenum">
              <a:t>‹N›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D010FA2-86B3-4BAD-9D82-5AB53DEFF7F1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1148D29-B5B1-4E70-82DF-B02309D4E9AD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%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80471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B76-6B85-4597-A221-0A22787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EF4A-B764-457A-9FE9-C4E52AC0B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5ADF-8A41-4708-B0AE-9C25777D28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19253-5FC5-4A40-8333-D1B15AC5878A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DE37-FE56-4D1E-BD85-7D1CFE1A5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340B-4B16-4643-B6D1-4447BF1DD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11E27-E238-48D1-8B6B-308E3305A798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3247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EAC-AA06-4029-9117-59C20072F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58FF4B-5E50-4225-A3B5-37785B057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6DFB-4627-462B-8770-C70C085B5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B7C2A5-13C5-40F7-AD28-B69B2B7CF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A4D83-3349-4ABB-88EE-6E4E7B0BB022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BB02B9-ED03-4168-99E4-8F83C62D74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394B7-91AF-4BA3-B8E5-3D794DF636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8CB40-8488-4632-BEE4-1726605F46A2}" type="slidenum">
              <a:t>‹N›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1232D76-EE7B-47F8-B8DF-847FD4FCA239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790A1032-D5FB-4EE1-96C6-055EDF9727D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4159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A41-9822-4137-883D-F8EA3C93B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6FC9EE9-59BA-43EF-AC9B-F20C8DBC8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D18F30-FE2F-4C3D-A16F-D10202FE21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BA15B-D6D8-4F9A-AD56-0FA5134D3C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B5C852-7CCC-490C-814F-DFECD5F43B20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27D6C0-54A1-4778-9040-FCF5A0B278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70595F-88EB-4535-B229-6B7262ACA5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55DDB-B265-4385-85EB-9BB6F96920F3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9063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A5C-3E75-4E07-ABFA-31D61F64E8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9D59-D615-4EA5-A2C4-C7D3E79A16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E56-85C9-4977-9C87-A3FE287DC4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A1F4C-93D8-43D7-8339-D733494904AF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E060-9AC1-4B18-96ED-E894A5801A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14A1-EF1D-448D-A021-D965C7B6F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A4CC0-DF28-4594-B397-0B69C273FCC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3704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D43D4-35D2-4CD5-906D-6803C31CB20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C71-C649-4CF9-B6CB-A5E5688C67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247B-3B4F-4414-BDBD-9D74B7241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85217-A614-4057-B794-FF8AEFCE0435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C75-8D6B-4229-BB66-31C96B41C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7C0D-33FA-4987-93EC-A30B4E1C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AD9BC-2D0C-483F-8155-9F1E48F7701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707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141-F108-4E48-964F-670DD34110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7737-9EC4-4FF4-9349-7FDE7A9499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D121-6827-4649-AED3-F2D9A462F0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DACD68-29B9-4EF3-AEDA-C2F359F2DD76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AEB7-7523-4503-84EA-EDF9B8333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7714-66C7-461D-BC75-EAE825A9DC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48A338-ED36-4B02-8A7A-B62AA299990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67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49C1-E937-44A5-A480-62303C59C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3192-58B1-4803-BDCD-506376EF6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FE2E-0F08-4EB1-8FBC-39A180B03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E0725F-6EB9-4ECD-B0CE-1D38B1127686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D35-E81B-4D20-8A14-431F4974F5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9D21-4B0B-4B1A-90BE-9A8B1BFCF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A4FA9-6AAC-4551-B51D-2A8210D0C5CC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19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183-DF2F-44F9-854D-8F551D92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3337-1C52-48C5-85D2-255A80B990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1F67-8A44-428A-94B7-B2E69E9AB7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35D2-6E29-4DE8-B9D3-8815EE134D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942382-4B6B-45E1-9E36-EC8B67CEA045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967EF-303F-4F68-8A25-4F66544081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A9F8-857D-46C6-A7CF-542C415A6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2688E-5447-4477-9F70-BCD59116F07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870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38FF-E58D-4696-8211-2F4816755A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529-FFC6-4DEB-AA39-27360B450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B064-054A-46E8-8F12-6A31DEFFEAB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85BA-0DC3-4A46-BC7C-F091F2557D3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D56C6-3359-4BE3-840C-B2109885928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61D42-A99E-48E7-B8BF-C679725C74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D84F2-FEA2-4427-96E5-10B973ED4870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72B05-D0D7-492A-9BFA-AE0DEF550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7EC2-228D-4FF4-9874-583E658A2C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E60DC-FEE2-4D8E-B96B-62896C0CB29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857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6DE-894F-4FD6-B2E0-25EAED19B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BB30-9F2D-4B5A-BCEC-2FF04DD3C1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F3369-AE36-4F4C-A2F2-CD9A19A2C3F5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53E2-D80C-4F73-BD6F-A0DD896E69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E2E7-4443-45D2-A252-5353164DC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43199-AD0E-4750-B27B-4C1D93A2EA3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0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7BA7-A449-4D32-AB30-FF407BC32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FF290-4D61-45AA-9912-220341DCFF82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BEF3-FCAB-4946-9CB0-4C8A63D3A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A072-E87B-4548-9225-73999419D5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0E780-0E85-498B-B658-B69898171ACB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449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F3E-3231-43B5-B5A0-D9AC56111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22E-05A1-48DF-AB1D-588D73DFDE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B03C-2DBB-4241-9060-AA8EC439F2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4F7C-FBD7-4A6A-8F44-A851DA478A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4810FF-4C92-4868-8A78-69B7E79AAD23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66A1-F94A-4284-880F-EF8D3F817B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14DC-3DFE-4E0B-BD0C-73F34B4CA3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017E1-2DD0-4D42-9E09-06ADDE3F63D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9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879-BE71-4B0E-BDC6-3F951EE87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0F072-0E79-417B-8CD3-179CE0E7A3F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0008-32C8-4E5D-978C-8A106FACDE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F7A8-5722-485B-AFDE-E3BBCCE02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F1104-63C8-41E5-ADC2-4624C67A1313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0445-3145-4421-88B1-8BE845C5E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5DDB-551F-480A-A8C6-AECA7EF09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2C8DE-7929-43A8-9BA2-34E07DFC7D3C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1F1E7DA-ACD5-4BDC-B753-F8EB3994DFA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E6E01BBE-F0D5-47FF-A8F7-192D920D7FD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C833A0B7-F1D4-428C-80BF-356DA1473823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6EEF052-9AE9-48EC-8FF5-6820C521CB8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F9E3E778-B3A2-48F6-ACA5-D5104DF1DB3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702F2D35-4239-484D-8BCE-1A9A3C5ABF8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9745A2ED-F26E-40C1-AB04-DD5857D08D8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CEEC249-2077-4EDD-BAEE-16CF9721218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D2AF071-4048-475F-BE08-A368C63BEF59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ACB5506C-3B1D-4216-87E2-B22BBF0ABAE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F7FF3CF8-52A3-4DBF-B865-527ADBB12C7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E81EE29-3A17-4608-B0D0-F78C07B96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09F2CD-6B6D-4760-9CC2-08B22047E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54CFD9-D32D-4117-B02F-2D427C94B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3431AD46-0528-4BA3-9348-B3C09F91749D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8A7545-51CC-4BCB-98B6-E63094F05A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CFE161-6BF7-4B99-8724-1816BBDCF83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5FDB0281-6497-4923-A6A9-684DC7375417}" type="slidenum"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%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800" b="0" i="0" u="none" strike="noStrike" kern="1200" cap="none" spc="0" baseline="0%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600" b="0" i="0" u="none" strike="noStrike" kern="1200" cap="none" spc="0" baseline="0%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400" b="0" i="0" u="none" strike="noStrike" kern="1200" cap="none" spc="0" baseline="0%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5.png"/><Relationship Id="rId1" Type="http://purl.oclc.org/ooxml/officeDocument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image" Target="../media/image7.png"/><Relationship Id="rId1" Type="http://purl.oclc.org/ooxml/officeDocument/relationships/slideLayout" Target="../slideLayouts/slideLayout6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BA4050-221D-4B3F-A651-C94962B7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B67B38-8D7B-4C41-BAB5-73CE2B3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6A5AB3-AF76-4EC9-853D-D4C335162C13}" type="slidenum">
              <a:rPr lang="en-GB" smtClean="0"/>
              <a:pPr/>
              <a:t>1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9695A4-5B31-46C5-BC95-2386E014DB05}"/>
              </a:ext>
            </a:extLst>
          </p:cNvPr>
          <p:cNvGrpSpPr/>
          <p:nvPr/>
        </p:nvGrpSpPr>
        <p:grpSpPr>
          <a:xfrm>
            <a:off x="374441" y="272950"/>
            <a:ext cx="3798137" cy="2804403"/>
            <a:chOff x="4196932" y="2026799"/>
            <a:chExt cx="3798137" cy="280440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74FE7A6-52B2-415D-879E-7E0F88A39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6" name="Immagine 5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74855E0E-1DF0-41C3-B13C-07BC233B3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4FCC06-6467-4905-9B28-78A9EE6C0EBD}"/>
              </a:ext>
            </a:extLst>
          </p:cNvPr>
          <p:cNvGrpSpPr/>
          <p:nvPr/>
        </p:nvGrpSpPr>
        <p:grpSpPr>
          <a:xfrm>
            <a:off x="4757737" y="2376487"/>
            <a:ext cx="2676525" cy="2105025"/>
            <a:chOff x="4757737" y="2376487"/>
            <a:chExt cx="2676525" cy="2105025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22203EAE-0CF9-42D7-BBB6-E3E4FA212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737" y="2376487"/>
              <a:ext cx="2676525" cy="21050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F587-4CB9-4612-9B24-9516DE17B69A}"/>
                </a:ext>
              </a:extLst>
            </p:cNvPr>
            <p:cNvSpPr txBox="1"/>
            <p:nvPr/>
          </p:nvSpPr>
          <p:spPr>
            <a:xfrm>
              <a:off x="5924317" y="329783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63B0E4-2B65-460F-A428-A0D1B6C58E68}"/>
              </a:ext>
            </a:extLst>
          </p:cNvPr>
          <p:cNvCxnSpPr>
            <a:cxnSpLocks/>
          </p:cNvCxnSpPr>
          <p:nvPr/>
        </p:nvCxnSpPr>
        <p:spPr>
          <a:xfrm>
            <a:off x="4826833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C39238-1D35-4358-9ADA-408D2064E3EE}"/>
              </a:ext>
            </a:extLst>
          </p:cNvPr>
          <p:cNvCxnSpPr>
            <a:cxnSpLocks/>
          </p:cNvCxnSpPr>
          <p:nvPr/>
        </p:nvCxnSpPr>
        <p:spPr>
          <a:xfrm>
            <a:off x="5650746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D958B2-C63A-4120-8B84-9A288B4348D6}"/>
              </a:ext>
            </a:extLst>
          </p:cNvPr>
          <p:cNvCxnSpPr>
            <a:cxnSpLocks/>
          </p:cNvCxnSpPr>
          <p:nvPr/>
        </p:nvCxnSpPr>
        <p:spPr>
          <a:xfrm>
            <a:off x="6534150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4B2555-FB2A-4400-A313-2FCE59B177EE}"/>
              </a:ext>
            </a:extLst>
          </p:cNvPr>
          <p:cNvCxnSpPr>
            <a:cxnSpLocks/>
          </p:cNvCxnSpPr>
          <p:nvPr/>
        </p:nvCxnSpPr>
        <p:spPr>
          <a:xfrm>
            <a:off x="7360484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12451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1">
            <a:extLst>
              <a:ext uri="{FF2B5EF4-FFF2-40B4-BE49-F238E27FC236}">
                <a16:creationId xmlns:a16="http://schemas.microsoft.com/office/drawing/2014/main" id="{EC3969DF-038C-4F65-B46D-5E28E728D734}"/>
              </a:ext>
            </a:extLst>
          </p:cNvPr>
          <p:cNvSpPr txBox="1">
            <a:spLocks/>
          </p:cNvSpPr>
          <p:nvPr/>
        </p:nvSpPr>
        <p:spPr>
          <a:xfrm>
            <a:off x="3124199" y="6356350"/>
            <a:ext cx="4940505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ANatali  - DISI - University of Bologna</a:t>
            </a:r>
          </a:p>
        </p:txBody>
      </p:sp>
      <p:sp>
        <p:nvSpPr>
          <p:cNvPr id="4" name="Rettangolo arrotondato 3">
            <a:extLst>
              <a:ext uri="{FF2B5EF4-FFF2-40B4-BE49-F238E27FC236}">
                <a16:creationId xmlns:a16="http://schemas.microsoft.com/office/drawing/2014/main" id="{C96E30BA-D5D4-40AB-9BAB-1DDFA8AACFB3}"/>
              </a:ext>
            </a:extLst>
          </p:cNvPr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e 33">
            <a:extLst>
              <a:ext uri="{FF2B5EF4-FFF2-40B4-BE49-F238E27FC236}">
                <a16:creationId xmlns:a16="http://schemas.microsoft.com/office/drawing/2014/main" id="{9833CF13-F5DB-44BE-91D8-1574DC226735}"/>
              </a:ext>
            </a:extLst>
          </p:cNvPr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Ovale 43">
            <a:extLst>
              <a:ext uri="{FF2B5EF4-FFF2-40B4-BE49-F238E27FC236}">
                <a16:creationId xmlns:a16="http://schemas.microsoft.com/office/drawing/2014/main" id="{990BC7B4-816F-4271-8215-F32233604DD3}"/>
              </a:ext>
            </a:extLst>
          </p:cNvPr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" name="CasellaDiTesto 53">
            <a:extLst>
              <a:ext uri="{FF2B5EF4-FFF2-40B4-BE49-F238E27FC236}">
                <a16:creationId xmlns:a16="http://schemas.microsoft.com/office/drawing/2014/main" id="{954948D2-CA5A-4F7F-A213-A197F4D7F20F}"/>
              </a:ext>
            </a:extLst>
          </p:cNvPr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54">
            <a:extLst>
              <a:ext uri="{FF2B5EF4-FFF2-40B4-BE49-F238E27FC236}">
                <a16:creationId xmlns:a16="http://schemas.microsoft.com/office/drawing/2014/main" id="{FDC7C091-CB4B-40EE-83F9-5F420FEC22AB}"/>
              </a:ext>
            </a:extLst>
          </p:cNvPr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9" name="CasellaDiTesto 65">
            <a:extLst>
              <a:ext uri="{FF2B5EF4-FFF2-40B4-BE49-F238E27FC236}">
                <a16:creationId xmlns:a16="http://schemas.microsoft.com/office/drawing/2014/main" id="{542D0849-25E4-474F-A05D-D761C29C1210}"/>
              </a:ext>
            </a:extLst>
          </p:cNvPr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10" name="CasellaDiTesto 86">
            <a:extLst>
              <a:ext uri="{FF2B5EF4-FFF2-40B4-BE49-F238E27FC236}">
                <a16:creationId xmlns:a16="http://schemas.microsoft.com/office/drawing/2014/main" id="{9B5277D5-BDD7-4322-B2D5-8E9FBF78D491}"/>
              </a:ext>
            </a:extLst>
          </p:cNvPr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11" name="Connettore 1 88">
            <a:extLst>
              <a:ext uri="{FF2B5EF4-FFF2-40B4-BE49-F238E27FC236}">
                <a16:creationId xmlns:a16="http://schemas.microsoft.com/office/drawing/2014/main" id="{44506133-F68A-4689-BE13-E84CDEA820AA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3">
            <a:extLst>
              <a:ext uri="{FF2B5EF4-FFF2-40B4-BE49-F238E27FC236}">
                <a16:creationId xmlns:a16="http://schemas.microsoft.com/office/drawing/2014/main" id="{54361926-CDFB-43D8-9C7E-3BC4017E8E40}"/>
              </a:ext>
            </a:extLst>
          </p:cNvPr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13" name="Ovale 94">
              <a:extLst>
                <a:ext uri="{FF2B5EF4-FFF2-40B4-BE49-F238E27FC236}">
                  <a16:creationId xmlns:a16="http://schemas.microsoft.com/office/drawing/2014/main" id="{B5A94DD2-8FFB-4B49-B630-0E3B947B175B}"/>
                </a:ext>
              </a:extLst>
            </p:cNvPr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ttangolo 93">
              <a:extLst>
                <a:ext uri="{FF2B5EF4-FFF2-40B4-BE49-F238E27FC236}">
                  <a16:creationId xmlns:a16="http://schemas.microsoft.com/office/drawing/2014/main" id="{4E7E6A98-60E1-4E58-80B7-A30E08E28376}"/>
                </a:ext>
              </a:extLst>
            </p:cNvPr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e 96">
              <a:extLst>
                <a:ext uri="{FF2B5EF4-FFF2-40B4-BE49-F238E27FC236}">
                  <a16:creationId xmlns:a16="http://schemas.microsoft.com/office/drawing/2014/main" id="{04095CE0-8DD3-4901-B156-9A7397CF7195}"/>
                </a:ext>
              </a:extLst>
            </p:cNvPr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97">
              <a:extLst>
                <a:ext uri="{FF2B5EF4-FFF2-40B4-BE49-F238E27FC236}">
                  <a16:creationId xmlns:a16="http://schemas.microsoft.com/office/drawing/2014/main" id="{8F17D304-D0AD-4442-A419-D41550FF23B1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1 101">
              <a:extLst>
                <a:ext uri="{FF2B5EF4-FFF2-40B4-BE49-F238E27FC236}">
                  <a16:creationId xmlns:a16="http://schemas.microsoft.com/office/drawing/2014/main" id="{79AF8B70-EACE-4F41-BD55-D3503A464B37}"/>
                </a:ext>
              </a:extLst>
            </p:cNvPr>
            <p:cNvCxnSpPr>
              <a:endCxn id="13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ttore 1 103">
              <a:extLst>
                <a:ext uri="{FF2B5EF4-FFF2-40B4-BE49-F238E27FC236}">
                  <a16:creationId xmlns:a16="http://schemas.microsoft.com/office/drawing/2014/main" id="{3379EB2A-8C0C-4EE1-913A-FDF0B95C2414}"/>
                </a:ext>
              </a:extLst>
            </p:cNvPr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07">
            <a:extLst>
              <a:ext uri="{FF2B5EF4-FFF2-40B4-BE49-F238E27FC236}">
                <a16:creationId xmlns:a16="http://schemas.microsoft.com/office/drawing/2014/main" id="{C4C47CCA-7770-4183-86A0-B1C6A0BEDEC5}"/>
              </a:ext>
            </a:extLst>
          </p:cNvPr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20" name="Rettangolo 118">
            <a:extLst>
              <a:ext uri="{FF2B5EF4-FFF2-40B4-BE49-F238E27FC236}">
                <a16:creationId xmlns:a16="http://schemas.microsoft.com/office/drawing/2014/main" id="{878F780A-7446-4BC0-ACA9-8298CB7761C4}"/>
              </a:ext>
            </a:extLst>
          </p:cNvPr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122">
            <a:extLst>
              <a:ext uri="{FF2B5EF4-FFF2-40B4-BE49-F238E27FC236}">
                <a16:creationId xmlns:a16="http://schemas.microsoft.com/office/drawing/2014/main" id="{6C1A0A56-ED37-44AA-8F86-B92437CE8D68}"/>
              </a:ext>
            </a:extLst>
          </p:cNvPr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ttore 2 126">
            <a:extLst>
              <a:ext uri="{FF2B5EF4-FFF2-40B4-BE49-F238E27FC236}">
                <a16:creationId xmlns:a16="http://schemas.microsoft.com/office/drawing/2014/main" id="{59B15A25-B9A0-4B9B-B9CA-1A013215E4A1}"/>
              </a:ext>
            </a:extLst>
          </p:cNvPr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9">
            <a:extLst>
              <a:ext uri="{FF2B5EF4-FFF2-40B4-BE49-F238E27FC236}">
                <a16:creationId xmlns:a16="http://schemas.microsoft.com/office/drawing/2014/main" id="{87B97339-28C6-4060-A6BA-5EAA61BABF4D}"/>
              </a:ext>
            </a:extLst>
          </p:cNvPr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12">
            <a:extLst>
              <a:ext uri="{FF2B5EF4-FFF2-40B4-BE49-F238E27FC236}">
                <a16:creationId xmlns:a16="http://schemas.microsoft.com/office/drawing/2014/main" id="{A7F59517-8DD9-4A4F-99E6-4D75D3594630}"/>
              </a:ext>
            </a:extLst>
          </p:cNvPr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po 26">
            <a:extLst>
              <a:ext uri="{FF2B5EF4-FFF2-40B4-BE49-F238E27FC236}">
                <a16:creationId xmlns:a16="http://schemas.microsoft.com/office/drawing/2014/main" id="{E1E75378-308A-4395-8ABE-A24457C27A20}"/>
              </a:ext>
            </a:extLst>
          </p:cNvPr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6" name="Ovale 27">
              <a:extLst>
                <a:ext uri="{FF2B5EF4-FFF2-40B4-BE49-F238E27FC236}">
                  <a16:creationId xmlns:a16="http://schemas.microsoft.com/office/drawing/2014/main" id="{F7BA85BD-A8C1-48D9-9E06-48EEC4DD22A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7" name="Rettangolo 28">
              <a:extLst>
                <a:ext uri="{FF2B5EF4-FFF2-40B4-BE49-F238E27FC236}">
                  <a16:creationId xmlns:a16="http://schemas.microsoft.com/office/drawing/2014/main" id="{B0E04BA2-FBE6-473A-B405-E951B1B8751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8" name="Triangolo isoscele 29">
              <a:extLst>
                <a:ext uri="{FF2B5EF4-FFF2-40B4-BE49-F238E27FC236}">
                  <a16:creationId xmlns:a16="http://schemas.microsoft.com/office/drawing/2014/main" id="{B88A0914-6A0A-48FD-98A1-8E62247219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9" name="CasellaDiTesto 30">
            <a:extLst>
              <a:ext uri="{FF2B5EF4-FFF2-40B4-BE49-F238E27FC236}">
                <a16:creationId xmlns:a16="http://schemas.microsoft.com/office/drawing/2014/main" id="{19B2557C-A3F5-4261-942D-FAB8F98C24F6}"/>
              </a:ext>
            </a:extLst>
          </p:cNvPr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0" name="CasellaDiTesto 32">
            <a:extLst>
              <a:ext uri="{FF2B5EF4-FFF2-40B4-BE49-F238E27FC236}">
                <a16:creationId xmlns:a16="http://schemas.microsoft.com/office/drawing/2014/main" id="{EF0EF8C6-5DB8-4742-BB70-8784EBB80CB6}"/>
              </a:ext>
            </a:extLst>
          </p:cNvPr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31" name="Gruppo 6">
            <a:extLst>
              <a:ext uri="{FF2B5EF4-FFF2-40B4-BE49-F238E27FC236}">
                <a16:creationId xmlns:a16="http://schemas.microsoft.com/office/drawing/2014/main" id="{040BF3D5-344E-48A3-AA4A-C9615CF3DD3E}"/>
              </a:ext>
            </a:extLst>
          </p:cNvPr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794CE287-F8F0-4E63-ABBD-7A29EEA2A13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4">
              <a:extLst>
                <a:ext uri="{FF2B5EF4-FFF2-40B4-BE49-F238E27FC236}">
                  <a16:creationId xmlns:a16="http://schemas.microsoft.com/office/drawing/2014/main" id="{74AFDA65-C311-4443-8599-1982552BEB7E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40">
            <a:extLst>
              <a:ext uri="{FF2B5EF4-FFF2-40B4-BE49-F238E27FC236}">
                <a16:creationId xmlns:a16="http://schemas.microsoft.com/office/drawing/2014/main" id="{33534709-4242-4CCF-AE3E-6711B6E388AD}"/>
              </a:ext>
            </a:extLst>
          </p:cNvPr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35" name="Figura a mano libera 41">
              <a:extLst>
                <a:ext uri="{FF2B5EF4-FFF2-40B4-BE49-F238E27FC236}">
                  <a16:creationId xmlns:a16="http://schemas.microsoft.com/office/drawing/2014/main" id="{2133BBED-2436-411B-BB3E-102A418A0E1B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Figura a mano libera 42">
              <a:extLst>
                <a:ext uri="{FF2B5EF4-FFF2-40B4-BE49-F238E27FC236}">
                  <a16:creationId xmlns:a16="http://schemas.microsoft.com/office/drawing/2014/main" id="{8B9AF47E-1E73-453B-8C50-E186F74EBDE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Figura a mano libera 44">
              <a:extLst>
                <a:ext uri="{FF2B5EF4-FFF2-40B4-BE49-F238E27FC236}">
                  <a16:creationId xmlns:a16="http://schemas.microsoft.com/office/drawing/2014/main" id="{42D93463-9839-42F0-9B22-194CF7D211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8" name="CasellaDiTesto 45">
            <a:extLst>
              <a:ext uri="{FF2B5EF4-FFF2-40B4-BE49-F238E27FC236}">
                <a16:creationId xmlns:a16="http://schemas.microsoft.com/office/drawing/2014/main" id="{DDEBAE81-7A49-41A3-B26B-879A529A56E6}"/>
              </a:ext>
            </a:extLst>
          </p:cNvPr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39" name="CasellaDiTesto 46">
            <a:extLst>
              <a:ext uri="{FF2B5EF4-FFF2-40B4-BE49-F238E27FC236}">
                <a16:creationId xmlns:a16="http://schemas.microsoft.com/office/drawing/2014/main" id="{9A4B27DF-100C-44B3-A239-08F146DC399B}"/>
              </a:ext>
            </a:extLst>
          </p:cNvPr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0" name="CasellaDiTesto 47">
            <a:extLst>
              <a:ext uri="{FF2B5EF4-FFF2-40B4-BE49-F238E27FC236}">
                <a16:creationId xmlns:a16="http://schemas.microsoft.com/office/drawing/2014/main" id="{81B3CF48-7116-4CC8-A622-B5A99381E40D}"/>
              </a:ext>
            </a:extLst>
          </p:cNvPr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1" name="Gruppo 48">
            <a:extLst>
              <a:ext uri="{FF2B5EF4-FFF2-40B4-BE49-F238E27FC236}">
                <a16:creationId xmlns:a16="http://schemas.microsoft.com/office/drawing/2014/main" id="{E1CF346F-1FF5-46FD-A700-505112A1E02A}"/>
              </a:ext>
            </a:extLst>
          </p:cNvPr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42" name="Connettore 1 49">
              <a:extLst>
                <a:ext uri="{FF2B5EF4-FFF2-40B4-BE49-F238E27FC236}">
                  <a16:creationId xmlns:a16="http://schemas.microsoft.com/office/drawing/2014/main" id="{097641E9-993E-49C7-8A7A-CEBA50ACB6A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angolo isoscele 50">
              <a:extLst>
                <a:ext uri="{FF2B5EF4-FFF2-40B4-BE49-F238E27FC236}">
                  <a16:creationId xmlns:a16="http://schemas.microsoft.com/office/drawing/2014/main" id="{FEA913E1-63BC-4E7B-9C5B-946910CB8B4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4" name="CasellaDiTesto 51">
            <a:extLst>
              <a:ext uri="{FF2B5EF4-FFF2-40B4-BE49-F238E27FC236}">
                <a16:creationId xmlns:a16="http://schemas.microsoft.com/office/drawing/2014/main" id="{F4AE5815-8EDB-4B15-8441-50D153882A14}"/>
              </a:ext>
            </a:extLst>
          </p:cNvPr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45" name="Connettore 2 52">
            <a:extLst>
              <a:ext uri="{FF2B5EF4-FFF2-40B4-BE49-F238E27FC236}">
                <a16:creationId xmlns:a16="http://schemas.microsoft.com/office/drawing/2014/main" id="{D390237A-C238-41B3-95A6-36B150E8AB0C}"/>
              </a:ext>
            </a:extLst>
          </p:cNvPr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7">
            <a:extLst>
              <a:ext uri="{FF2B5EF4-FFF2-40B4-BE49-F238E27FC236}">
                <a16:creationId xmlns:a16="http://schemas.microsoft.com/office/drawing/2014/main" id="{CA34A501-9926-4D45-861F-BF3F2BAAF569}"/>
              </a:ext>
            </a:extLst>
          </p:cNvPr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47" name="Triangolo isoscele 55">
              <a:extLst>
                <a:ext uri="{FF2B5EF4-FFF2-40B4-BE49-F238E27FC236}">
                  <a16:creationId xmlns:a16="http://schemas.microsoft.com/office/drawing/2014/main" id="{07616A55-0202-4D00-9E51-997CC987C7B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8" name="Connettore 1 56">
              <a:extLst>
                <a:ext uri="{FF2B5EF4-FFF2-40B4-BE49-F238E27FC236}">
                  <a16:creationId xmlns:a16="http://schemas.microsoft.com/office/drawing/2014/main" id="{FCCA2D57-3831-4426-AA9A-295BE996D3C8}"/>
                </a:ext>
              </a:extLst>
            </p:cNvPr>
            <p:cNvCxnSpPr>
              <a:endCxn id="4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758615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8E62B507-AF98-4A74-A9B1-C99A436EA095}"/>
              </a:ext>
            </a:extLst>
          </p:cNvPr>
          <p:cNvGrpSpPr/>
          <p:nvPr/>
        </p:nvGrpSpPr>
        <p:grpSpPr>
          <a:xfrm>
            <a:off x="6521923" y="135003"/>
            <a:ext cx="1248110" cy="1213095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8807B87A-C431-47A1-899E-1134ECDC9889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C0418AFB-64B8-408F-B55B-7E0E7287108C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3EF2CB-6596-4371-9244-AB8B6CBF36F5}"/>
              </a:ext>
            </a:extLst>
          </p:cNvPr>
          <p:cNvSpPr/>
          <p:nvPr/>
        </p:nvSpPr>
        <p:spPr>
          <a:xfrm>
            <a:off x="5986203" y="358748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BB470-AA47-4E3D-9CEF-F24D2DE4FC5F}"/>
              </a:ext>
            </a:extLst>
          </p:cNvPr>
          <p:cNvSpPr/>
          <p:nvPr/>
        </p:nvSpPr>
        <p:spPr>
          <a:xfrm>
            <a:off x="6657555" y="1120749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7" name="Figura a mano libera 12">
            <a:extLst>
              <a:ext uri="{FF2B5EF4-FFF2-40B4-BE49-F238E27FC236}">
                <a16:creationId xmlns:a16="http://schemas.microsoft.com/office/drawing/2014/main" id="{AE513254-578A-43C0-BA19-3DE55282F3CC}"/>
              </a:ext>
            </a:extLst>
          </p:cNvPr>
          <p:cNvSpPr/>
          <p:nvPr/>
        </p:nvSpPr>
        <p:spPr>
          <a:xfrm>
            <a:off x="2174975" y="452827"/>
            <a:ext cx="1829996" cy="972723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E0472-C5FA-49BA-A685-26773BA3AE9F}"/>
              </a:ext>
            </a:extLst>
          </p:cNvPr>
          <p:cNvSpPr txBox="1"/>
          <p:nvPr/>
        </p:nvSpPr>
        <p:spPr>
          <a:xfrm>
            <a:off x="3691891" y="68668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 (request)</a:t>
            </a:r>
          </a:p>
        </p:txBody>
      </p:sp>
      <p:grpSp>
        <p:nvGrpSpPr>
          <p:cNvPr id="13" name="Gruppo 7">
            <a:extLst>
              <a:ext uri="{FF2B5EF4-FFF2-40B4-BE49-F238E27FC236}">
                <a16:creationId xmlns:a16="http://schemas.microsoft.com/office/drawing/2014/main" id="{1B70719A-D146-4352-A18C-8252D3B648E6}"/>
              </a:ext>
            </a:extLst>
          </p:cNvPr>
          <p:cNvGrpSpPr/>
          <p:nvPr/>
        </p:nvGrpSpPr>
        <p:grpSpPr>
          <a:xfrm>
            <a:off x="5168889" y="472927"/>
            <a:ext cx="787334" cy="86434"/>
            <a:chOff x="3452446" y="4176616"/>
            <a:chExt cx="787334" cy="86434"/>
          </a:xfrm>
        </p:grpSpPr>
        <p:sp>
          <p:nvSpPr>
            <p:cNvPr id="14" name="Triangolo isoscele 55">
              <a:extLst>
                <a:ext uri="{FF2B5EF4-FFF2-40B4-BE49-F238E27FC236}">
                  <a16:creationId xmlns:a16="http://schemas.microsoft.com/office/drawing/2014/main" id="{8D1899FA-6F54-4BC2-A664-E0D23D8B02FA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" name="Connettore 1 56">
              <a:extLst>
                <a:ext uri="{FF2B5EF4-FFF2-40B4-BE49-F238E27FC236}">
                  <a16:creationId xmlns:a16="http://schemas.microsoft.com/office/drawing/2014/main" id="{76E68939-CCB0-438B-8785-8E9A100449CA}"/>
                </a:ext>
              </a:extLst>
            </p:cNvPr>
            <p:cNvCxnSpPr>
              <a:endCxn id="1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CBCA1C-3962-4B81-87A8-94131DC35E49}"/>
              </a:ext>
            </a:extLst>
          </p:cNvPr>
          <p:cNvCxnSpPr>
            <a:cxnSpLocks/>
          </p:cNvCxnSpPr>
          <p:nvPr/>
        </p:nvCxnSpPr>
        <p:spPr>
          <a:xfrm flipH="1" flipV="1">
            <a:off x="3718139" y="509180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52">
            <a:extLst>
              <a:ext uri="{FF2B5EF4-FFF2-40B4-BE49-F238E27FC236}">
                <a16:creationId xmlns:a16="http://schemas.microsoft.com/office/drawing/2014/main" id="{54FE151E-0250-41AA-BC3C-B11D599ED8F7}"/>
              </a:ext>
            </a:extLst>
          </p:cNvPr>
          <p:cNvCxnSpPr>
            <a:cxnSpLocks/>
          </p:cNvCxnSpPr>
          <p:nvPr/>
        </p:nvCxnSpPr>
        <p:spPr>
          <a:xfrm>
            <a:off x="3740888" y="1256851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50BA59-3711-4C1E-9DEF-750D75AB455B}"/>
              </a:ext>
            </a:extLst>
          </p:cNvPr>
          <p:cNvSpPr txBox="1"/>
          <p:nvPr/>
        </p:nvSpPr>
        <p:spPr>
          <a:xfrm>
            <a:off x="3824657" y="1278145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– Reply (dispatch)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C2B052-AB59-41A0-AFCD-E93A9EB0BADE}"/>
              </a:ext>
            </a:extLst>
          </p:cNvPr>
          <p:cNvSpPr txBox="1"/>
          <p:nvPr/>
        </p:nvSpPr>
        <p:spPr>
          <a:xfrm>
            <a:off x="7509144" y="1093479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96F500-3A51-4AB5-A3CA-776517083E14}"/>
              </a:ext>
            </a:extLst>
          </p:cNvPr>
          <p:cNvSpPr txBox="1"/>
          <p:nvPr/>
        </p:nvSpPr>
        <p:spPr>
          <a:xfrm flipH="1">
            <a:off x="6870812" y="553116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32" name="Gruppo 48">
            <a:extLst>
              <a:ext uri="{FF2B5EF4-FFF2-40B4-BE49-F238E27FC236}">
                <a16:creationId xmlns:a16="http://schemas.microsoft.com/office/drawing/2014/main" id="{814C79EE-57EC-4F21-B69C-81F9E4FC848D}"/>
              </a:ext>
            </a:extLst>
          </p:cNvPr>
          <p:cNvGrpSpPr/>
          <p:nvPr/>
        </p:nvGrpSpPr>
        <p:grpSpPr>
          <a:xfrm>
            <a:off x="3896660" y="597761"/>
            <a:ext cx="914400" cy="128062"/>
            <a:chOff x="4592177" y="4419530"/>
            <a:chExt cx="666895" cy="86434"/>
          </a:xfrm>
        </p:grpSpPr>
        <p:cxnSp>
          <p:nvCxnSpPr>
            <p:cNvPr id="33" name="Connettore 1 49">
              <a:extLst>
                <a:ext uri="{FF2B5EF4-FFF2-40B4-BE49-F238E27FC236}">
                  <a16:creationId xmlns:a16="http://schemas.microsoft.com/office/drawing/2014/main" id="{3910F4EB-331F-4DC2-8C1D-B61A9799C9B7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riangolo isoscele 50">
              <a:extLst>
                <a:ext uri="{FF2B5EF4-FFF2-40B4-BE49-F238E27FC236}">
                  <a16:creationId xmlns:a16="http://schemas.microsoft.com/office/drawing/2014/main" id="{668F8F56-D20B-42D5-B3D8-2D95E7377105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95B789-AF34-421D-9FF1-149AB811F794}"/>
              </a:ext>
            </a:extLst>
          </p:cNvPr>
          <p:cNvCxnSpPr>
            <a:cxnSpLocks/>
          </p:cNvCxnSpPr>
          <p:nvPr/>
        </p:nvCxnSpPr>
        <p:spPr>
          <a:xfrm flipH="1" flipV="1">
            <a:off x="4422676" y="661551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o 6">
            <a:extLst>
              <a:ext uri="{FF2B5EF4-FFF2-40B4-BE49-F238E27FC236}">
                <a16:creationId xmlns:a16="http://schemas.microsoft.com/office/drawing/2014/main" id="{C47A266E-6230-467D-83FB-FFCD05FA8F3C}"/>
              </a:ext>
            </a:extLst>
          </p:cNvPr>
          <p:cNvGrpSpPr/>
          <p:nvPr/>
        </p:nvGrpSpPr>
        <p:grpSpPr>
          <a:xfrm>
            <a:off x="6133432" y="2833619"/>
            <a:ext cx="1248110" cy="1213095"/>
            <a:chOff x="565700" y="4940367"/>
            <a:chExt cx="805955" cy="772447"/>
          </a:xfrm>
        </p:grpSpPr>
        <p:sp>
          <p:nvSpPr>
            <p:cNvPr id="22" name="Ovale 31">
              <a:extLst>
                <a:ext uri="{FF2B5EF4-FFF2-40B4-BE49-F238E27FC236}">
                  <a16:creationId xmlns:a16="http://schemas.microsoft.com/office/drawing/2014/main" id="{C77013FD-B7D8-470A-838F-21C8FA683AE6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3" name="Triangolo isoscele 34">
              <a:extLst>
                <a:ext uri="{FF2B5EF4-FFF2-40B4-BE49-F238E27FC236}">
                  <a16:creationId xmlns:a16="http://schemas.microsoft.com/office/drawing/2014/main" id="{F4C4A41B-7F78-4EED-A370-26F75148F5FA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:a16="http://schemas.microsoft.com/office/drawing/2014/main" id="{F30DE67A-22B2-4BCB-9855-B771B0290261}"/>
              </a:ext>
            </a:extLst>
          </p:cNvPr>
          <p:cNvSpPr/>
          <p:nvPr/>
        </p:nvSpPr>
        <p:spPr>
          <a:xfrm>
            <a:off x="5597712" y="3057364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16C34372-1A6F-4145-825A-0B598901577C}"/>
              </a:ext>
            </a:extLst>
          </p:cNvPr>
          <p:cNvSpPr/>
          <p:nvPr/>
        </p:nvSpPr>
        <p:spPr>
          <a:xfrm>
            <a:off x="6269064" y="3819365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8E6B8FD8-2BAB-4146-9B2C-6CE8FCBEB511}"/>
              </a:ext>
            </a:extLst>
          </p:cNvPr>
          <p:cNvSpPr txBox="1"/>
          <p:nvPr/>
        </p:nvSpPr>
        <p:spPr>
          <a:xfrm>
            <a:off x="3373032" y="2716822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 (request)</a:t>
            </a:r>
          </a:p>
        </p:txBody>
      </p:sp>
      <p:grpSp>
        <p:nvGrpSpPr>
          <p:cNvPr id="31" name="Gruppo 7">
            <a:extLst>
              <a:ext uri="{FF2B5EF4-FFF2-40B4-BE49-F238E27FC236}">
                <a16:creationId xmlns:a16="http://schemas.microsoft.com/office/drawing/2014/main" id="{8BAC595F-B4DC-4206-8650-D6869AABF7E8}"/>
              </a:ext>
            </a:extLst>
          </p:cNvPr>
          <p:cNvGrpSpPr/>
          <p:nvPr/>
        </p:nvGrpSpPr>
        <p:grpSpPr>
          <a:xfrm>
            <a:off x="4780398" y="3171543"/>
            <a:ext cx="787334" cy="86434"/>
            <a:chOff x="3452446" y="4176616"/>
            <a:chExt cx="787334" cy="86434"/>
          </a:xfrm>
        </p:grpSpPr>
        <p:sp>
          <p:nvSpPr>
            <p:cNvPr id="35" name="Triangolo isoscele 55">
              <a:extLst>
                <a:ext uri="{FF2B5EF4-FFF2-40B4-BE49-F238E27FC236}">
                  <a16:creationId xmlns:a16="http://schemas.microsoft.com/office/drawing/2014/main" id="{A949ADE1-41E5-4452-92A9-E3E4FDA1455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6" name="Connettore 1 56">
              <a:extLst>
                <a:ext uri="{FF2B5EF4-FFF2-40B4-BE49-F238E27FC236}">
                  <a16:creationId xmlns:a16="http://schemas.microsoft.com/office/drawing/2014/main" id="{FFEAB256-74A3-49E5-B04A-BF20A0D18084}"/>
                </a:ext>
              </a:extLst>
            </p:cNvPr>
            <p:cNvCxnSpPr>
              <a:endCxn id="3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16">
            <a:extLst>
              <a:ext uri="{FF2B5EF4-FFF2-40B4-BE49-F238E27FC236}">
                <a16:creationId xmlns:a16="http://schemas.microsoft.com/office/drawing/2014/main" id="{3B8C6FE8-35AF-4EC1-9304-8C39B0435A21}"/>
              </a:ext>
            </a:extLst>
          </p:cNvPr>
          <p:cNvCxnSpPr>
            <a:cxnSpLocks/>
          </p:cNvCxnSpPr>
          <p:nvPr/>
        </p:nvCxnSpPr>
        <p:spPr>
          <a:xfrm flipH="1" flipV="1">
            <a:off x="3329648" y="3207796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52">
            <a:extLst>
              <a:ext uri="{FF2B5EF4-FFF2-40B4-BE49-F238E27FC236}">
                <a16:creationId xmlns:a16="http://schemas.microsoft.com/office/drawing/2014/main" id="{AA9B069C-7AF8-4DA7-BC1D-E370A316A837}"/>
              </a:ext>
            </a:extLst>
          </p:cNvPr>
          <p:cNvCxnSpPr>
            <a:cxnSpLocks/>
          </p:cNvCxnSpPr>
          <p:nvPr/>
        </p:nvCxnSpPr>
        <p:spPr>
          <a:xfrm>
            <a:off x="3352397" y="3955467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4">
            <a:extLst>
              <a:ext uri="{FF2B5EF4-FFF2-40B4-BE49-F238E27FC236}">
                <a16:creationId xmlns:a16="http://schemas.microsoft.com/office/drawing/2014/main" id="{03E5DBDE-43D2-4DCE-8708-00AA12F8BA74}"/>
              </a:ext>
            </a:extLst>
          </p:cNvPr>
          <p:cNvSpPr txBox="1"/>
          <p:nvPr/>
        </p:nvSpPr>
        <p:spPr>
          <a:xfrm>
            <a:off x="9459885" y="1475062"/>
            <a:ext cx="1114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send</a:t>
            </a:r>
          </a:p>
          <a:p>
            <a:pPr algn="ctr"/>
            <a:r>
              <a:rPr lang="en-US" dirty="0"/>
              <a:t>(dispatch)</a:t>
            </a:r>
          </a:p>
        </p:txBody>
      </p:sp>
      <p:sp>
        <p:nvSpPr>
          <p:cNvPr id="41" name="TextBox 26">
            <a:extLst>
              <a:ext uri="{FF2B5EF4-FFF2-40B4-BE49-F238E27FC236}">
                <a16:creationId xmlns:a16="http://schemas.microsoft.com/office/drawing/2014/main" id="{6BF69858-7D38-41FE-8B22-F6771BB18D76}"/>
              </a:ext>
            </a:extLst>
          </p:cNvPr>
          <p:cNvSpPr txBox="1"/>
          <p:nvPr/>
        </p:nvSpPr>
        <p:spPr>
          <a:xfrm>
            <a:off x="7120653" y="3792095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2" name="TextBox 29">
            <a:extLst>
              <a:ext uri="{FF2B5EF4-FFF2-40B4-BE49-F238E27FC236}">
                <a16:creationId xmlns:a16="http://schemas.microsoft.com/office/drawing/2014/main" id="{DEAD1A44-7C95-410D-9B91-662F331EBF98}"/>
              </a:ext>
            </a:extLst>
          </p:cNvPr>
          <p:cNvSpPr txBox="1"/>
          <p:nvPr/>
        </p:nvSpPr>
        <p:spPr>
          <a:xfrm flipH="1">
            <a:off x="6482321" y="3251732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43" name="Gruppo 48">
            <a:extLst>
              <a:ext uri="{FF2B5EF4-FFF2-40B4-BE49-F238E27FC236}">
                <a16:creationId xmlns:a16="http://schemas.microsoft.com/office/drawing/2014/main" id="{D92BD61A-58B7-4432-8D62-15F879B91F64}"/>
              </a:ext>
            </a:extLst>
          </p:cNvPr>
          <p:cNvGrpSpPr/>
          <p:nvPr/>
        </p:nvGrpSpPr>
        <p:grpSpPr>
          <a:xfrm>
            <a:off x="3508169" y="3296377"/>
            <a:ext cx="914400" cy="128062"/>
            <a:chOff x="4592177" y="4419530"/>
            <a:chExt cx="666895" cy="86434"/>
          </a:xfrm>
        </p:grpSpPr>
        <p:cxnSp>
          <p:nvCxnSpPr>
            <p:cNvPr id="44" name="Connettore 1 49">
              <a:extLst>
                <a:ext uri="{FF2B5EF4-FFF2-40B4-BE49-F238E27FC236}">
                  <a16:creationId xmlns:a16="http://schemas.microsoft.com/office/drawing/2014/main" id="{23B32A1C-EF90-4500-BB0B-184CA398B3AF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riangolo isoscele 50">
              <a:extLst>
                <a:ext uri="{FF2B5EF4-FFF2-40B4-BE49-F238E27FC236}">
                  <a16:creationId xmlns:a16="http://schemas.microsoft.com/office/drawing/2014/main" id="{FA980404-C410-4D17-8511-F57CC045235F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46" name="Straight Connector 39">
            <a:extLst>
              <a:ext uri="{FF2B5EF4-FFF2-40B4-BE49-F238E27FC236}">
                <a16:creationId xmlns:a16="http://schemas.microsoft.com/office/drawing/2014/main" id="{8F402B35-6597-452D-9C50-6EE6DD97AE9F}"/>
              </a:ext>
            </a:extLst>
          </p:cNvPr>
          <p:cNvCxnSpPr>
            <a:cxnSpLocks/>
          </p:cNvCxnSpPr>
          <p:nvPr/>
        </p:nvCxnSpPr>
        <p:spPr>
          <a:xfrm flipH="1" flipV="1">
            <a:off x="4034185" y="3360167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3">
            <a:extLst>
              <a:ext uri="{FF2B5EF4-FFF2-40B4-BE49-F238E27FC236}">
                <a16:creationId xmlns:a16="http://schemas.microsoft.com/office/drawing/2014/main" id="{366BB749-E0AE-4AC4-8F03-A2DD00867624}"/>
              </a:ext>
            </a:extLst>
          </p:cNvPr>
          <p:cNvSpPr/>
          <p:nvPr/>
        </p:nvSpPr>
        <p:spPr>
          <a:xfrm>
            <a:off x="1694122" y="2696362"/>
            <a:ext cx="1653394" cy="162493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1D919158-8AF3-4884-8D79-892E3031B146}"/>
              </a:ext>
            </a:extLst>
          </p:cNvPr>
          <p:cNvSpPr txBox="1"/>
          <p:nvPr/>
        </p:nvSpPr>
        <p:spPr>
          <a:xfrm>
            <a:off x="1739259" y="4227118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sp>
        <p:nvSpPr>
          <p:cNvPr id="52" name="TextBox 24">
            <a:extLst>
              <a:ext uri="{FF2B5EF4-FFF2-40B4-BE49-F238E27FC236}">
                <a16:creationId xmlns:a16="http://schemas.microsoft.com/office/drawing/2014/main" id="{80374572-D720-4FC2-9780-F6C5F87EDBD9}"/>
              </a:ext>
            </a:extLst>
          </p:cNvPr>
          <p:cNvSpPr txBox="1"/>
          <p:nvPr/>
        </p:nvSpPr>
        <p:spPr>
          <a:xfrm>
            <a:off x="3446889" y="3949492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– Reply (dispatch)</a:t>
            </a:r>
          </a:p>
        </p:txBody>
      </p:sp>
      <p:cxnSp>
        <p:nvCxnSpPr>
          <p:cNvPr id="77" name="Connettore 2 126">
            <a:extLst>
              <a:ext uri="{FF2B5EF4-FFF2-40B4-BE49-F238E27FC236}">
                <a16:creationId xmlns:a16="http://schemas.microsoft.com/office/drawing/2014/main" id="{BCE9A07E-96C2-4611-88F2-054E35B3C2F6}"/>
              </a:ext>
            </a:extLst>
          </p:cNvPr>
          <p:cNvCxnSpPr>
            <a:cxnSpLocks/>
          </p:cNvCxnSpPr>
          <p:nvPr/>
        </p:nvCxnSpPr>
        <p:spPr>
          <a:xfrm flipH="1">
            <a:off x="2509590" y="2866963"/>
            <a:ext cx="2607" cy="12733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3">
            <a:extLst>
              <a:ext uri="{FF2B5EF4-FFF2-40B4-BE49-F238E27FC236}">
                <a16:creationId xmlns:a16="http://schemas.microsoft.com/office/drawing/2014/main" id="{B6862F9B-E20C-4EC4-8A41-87C7F4DBF895}"/>
              </a:ext>
            </a:extLst>
          </p:cNvPr>
          <p:cNvGrpSpPr/>
          <p:nvPr/>
        </p:nvGrpSpPr>
        <p:grpSpPr>
          <a:xfrm>
            <a:off x="7222588" y="2832262"/>
            <a:ext cx="1265181" cy="987103"/>
            <a:chOff x="4196932" y="2026799"/>
            <a:chExt cx="3798137" cy="2804403"/>
          </a:xfrm>
        </p:grpSpPr>
        <p:pic>
          <p:nvPicPr>
            <p:cNvPr id="50" name="Immagine 49">
              <a:extLst>
                <a:ext uri="{FF2B5EF4-FFF2-40B4-BE49-F238E27FC236}">
                  <a16:creationId xmlns:a16="http://schemas.microsoft.com/office/drawing/2014/main" id="{23818A11-ACFC-4E04-BBA0-C3828F224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51" name="Immagine 50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2D998E95-C53C-4E6B-BB1F-70382DF3E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47432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5734398" y="4497626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6" name="Rectangle 4">
            <a:extLst>
              <a:ext uri="{FF2B5EF4-FFF2-40B4-BE49-F238E27FC236}">
                <a16:creationId xmlns:a16="http://schemas.microsoft.com/office/drawing/2014/main" id="{06FFFBD0-816A-41BD-867B-6E0F8C08C855}"/>
              </a:ext>
            </a:extLst>
          </p:cNvPr>
          <p:cNvSpPr/>
          <p:nvPr/>
        </p:nvSpPr>
        <p:spPr>
          <a:xfrm>
            <a:off x="5851014" y="5523826"/>
            <a:ext cx="710596" cy="19851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98E04E9A-D727-4D88-B44F-D253C816E4CD}"/>
              </a:ext>
            </a:extLst>
          </p:cNvPr>
          <p:cNvSpPr/>
          <p:nvPr/>
        </p:nvSpPr>
        <p:spPr>
          <a:xfrm>
            <a:off x="5860280" y="5893835"/>
            <a:ext cx="710596" cy="19851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58" name="TextBox 11">
            <a:extLst>
              <a:ext uri="{FF2B5EF4-FFF2-40B4-BE49-F238E27FC236}">
                <a16:creationId xmlns:a16="http://schemas.microsoft.com/office/drawing/2014/main" id="{F3ACB199-D8DE-4C40-A47B-6E8677602221}"/>
              </a:ext>
            </a:extLst>
          </p:cNvPr>
          <p:cNvSpPr txBox="1"/>
          <p:nvPr/>
        </p:nvSpPr>
        <p:spPr>
          <a:xfrm>
            <a:off x="3643280" y="5655895"/>
            <a:ext cx="14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HTTP POST (request)</a:t>
            </a:r>
          </a:p>
        </p:txBody>
      </p:sp>
      <p:grpSp>
        <p:nvGrpSpPr>
          <p:cNvPr id="59" name="Gruppo 7">
            <a:extLst>
              <a:ext uri="{FF2B5EF4-FFF2-40B4-BE49-F238E27FC236}">
                <a16:creationId xmlns:a16="http://schemas.microsoft.com/office/drawing/2014/main" id="{F390749E-2FE1-489A-BD6A-AABEA4BB795A}"/>
              </a:ext>
            </a:extLst>
          </p:cNvPr>
          <p:cNvGrpSpPr/>
          <p:nvPr/>
        </p:nvGrpSpPr>
        <p:grpSpPr>
          <a:xfrm>
            <a:off x="4725918" y="5645648"/>
            <a:ext cx="787334" cy="86434"/>
            <a:chOff x="3452446" y="4176616"/>
            <a:chExt cx="787334" cy="86434"/>
          </a:xfrm>
        </p:grpSpPr>
        <p:sp>
          <p:nvSpPr>
            <p:cNvPr id="60" name="Triangolo isoscele 55">
              <a:extLst>
                <a:ext uri="{FF2B5EF4-FFF2-40B4-BE49-F238E27FC236}">
                  <a16:creationId xmlns:a16="http://schemas.microsoft.com/office/drawing/2014/main" id="{BD258ADE-B135-4990-9C58-2CD6269E37E6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61" name="Connettore 1 56">
              <a:extLst>
                <a:ext uri="{FF2B5EF4-FFF2-40B4-BE49-F238E27FC236}">
                  <a16:creationId xmlns:a16="http://schemas.microsoft.com/office/drawing/2014/main" id="{73DE4B0C-1FC9-418A-9680-169E9E02705E}"/>
                </a:ext>
              </a:extLst>
            </p:cNvPr>
            <p:cNvCxnSpPr>
              <a:endCxn id="6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16">
            <a:extLst>
              <a:ext uri="{FF2B5EF4-FFF2-40B4-BE49-F238E27FC236}">
                <a16:creationId xmlns:a16="http://schemas.microsoft.com/office/drawing/2014/main" id="{BD40DF20-006D-4746-923E-0CAA434DC059}"/>
              </a:ext>
            </a:extLst>
          </p:cNvPr>
          <p:cNvCxnSpPr>
            <a:cxnSpLocks/>
          </p:cNvCxnSpPr>
          <p:nvPr/>
        </p:nvCxnSpPr>
        <p:spPr>
          <a:xfrm flipH="1" flipV="1">
            <a:off x="3276150" y="5688659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52">
            <a:extLst>
              <a:ext uri="{FF2B5EF4-FFF2-40B4-BE49-F238E27FC236}">
                <a16:creationId xmlns:a16="http://schemas.microsoft.com/office/drawing/2014/main" id="{C92F2016-855B-41ED-8732-2DEE7A208EF7}"/>
              </a:ext>
            </a:extLst>
          </p:cNvPr>
          <p:cNvCxnSpPr>
            <a:cxnSpLocks/>
          </p:cNvCxnSpPr>
          <p:nvPr/>
        </p:nvCxnSpPr>
        <p:spPr>
          <a:xfrm>
            <a:off x="2906221" y="6018133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6083287" y="4915739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66" name="Gruppo 48">
            <a:extLst>
              <a:ext uri="{FF2B5EF4-FFF2-40B4-BE49-F238E27FC236}">
                <a16:creationId xmlns:a16="http://schemas.microsoft.com/office/drawing/2014/main" id="{0B4CC4D3-C370-431F-85A6-3956A9525107}"/>
              </a:ext>
            </a:extLst>
          </p:cNvPr>
          <p:cNvGrpSpPr/>
          <p:nvPr/>
        </p:nvGrpSpPr>
        <p:grpSpPr>
          <a:xfrm>
            <a:off x="3321934" y="5822393"/>
            <a:ext cx="914400" cy="128062"/>
            <a:chOff x="4592177" y="4419530"/>
            <a:chExt cx="666895" cy="86434"/>
          </a:xfrm>
        </p:grpSpPr>
        <p:cxnSp>
          <p:nvCxnSpPr>
            <p:cNvPr id="67" name="Connettore 1 49">
              <a:extLst>
                <a:ext uri="{FF2B5EF4-FFF2-40B4-BE49-F238E27FC236}">
                  <a16:creationId xmlns:a16="http://schemas.microsoft.com/office/drawing/2014/main" id="{B1DF645D-DEF0-4908-A0E9-60B9268A177A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olo isoscele 50">
              <a:extLst>
                <a:ext uri="{FF2B5EF4-FFF2-40B4-BE49-F238E27FC236}">
                  <a16:creationId xmlns:a16="http://schemas.microsoft.com/office/drawing/2014/main" id="{CC6CB39F-7E38-4702-B445-D5048B38948F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69" name="Straight Connector 39">
            <a:extLst>
              <a:ext uri="{FF2B5EF4-FFF2-40B4-BE49-F238E27FC236}">
                <a16:creationId xmlns:a16="http://schemas.microsoft.com/office/drawing/2014/main" id="{8661C336-5C83-43A3-A670-1DC68B6113FE}"/>
              </a:ext>
            </a:extLst>
          </p:cNvPr>
          <p:cNvCxnSpPr>
            <a:cxnSpLocks/>
          </p:cNvCxnSpPr>
          <p:nvPr/>
        </p:nvCxnSpPr>
        <p:spPr>
          <a:xfrm flipH="1" flipV="1">
            <a:off x="3904818" y="5886424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551275" y="4083573"/>
            <a:ext cx="2473396" cy="234155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780666" y="4607792"/>
            <a:ext cx="2607" cy="12733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1068860" y="6332365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2D1F3BCA-CE1F-4717-B45E-822EBD50BE66}"/>
              </a:ext>
            </a:extLst>
          </p:cNvPr>
          <p:cNvSpPr/>
          <p:nvPr/>
        </p:nvSpPr>
        <p:spPr>
          <a:xfrm>
            <a:off x="889181" y="4407121"/>
            <a:ext cx="1870261" cy="40134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ECF13CB4-E5B7-4C9B-B629-825612FE906B}"/>
              </a:ext>
            </a:extLst>
          </p:cNvPr>
          <p:cNvSpPr/>
          <p:nvPr/>
        </p:nvSpPr>
        <p:spPr>
          <a:xfrm>
            <a:off x="889181" y="4994098"/>
            <a:ext cx="1870261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RobotSupport</a:t>
            </a:r>
            <a:r>
              <a:rPr lang="it-IT" sz="14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E1D59D6E-3FD9-47D4-9669-7B81D723EA08}"/>
              </a:ext>
            </a:extLst>
          </p:cNvPr>
          <p:cNvSpPr/>
          <p:nvPr/>
        </p:nvSpPr>
        <p:spPr>
          <a:xfrm>
            <a:off x="889181" y="5631124"/>
            <a:ext cx="1870261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Communication</a:t>
            </a:r>
            <a:r>
              <a:rPr lang="it-IT" sz="14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2FE5FB2A-238E-4E16-B37D-ED9AD15CCACE}"/>
              </a:ext>
            </a:extLst>
          </p:cNvPr>
          <p:cNvSpPr txBox="1"/>
          <p:nvPr/>
        </p:nvSpPr>
        <p:spPr>
          <a:xfrm>
            <a:off x="3434857" y="6034735"/>
            <a:ext cx="183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Request – Reply (dispatch)</a:t>
            </a:r>
          </a:p>
        </p:txBody>
      </p:sp>
      <p:grpSp>
        <p:nvGrpSpPr>
          <p:cNvPr id="78" name="Group 3">
            <a:extLst>
              <a:ext uri="{FF2B5EF4-FFF2-40B4-BE49-F238E27FC236}">
                <a16:creationId xmlns:a16="http://schemas.microsoft.com/office/drawing/2014/main" id="{6454DFAB-BA18-4A6B-B126-EAA0E3A86DF3}"/>
              </a:ext>
            </a:extLst>
          </p:cNvPr>
          <p:cNvGrpSpPr/>
          <p:nvPr/>
        </p:nvGrpSpPr>
        <p:grpSpPr>
          <a:xfrm>
            <a:off x="6818536" y="4835288"/>
            <a:ext cx="1265181" cy="987103"/>
            <a:chOff x="4196932" y="2026799"/>
            <a:chExt cx="3798137" cy="2804403"/>
          </a:xfrm>
        </p:grpSpPr>
        <p:pic>
          <p:nvPicPr>
            <p:cNvPr id="79" name="Immagine 78">
              <a:extLst>
                <a:ext uri="{FF2B5EF4-FFF2-40B4-BE49-F238E27FC236}">
                  <a16:creationId xmlns:a16="http://schemas.microsoft.com/office/drawing/2014/main" id="{705A0E88-9A18-41A7-BE91-A1A6048F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80" name="Immagine 79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6E89F920-D9F2-47F2-A8DE-F2126D0DF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943A444-7D05-4BE6-A971-33232E577DA2}"/>
              </a:ext>
            </a:extLst>
          </p:cNvPr>
          <p:cNvCxnSpPr>
            <a:cxnSpLocks/>
          </p:cNvCxnSpPr>
          <p:nvPr/>
        </p:nvCxnSpPr>
        <p:spPr>
          <a:xfrm>
            <a:off x="903526" y="5442247"/>
            <a:ext cx="5547385" cy="2478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467D8E2F-B2CB-4F71-8E18-510E17EBF763}"/>
              </a:ext>
            </a:extLst>
          </p:cNvPr>
          <p:cNvSpPr/>
          <p:nvPr/>
        </p:nvSpPr>
        <p:spPr>
          <a:xfrm>
            <a:off x="1114187" y="2434399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IssVirtualRobotSupport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7F8B1409-8FFA-4CBC-BEEA-F092B41A10DF}"/>
              </a:ext>
            </a:extLst>
          </p:cNvPr>
          <p:cNvSpPr/>
          <p:nvPr/>
        </p:nvSpPr>
        <p:spPr>
          <a:xfrm>
            <a:off x="2682257" y="413137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4FB29576-36F6-4042-B4AF-298AC3AE01B6}"/>
              </a:ext>
            </a:extLst>
          </p:cNvPr>
          <p:cNvSpPr/>
          <p:nvPr/>
        </p:nvSpPr>
        <p:spPr>
          <a:xfrm>
            <a:off x="1114186" y="415414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0C71361B-DD82-42D1-80F1-D77443165257}"/>
              </a:ext>
            </a:extLst>
          </p:cNvPr>
          <p:cNvCxnSpPr>
            <a:cxnSpLocks/>
            <a:stCxn id="42" idx="3"/>
            <a:endCxn id="96" idx="0"/>
          </p:cNvCxnSpPr>
          <p:nvPr/>
        </p:nvCxnSpPr>
        <p:spPr>
          <a:xfrm>
            <a:off x="1563059" y="1833430"/>
            <a:ext cx="552475" cy="379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lass diagram - Wikipedia">
            <a:extLst>
              <a:ext uri="{FF2B5EF4-FFF2-40B4-BE49-F238E27FC236}">
                <a16:creationId xmlns:a16="http://schemas.microsoft.com/office/drawing/2014/main" id="{1AA6F953-8BBD-449A-9894-7BBD8CE59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17" y="258090"/>
            <a:ext cx="2120184" cy="141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nettore a gomito 85">
            <a:extLst>
              <a:ext uri="{FF2B5EF4-FFF2-40B4-BE49-F238E27FC236}">
                <a16:creationId xmlns:a16="http://schemas.microsoft.com/office/drawing/2014/main" id="{7F241BA3-E6CC-40E3-9512-4604FCFF151D}"/>
              </a:ext>
            </a:extLst>
          </p:cNvPr>
          <p:cNvCxnSpPr>
            <a:cxnSpLocks/>
            <a:stCxn id="111" idx="3"/>
            <a:endCxn id="83" idx="2"/>
          </p:cNvCxnSpPr>
          <p:nvPr/>
        </p:nvCxnSpPr>
        <p:spPr>
          <a:xfrm rot="16200000" flipV="1">
            <a:off x="2072201" y="542690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DC84B962-6951-4E5E-A2BE-C02377A24CD5}"/>
              </a:ext>
            </a:extLst>
          </p:cNvPr>
          <p:cNvCxnSpPr>
            <a:cxnSpLocks/>
            <a:stCxn id="82" idx="2"/>
            <a:endCxn id="111" idx="3"/>
          </p:cNvCxnSpPr>
          <p:nvPr/>
        </p:nvCxnSpPr>
        <p:spPr>
          <a:xfrm rot="5400000">
            <a:off x="2855097" y="534617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08DDF832-8907-46F2-AADA-96485CCE87F5}"/>
              </a:ext>
            </a:extLst>
          </p:cNvPr>
          <p:cNvSpPr txBox="1"/>
          <p:nvPr/>
        </p:nvSpPr>
        <p:spPr>
          <a:xfrm>
            <a:off x="4490025" y="28506"/>
            <a:ext cx="950901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100" dirty="0"/>
              <a:t>UML symbols</a:t>
            </a:r>
          </a:p>
        </p:txBody>
      </p: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E7857673-F970-483A-8C4D-41014B3EBDE8}"/>
              </a:ext>
            </a:extLst>
          </p:cNvPr>
          <p:cNvSpPr/>
          <p:nvPr/>
        </p:nvSpPr>
        <p:spPr>
          <a:xfrm>
            <a:off x="1114186" y="2212773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0" name="Rettangolo con angoli arrotondati 109">
            <a:extLst>
              <a:ext uri="{FF2B5EF4-FFF2-40B4-BE49-F238E27FC236}">
                <a16:creationId xmlns:a16="http://schemas.microsoft.com/office/drawing/2014/main" id="{4D28F89C-2483-442D-BB9E-019620B18D56}"/>
              </a:ext>
            </a:extLst>
          </p:cNvPr>
          <p:cNvSpPr/>
          <p:nvPr/>
        </p:nvSpPr>
        <p:spPr>
          <a:xfrm>
            <a:off x="1563059" y="1243854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1" name="Triangolo isoscele 110">
            <a:extLst>
              <a:ext uri="{FF2B5EF4-FFF2-40B4-BE49-F238E27FC236}">
                <a16:creationId xmlns:a16="http://schemas.microsoft.com/office/drawing/2014/main" id="{C0B378C6-D6D4-4EB8-8320-26DEA553D1E9}"/>
              </a:ext>
            </a:extLst>
          </p:cNvPr>
          <p:cNvSpPr/>
          <p:nvPr/>
        </p:nvSpPr>
        <p:spPr>
          <a:xfrm flipV="1">
            <a:off x="2528320" y="1058447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con angoli arrotondati 115">
            <a:extLst>
              <a:ext uri="{FF2B5EF4-FFF2-40B4-BE49-F238E27FC236}">
                <a16:creationId xmlns:a16="http://schemas.microsoft.com/office/drawing/2014/main" id="{F3302A11-3CD7-49C8-8EF7-4B621E30DE7D}"/>
              </a:ext>
            </a:extLst>
          </p:cNvPr>
          <p:cNvSpPr/>
          <p:nvPr/>
        </p:nvSpPr>
        <p:spPr>
          <a:xfrm>
            <a:off x="5320277" y="2208837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IssCommsFactory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8" name="Rectangle 7">
            <a:extLst>
              <a:ext uri="{FF2B5EF4-FFF2-40B4-BE49-F238E27FC236}">
                <a16:creationId xmlns:a16="http://schemas.microsoft.com/office/drawing/2014/main" id="{4139603A-9DA5-4C8F-A362-1128F849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986" y="2023881"/>
            <a:ext cx="437348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IssOperations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){</a:t>
            </a:r>
            <a:b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IssAnnotationUtil.</a:t>
            </a:r>
            <a:r>
              <a:rPr kumimoji="0" lang="it-IT" altLang="it-IT" sz="1200" b="1" i="1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getProtocol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lang="it-IT" altLang="it-IT" sz="1200" dirty="0">
                <a:solidFill>
                  <a:srgbClr val="080808"/>
                </a:solidFill>
                <a:latin typeface="JetBrains Mono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2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C75E362-CDD1-457D-8047-A80AA79173CD}"/>
              </a:ext>
            </a:extLst>
          </p:cNvPr>
          <p:cNvSpPr/>
          <p:nvPr/>
        </p:nvSpPr>
        <p:spPr>
          <a:xfrm>
            <a:off x="294675" y="1639884"/>
            <a:ext cx="1268384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UseRobotAril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F3F2B286-02FB-4099-8D17-3E017CC3CD1A}"/>
              </a:ext>
            </a:extLst>
          </p:cNvPr>
          <p:cNvSpPr/>
          <p:nvPr/>
        </p:nvSpPr>
        <p:spPr>
          <a:xfrm>
            <a:off x="1177144" y="3338927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0D4D8BAE-69C5-4AB4-842C-FD51BC3EA7EA}"/>
              </a:ext>
            </a:extLst>
          </p:cNvPr>
          <p:cNvSpPr/>
          <p:nvPr/>
        </p:nvSpPr>
        <p:spPr>
          <a:xfrm>
            <a:off x="1152868" y="3103413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F6E75875-3A98-4380-9D75-49B196487828}"/>
              </a:ext>
            </a:extLst>
          </p:cNvPr>
          <p:cNvCxnSpPr>
            <a:cxnSpLocks/>
            <a:stCxn id="81" idx="2"/>
            <a:endCxn id="49" idx="0"/>
          </p:cNvCxnSpPr>
          <p:nvPr/>
        </p:nvCxnSpPr>
        <p:spPr>
          <a:xfrm rot="5400000">
            <a:off x="1968505" y="2956383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8C2B8C-AE54-4036-91E5-BBF812FD1CB3}"/>
              </a:ext>
            </a:extLst>
          </p:cNvPr>
          <p:cNvSpPr txBox="1"/>
          <p:nvPr/>
        </p:nvSpPr>
        <p:spPr>
          <a:xfrm>
            <a:off x="3294461" y="3237847"/>
            <a:ext cx="802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cril-level</a:t>
            </a:r>
            <a:endParaRPr lang="it-IT" sz="14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DED617B4-77C9-4A0B-8A7D-8BBCC332E668}"/>
              </a:ext>
            </a:extLst>
          </p:cNvPr>
          <p:cNvSpPr txBox="1"/>
          <p:nvPr/>
        </p:nvSpPr>
        <p:spPr>
          <a:xfrm>
            <a:off x="3276150" y="2424533"/>
            <a:ext cx="813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aril-level</a:t>
            </a:r>
            <a:endParaRPr lang="it-IT" sz="1400" dirty="0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7C207DF5-5A33-4BFF-930C-982C5ED7D373}"/>
              </a:ext>
            </a:extLst>
          </p:cNvPr>
          <p:cNvSpPr txBox="1"/>
          <p:nvPr/>
        </p:nvSpPr>
        <p:spPr>
          <a:xfrm>
            <a:off x="2733019" y="1666707"/>
            <a:ext cx="139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application-level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416119389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2C09-7529-442D-8E75-8A4F1BD2DA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Create a project with </a:t>
            </a:r>
            <a:r>
              <a:rPr lang="en-US" dirty="0" err="1"/>
              <a:t>gradle</a:t>
            </a:r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5486B56-455F-4FBD-BE90-E8DD6C52B310}"/>
              </a:ext>
            </a:extLst>
          </p:cNvPr>
          <p:cNvSpPr txBox="1"/>
          <p:nvPr/>
        </p:nvSpPr>
        <p:spPr>
          <a:xfrm>
            <a:off x="681493" y="1401738"/>
            <a:ext cx="11281775" cy="1077218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  <a:ea typeface="Calibri"/>
                <a:cs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</a:rPr>
              <a:t>mkdir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32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it.unibo.wenvusage</a:t>
            </a:r>
            <a:endParaRPr lang="en-US" sz="32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</a:rPr>
              <a:t>gradle </a:t>
            </a:r>
            <a:r>
              <a:rPr lang="en-US" sz="3200" b="0" i="0" u="none" strike="noStrike" kern="1200" cap="none" spc="0" baseline="0%" dirty="0" err="1">
                <a:solidFill>
                  <a:srgbClr val="C00000"/>
                </a:solidFill>
                <a:uFillTx/>
                <a:latin typeface="Calibri"/>
              </a:rPr>
              <a:t>init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(select 2, 3, 1, 2, 1, -, -)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F887-AE65-4634-A20A-88FBDCEF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2478956"/>
            <a:ext cx="7473816" cy="44031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68D3C6-D784-4978-9BCB-5F8DF37AA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546"/>
            <a:ext cx="8511540" cy="5711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C40EAB-320A-49C4-AE6E-FF3CA546D0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4D20B-C86E-4701-8C41-D4A47647C120}"/>
              </a:ext>
            </a:extLst>
          </p:cNvPr>
          <p:cNvSpPr txBox="1"/>
          <p:nvPr/>
        </p:nvSpPr>
        <p:spPr>
          <a:xfrm>
            <a:off x="7313115" y="2845493"/>
            <a:ext cx="4872618" cy="2339099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 Task :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app:run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Hello World!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BUILD SUCCESSFUL in 2s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2 actionable tasks: 1 executed, 1 up-to-date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36A4-1C58-4EFB-B95F-F91FE90680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757123"/>
          </a:xfrm>
        </p:spPr>
        <p:txBody>
          <a:bodyPr/>
          <a:lstStyle/>
          <a:p>
            <a:pPr lvl="0"/>
            <a:r>
              <a:rPr lang="en-US"/>
              <a:t>Define our app and modify build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C0C0-A936-4AE4-A8D5-C0A08E4BA080}"/>
              </a:ext>
            </a:extLst>
          </p:cNvPr>
          <p:cNvSpPr txBox="1"/>
          <p:nvPr/>
        </p:nvSpPr>
        <p:spPr>
          <a:xfrm>
            <a:off x="194154" y="1582451"/>
            <a:ext cx="11803687" cy="20005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application </a:t>
            </a: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{</a:t>
            </a:r>
            <a:b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// Define the main class for the application.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//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mainClass.set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("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it.unibo.wenvusage.App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")    //ORIGINAL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800" b="0" i="1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mainClass</a:t>
            </a:r>
            <a:r>
              <a:rPr lang="en-US" sz="2800" b="0" i="0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.set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("</a:t>
            </a:r>
            <a:r>
              <a:rPr lang="en-US" sz="2800" b="0" i="0" u="none" strike="noStrike" kern="1200" cap="none" spc="0" baseline="0%" dirty="0" err="1">
                <a:solidFill>
                  <a:srgbClr val="0070C0"/>
                </a:solidFill>
                <a:uFillTx/>
                <a:latin typeface="Consolas"/>
              </a:rPr>
              <a:t>it.unibo.wenvusage.MoveVirtualRobot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") </a:t>
            </a: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}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F7DBB7-7BE8-4FE5-BB58-17B4E5D5314C}"/>
              </a:ext>
            </a:extLst>
          </p:cNvPr>
          <p:cNvSpPr txBox="1"/>
          <p:nvPr/>
        </p:nvSpPr>
        <p:spPr>
          <a:xfrm>
            <a:off x="495705" y="5229618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%" dirty="0">
                <a:solidFill>
                  <a:srgbClr val="90C226"/>
                </a:solidFill>
                <a:uFillTx/>
                <a:latin typeface="Trebuchet MS"/>
              </a:rPr>
              <a:t>Formally define the Test (in JUnit)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44F13F-F9FC-434B-A59C-0EBEF2BE2000}"/>
              </a:ext>
            </a:extLst>
          </p:cNvPr>
          <p:cNvSpPr txBox="1"/>
          <p:nvPr/>
        </p:nvSpPr>
        <p:spPr>
          <a:xfrm>
            <a:off x="433068" y="3893515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Create the </a:t>
            </a:r>
            <a:r>
              <a:rPr lang="en-US" sz="3600" b="0" i="0" u="none" strike="noStrike" kern="0" cap="none" spc="0" baseline="0%" dirty="0" err="1">
                <a:solidFill>
                  <a:srgbClr val="C00000"/>
                </a:solidFill>
                <a:uFillTx/>
                <a:latin typeface="Trebuchet MS"/>
              </a:rPr>
              <a:t>userDocs</a:t>
            </a:r>
            <a:r>
              <a:rPr lang="en-US" sz="3600" b="0" i="0" u="none" strike="noStrike" kern="0" cap="none" spc="0" baseline="0%" dirty="0">
                <a:solidFill>
                  <a:srgbClr val="C00000"/>
                </a:solidFill>
                <a:uFillTx/>
                <a:latin typeface="Trebuchet MS"/>
              </a:rPr>
              <a:t> </a:t>
            </a: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folder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895D5B25-ED16-4609-A4CF-6242F000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575"/>
            <a:ext cx="8748713" cy="57304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94A931B-4235-4BF7-BB11-471A8D4937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71E50-9EFB-4707-8C53-593D44587027}"/>
              </a:ext>
            </a:extLst>
          </p:cNvPr>
          <p:cNvSpPr txBox="1"/>
          <p:nvPr/>
        </p:nvSpPr>
        <p:spPr>
          <a:xfrm>
            <a:off x="6227530" y="1269296"/>
            <a:ext cx="5968645" cy="2677655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-x test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test </a:t>
            </a:r>
            <a:r>
              <a:rPr lang="en-US" sz="2800" b="0" i="1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jacocoTestReport</a:t>
            </a: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94F46E-1EDD-49CD-9704-D719CA71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75" y="3430581"/>
            <a:ext cx="2743200" cy="20218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purl.oclc.org/ooxml/drawingml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Facet</Template>
  <TotalTime>0</TotalTime>
  <Words>299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JetBrains Mono</vt:lpstr>
      <vt:lpstr>Trebuchet MS</vt:lpstr>
      <vt:lpstr>Wingdings 3</vt:lpstr>
      <vt:lpstr>Facet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Create a project with gradle</vt:lpstr>
      <vt:lpstr>The project it.unibo.wenvusage </vt:lpstr>
      <vt:lpstr>Define our app and modify build</vt:lpstr>
      <vt:lpstr>The project it.unibo.wenvusage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creation on git</dc:title>
  <dc:creator>Antonio Natali</dc:creator>
  <cp:lastModifiedBy>Antonio Natali</cp:lastModifiedBy>
  <cp:revision>48</cp:revision>
  <dcterms:created xsi:type="dcterms:W3CDTF">2021-02-16T15:59:16Z</dcterms:created>
  <dcterms:modified xsi:type="dcterms:W3CDTF">2021-03-01T17:18:59Z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0x010100AFD609FFC0C7514199402F351F9728F5</vt:lpwstr>
  </property>
</Properties>
</file>