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360" r:id="rId5"/>
    <p:sldId id="262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3896660" y="597761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422676" y="66155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6133432" y="2833619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597712" y="3057364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6269064" y="381936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373032" y="2716822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780398" y="3171543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329648" y="3207796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352397" y="3955467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7120653" y="3792095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482321" y="3251732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43" name="Gruppo 48">
            <a:extLst>
              <a:ext uri="{FF2B5EF4-FFF2-40B4-BE49-F238E27FC236}">
                <a16:creationId xmlns:a16="http://schemas.microsoft.com/office/drawing/2014/main" id="{D92BD61A-58B7-4432-8D62-15F879B91F64}"/>
              </a:ext>
            </a:extLst>
          </p:cNvPr>
          <p:cNvGrpSpPr/>
          <p:nvPr/>
        </p:nvGrpSpPr>
        <p:grpSpPr>
          <a:xfrm>
            <a:off x="3508169" y="3296377"/>
            <a:ext cx="914400" cy="128062"/>
            <a:chOff x="4592177" y="4419530"/>
            <a:chExt cx="666895" cy="86434"/>
          </a:xfrm>
        </p:grpSpPr>
        <p:cxnSp>
          <p:nvCxnSpPr>
            <p:cNvPr id="44" name="Connettore 1 49">
              <a:extLst>
                <a:ext uri="{FF2B5EF4-FFF2-40B4-BE49-F238E27FC236}">
                  <a16:creationId xmlns:a16="http://schemas.microsoft.com/office/drawing/2014/main" id="{23B32A1C-EF90-4500-BB0B-184CA398B3A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olo isoscele 50">
              <a:extLst>
                <a:ext uri="{FF2B5EF4-FFF2-40B4-BE49-F238E27FC236}">
                  <a16:creationId xmlns:a16="http://schemas.microsoft.com/office/drawing/2014/main" id="{FA980404-C410-4D17-8511-F57CC045235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4034185" y="33601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694122" y="2696362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739259" y="4227118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446889" y="3949492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509590" y="2866963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288448" y="2405502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2291143" y="2599048"/>
            <a:ext cx="553790" cy="304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288447" y="2183876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551635" y="2180092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344" y="1995136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292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JetBrains Mono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46</cp:revision>
  <dcterms:created xsi:type="dcterms:W3CDTF">2021-02-16T15:59:16Z</dcterms:created>
  <dcterms:modified xsi:type="dcterms:W3CDTF">2021-03-01T15:55:57Z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