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262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2/27/2021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400846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62459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386592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718670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334511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738770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775023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522694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543988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359322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81895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3896660" y="863604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422676" y="92739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6072853" y="3015639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537133" y="3239384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6208485" y="400138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312453" y="2898842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719819" y="3353563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269069" y="3389816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291818" y="4137487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7014815" y="6039041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7060074" y="3974115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421742" y="3433752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43" name="Gruppo 48">
            <a:extLst>
              <a:ext uri="{FF2B5EF4-FFF2-40B4-BE49-F238E27FC236}">
                <a16:creationId xmlns:a16="http://schemas.microsoft.com/office/drawing/2014/main" id="{D92BD61A-58B7-4432-8D62-15F879B91F64}"/>
              </a:ext>
            </a:extLst>
          </p:cNvPr>
          <p:cNvGrpSpPr/>
          <p:nvPr/>
        </p:nvGrpSpPr>
        <p:grpSpPr>
          <a:xfrm>
            <a:off x="3447590" y="3478397"/>
            <a:ext cx="914400" cy="128062"/>
            <a:chOff x="4592177" y="4419530"/>
            <a:chExt cx="666895" cy="86434"/>
          </a:xfrm>
        </p:grpSpPr>
        <p:cxnSp>
          <p:nvCxnSpPr>
            <p:cNvPr id="44" name="Connettore 1 49">
              <a:extLst>
                <a:ext uri="{FF2B5EF4-FFF2-40B4-BE49-F238E27FC236}">
                  <a16:creationId xmlns:a16="http://schemas.microsoft.com/office/drawing/2014/main" id="{23B32A1C-EF90-4500-BB0B-184CA398B3A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olo isoscele 50">
              <a:extLst>
                <a:ext uri="{FF2B5EF4-FFF2-40B4-BE49-F238E27FC236}">
                  <a16:creationId xmlns:a16="http://schemas.microsoft.com/office/drawing/2014/main" id="{FA980404-C410-4D17-8511-F57CC045235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973606" y="354218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889730" y="2601586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126">
            <a:extLst>
              <a:ext uri="{FF2B5EF4-FFF2-40B4-BE49-F238E27FC236}">
                <a16:creationId xmlns:a16="http://schemas.microsoft.com/office/drawing/2014/main" id="{268C92D2-4037-4E3C-B268-2029A34A53A8}"/>
              </a:ext>
            </a:extLst>
          </p:cNvPr>
          <p:cNvCxnSpPr>
            <a:cxnSpLocks/>
          </p:cNvCxnSpPr>
          <p:nvPr/>
        </p:nvCxnSpPr>
        <p:spPr>
          <a:xfrm flipH="1">
            <a:off x="1119121" y="3125805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07315" y="4850378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B523E88-999D-43D1-9E14-B63F5712904C}"/>
              </a:ext>
            </a:extLst>
          </p:cNvPr>
          <p:cNvSpPr/>
          <p:nvPr/>
        </p:nvSpPr>
        <p:spPr>
          <a:xfrm>
            <a:off x="1253299" y="3132636"/>
            <a:ext cx="185922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C423730D-3BC5-4935-94BA-7D34DB78826F}"/>
              </a:ext>
            </a:extLst>
          </p:cNvPr>
          <p:cNvSpPr/>
          <p:nvPr/>
        </p:nvSpPr>
        <p:spPr>
          <a:xfrm>
            <a:off x="1253299" y="3568932"/>
            <a:ext cx="185922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7F97C135-BB0F-44BC-9653-EFFC4E06DF22}"/>
              </a:ext>
            </a:extLst>
          </p:cNvPr>
          <p:cNvSpPr/>
          <p:nvPr/>
        </p:nvSpPr>
        <p:spPr>
          <a:xfrm>
            <a:off x="1253299" y="4001385"/>
            <a:ext cx="1859225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386310" y="4131512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243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35</cp:revision>
  <dcterms:created xsi:type="dcterms:W3CDTF">2021-02-16T15:59:16Z</dcterms:created>
  <dcterms:modified xsi:type="dcterms:W3CDTF">2021-02-27T18:11:58Z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