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15"/>
  </p:notesMasterIdLst>
  <p:sldIdLst>
    <p:sldId id="359" r:id="rId2"/>
    <p:sldId id="268" r:id="rId3"/>
    <p:sldId id="269" r:id="rId4"/>
    <p:sldId id="360" r:id="rId5"/>
    <p:sldId id="361" r:id="rId6"/>
    <p:sldId id="364" r:id="rId7"/>
    <p:sldId id="365" r:id="rId8"/>
    <p:sldId id="362" r:id="rId9"/>
    <p:sldId id="363" r:id="rId10"/>
    <p:sldId id="262" r:id="rId11"/>
    <p:sldId id="263" r:id="rId12"/>
    <p:sldId id="265" r:id="rId13"/>
    <p:sldId id="267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CC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64" d="100"/>
          <a:sy n="64" d="100"/>
        </p:scale>
        <p:origin x="7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theme" Target="theme/theme1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viewProps" Target="viewProps.xml"/><Relationship Id="rId2" Type="http://purl.oclc.org/ooxml/officeDocument/relationships/slide" Target="slides/slide1.xml"/><Relationship Id="rId16" Type="http://purl.oclc.org/ooxml/officeDocument/relationships/presProps" Target="presProp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notesMaster" Target="notesMasters/notesMaster1.xml"/><Relationship Id="rId10" Type="http://purl.oclc.org/ooxml/officeDocument/relationships/slide" Target="slides/slide9.xml"/><Relationship Id="rId19" Type="http://purl.oclc.org/ooxml/officeDocument/relationships/tableStyles" Target="tableStyles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553E1-92AB-4B63-B7B8-8F4E5F5B5F10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FC100-3D62-4C71-9355-D1406CF01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19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FC100-3D62-4C71-9355-D1406CF017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22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D7C556B7-22D4-46A6-81E2-CFBFDC7D2411}"/>
              </a:ext>
            </a:extLst>
          </p:cNvPr>
          <p:cNvGrpSpPr/>
          <p:nvPr/>
        </p:nvGrpSpPr>
        <p:grpSpPr>
          <a:xfrm>
            <a:off x="-74" y="-8467"/>
            <a:ext cx="12192079" cy="6866467"/>
            <a:chOff x="-74" y="-8467"/>
            <a:chExt cx="12192079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A29C696C-4FB3-41FB-9FCD-F2FB3E789987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F4D03378-392B-4EE4-A232-D315F3877B6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257262EB-FF4F-4AD4-935A-398F62182170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1FB13D35-A15D-491B-9F86-8DCD643F5D89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D1309822-0F23-43F7-BE8C-AF4B442C6F6F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085D6345-2FD0-4E2D-9FB0-A53765AABA7D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B027F897-9A45-442D-A997-460F6CA642A8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4F249348-91F6-459D-B46C-C81ECE3594CA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E796E20E-5B69-4D33-8C7E-0B83B837194C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5CDA7F0E-3220-4213-AB47-CA2F3518F61A}"/>
                </a:ext>
              </a:extLst>
            </p:cNvPr>
            <p:cNvSpPr/>
            <p:nvPr/>
          </p:nvSpPr>
          <p:spPr>
            <a:xfrm rot="10799991">
              <a:off x="-74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4149FF80-53B9-4E76-8C75-68DB812317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78CBF4A-6A86-42DB-8C3F-E29D769AC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1C46730-D2F6-465E-9EDC-E23749475D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625027-F480-45BE-98EB-E4ABD50F7C43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37BBDC6-6BE9-45B8-98C5-099C124599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F4B0AA4-DE4C-4146-8EF9-49F373EFA3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BEED23-3CB0-4314-8E77-F77AE33DDC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3611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D2B-F81C-44DB-8F57-8ACA5A2BC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EDC4-26A4-4416-91E0-63759378EA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69EB9-6801-4562-BEC2-4BA07F1AC2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127D2E-5ADA-4DDC-9F1A-AD6A016AA88A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EF4E-BCCF-4327-A26A-2C5B82F173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FEF7-778C-42D5-BB5D-F618238223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F89E6-E841-433D-9226-E1980481D5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2479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FEDA-94AF-4F51-938C-F14414BA4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C7B194E-C912-465A-B30F-E890562E53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49A038-E0E2-4DAA-B1DE-30D7ED3171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8ED7CB-D3FB-4F0B-BC16-0E73440B35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8D2D60-A35A-4E29-90AF-F462F3828E68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47B43A-7417-4671-AD7A-32BDD7A2EB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EB8989-28F9-4AF7-A34F-A0ADA92FD4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E8B9DC-1601-4E89-9BF3-67798058929C}" type="slidenum">
              <a:t>‹#›</a:t>
            </a:fld>
            <a:endParaRPr lang="en-US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FD010FA2-86B3-4BAD-9D82-5AB53DEFF7F1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91148D29-B5B1-4E70-82DF-B02309D4E9AD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%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804710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CB76-6B85-4597-A221-0A2278768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EF4A-B764-457A-9FE9-C4E52AC0BE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5ADF-8A41-4708-B0AE-9C25777D28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219253-5FC5-4A40-8333-D1B15AC5878A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6DE37-FE56-4D1E-BD85-7D1CFE1A5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340B-4B16-4643-B6D1-4447BF1DDA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011E27-E238-48D1-8B6B-308E3305A7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3247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4EAC-AA06-4029-9117-59C20072F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258FF4B-5E50-4225-A3B5-37785B0570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CC6DFB-4627-462B-8770-C70C085B57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B7C2A5-13C5-40F7-AD28-B69B2B7CFA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CA4D83-3349-4ABB-88EE-6E4E7B0BB022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BB02B9-ED03-4168-99E4-8F83C62D74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2394B7-91AF-4BA3-B8E5-3D794DF636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38CB40-8488-4632-BEE4-1726605F46A2}" type="slidenum">
              <a:t>‹#›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C1232D76-EE7B-47F8-B8DF-847FD4FCA239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790A1032-D5FB-4EE1-96C6-055EDF9727D0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041595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CA41-9822-4137-883D-F8EA3C93B2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6FC9EE9-59BA-43EF-AC9B-F20C8DBC88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AD18F30-FE2F-4C3D-A16F-D10202FE21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7BA15B-D6D8-4F9A-AD56-0FA5134D3C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B5C852-7CCC-490C-814F-DFECD5F43B20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27D6C0-54A1-4778-9040-FCF5A0B278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70595F-88EB-4535-B229-6B7262ACA5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155DDB-B265-4385-85EB-9BB6F96920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9063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2A5C-3E75-4E07-ABFA-31D61F64E8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59D59-D615-4EA5-A2C4-C7D3E79A169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FE56-85C9-4977-9C87-A3FE287DC4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2A1F4C-93D8-43D7-8339-D733494904AF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E060-9AC1-4B18-96ED-E894A5801A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14A1-EF1D-448D-A021-D965C7B6F1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A4CC0-DF28-4594-B397-0B69C273FC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3704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D43D4-35D2-4CD5-906D-6803C31CB20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EC71-C649-4CF9-B6CB-A5E5688C67D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247B-3B4F-4414-BDBD-9D74B7241F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85217-A614-4057-B794-FF8AEFCE0435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0C75-8D6B-4229-BB66-31C96B41CE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7C0D-33FA-4987-93EC-A30B4E1CB4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AD9BC-2D0C-483F-8155-9F1E48F770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707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E141-F108-4E48-964F-670DD34110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7737-9EC4-4FF4-9349-7FDE7A94999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D121-6827-4649-AED3-F2D9A462F0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DACD68-29B9-4EF3-AEDA-C2F359F2DD76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AEB7-7523-4503-84EA-EDF9B8333E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7714-66C7-461D-BC75-EAE825A9DC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48A338-ED36-4B02-8A7A-B62AA29999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867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49C1-E937-44A5-A480-62303C59C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13192-58B1-4803-BDCD-506376EF66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6FE2E-0F08-4EB1-8FBC-39A180B036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E0725F-6EB9-4ECD-B0CE-1D38B1127686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5D35-E81B-4D20-8A14-431F4974F5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9D21-4B0B-4B1A-90BE-9A8B1BFCF2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4A4FA9-6AAC-4551-B51D-2A8210D0C5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19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8183-DF2F-44F9-854D-8F551D92C8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3337-1C52-48C5-85D2-255A80B990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A1F67-8A44-428A-94B7-B2E69E9AB77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C35D2-6E29-4DE8-B9D3-8815EE134D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942382-4B6B-45E1-9E36-EC8B67CEA045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967EF-303F-4F68-8A25-4F66544081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EA9F8-857D-46C6-A7CF-542C415A66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82688E-5447-4477-9F70-BCD59116F0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8704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38FF-E58D-4696-8211-2F4816755A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529-FFC6-4DEB-AA39-27360B450B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B064-054A-46E8-8F12-6A31DEFFEAB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585BA-0DC3-4A46-BC7C-F091F2557D3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D56C6-3359-4BE3-840C-B2109885928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61D42-A99E-48E7-B8BF-C679725C74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3D84F2-FEA2-4427-96E5-10B973ED4870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72B05-D0D7-492A-9BFA-AE0DEF550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B7EC2-228D-4FF4-9874-583E658A2C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2E60DC-FEE2-4D8E-B96B-62896C0CB2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8574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36DE-894F-4FD6-B2E0-25EAED19B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1BB30-9F2D-4B5A-BCEC-2FF04DD3C1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AF3369-AE36-4F4C-A2F2-CD9A19A2C3F5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753E2-D80C-4F73-BD6F-A0DD896E69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3E2E7-4443-45D2-A252-5353164DC5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A43199-AD0E-4750-B27B-4C1D93A2EA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02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17BA7-A449-4D32-AB30-FF407BC32A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BFF290-4D61-45AA-9912-220341DCFF82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ABEF3-FCAB-4946-9CB0-4C8A63D3AC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AA072-E87B-4548-9225-73999419D5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70E780-0E85-498B-B658-B69898171A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449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CF3E-3231-43B5-B5A0-D9AC56111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022E-05A1-48DF-AB1D-588D73DFDE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4B03C-2DBB-4241-9060-AA8EC439F2D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4F7C-FBD7-4A6A-8F44-A851DA478A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4810FF-4C92-4868-8A78-69B7E79AAD23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66A1-F94A-4284-880F-EF8D3F817B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614DC-3DFE-4E0B-BD0C-73F34B4CA3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C017E1-2DD0-4D42-9E09-06ADDE3F63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9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F879-BE71-4B0E-BDC6-3F951EE87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0F072-0E79-417B-8CD3-179CE0E7A3F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10008-32C8-4E5D-978C-8A106FACDEC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BF7A8-5722-485B-AFDE-E3BBCCE024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EF1104-63C8-41E5-ADC2-4624C67A1313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0445-3145-4421-88B1-8BE845C5E1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E5DDB-551F-480A-A8C6-AECA7EF096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62C8DE-7929-43A8-9BA2-34E07DFC7D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theme" Target="../theme/theme1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01F1E7DA-ACD5-4BDC-B753-F8EB3994DFAB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E6E01BBE-F0D5-47FF-A8F7-192D920D7FDF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C833A0B7-F1D4-428C-80BF-356DA1473823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16EEF052-9AE9-48EC-8FF5-6820C521CB8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F9E3E778-B3A2-48F6-ACA5-D5104DF1DB37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702F2D35-4239-484D-8BCE-1A9A3C5ABF85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9745A2ED-F26E-40C1-AB04-DD5857D08D86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3CEEC249-2077-4EDD-BAEE-16CF97212186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5D2AF071-4048-475F-BE08-A368C63BEF59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ACB5506C-3B1D-4216-87E2-B22BBF0ABAE2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F7FF3CF8-52A3-4DBF-B865-527ADBB12C7F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E81EE29-3A17-4608-B0D0-F78C07B963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109F2CD-6B6D-4760-9CC2-08B22047E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054CFD9-D32D-4117-B02F-2D427C94BF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3431AD46-0528-4BA3-9348-B3C09F91749D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88A7545-51CC-4BCB-98B6-E63094F05A2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CFE161-6BF7-4B99-8724-1816BBDCF83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5FDB0281-6497-4923-A6A9-684DC737541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%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800" b="0" i="0" u="none" strike="noStrike" kern="1200" cap="none" spc="0" baseline="0%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600" b="0" i="0" u="none" strike="noStrike" kern="1200" cap="none" spc="0" baseline="0%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400" b="0" i="0" u="none" strike="noStrike" kern="1200" cap="none" spc="0" baseline="0%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4" Type="http://purl.oclc.org/ooxml/officeDocument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purl.oclc.org/ooxml/officeDocument/relationships/image" Target="../media/image9.png"/><Relationship Id="rId1" Type="http://purl.oclc.org/ooxml/officeDocument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purl.oclc.org/ooxml/officeDocument/relationships/image" Target="../media/image10.png"/><Relationship Id="rId1" Type="http://purl.oclc.org/ooxml/officeDocument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purl.oclc.org/ooxml/officeDocument/relationships/image" Target="../media/image12.png"/><Relationship Id="rId2" Type="http://purl.oclc.org/ooxml/officeDocument/relationships/image" Target="../media/image11.png"/><Relationship Id="rId1" Type="http://purl.oclc.org/ooxml/officeDocument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4" Type="http://purl.oclc.org/ooxml/officeDocument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notesSlide" Target="../notesSlides/notesSlide1.xml"/><Relationship Id="rId1" Type="http://purl.oclc.org/ooxml/officeDocument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purl.oclc.org/ooxml/officeDocument/relationships/image" Target="../media/image7.png"/><Relationship Id="rId2" Type="http://purl.oclc.org/ooxml/officeDocument/relationships/image" Target="../media/image6.png"/><Relationship Id="rId1" Type="http://purl.oclc.org/ooxml/officeDocument/relationships/slideLayout" Target="../slideLayouts/slideLayout7.xml"/><Relationship Id="rId4" Type="http://purl.oclc.org/ooxml/officeDocument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purl.oclc.org/ooxml/officeDocument/relationships/image" Target="../media/image7.png"/><Relationship Id="rId2" Type="http://purl.oclc.org/ooxml/officeDocument/relationships/image" Target="../media/image6.png"/><Relationship Id="rId1" Type="http://purl.oclc.org/ooxml/officeDocument/relationships/slideLayout" Target="../slideLayouts/slideLayout7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9BA4050-221D-4B3F-A651-C94962B7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EB67B38-8D7B-4C41-BAB5-73CE2B32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6A5AB3-AF76-4EC9-853D-D4C335162C13}" type="slidenum">
              <a:rPr lang="en-GB" smtClean="0"/>
              <a:pPr/>
              <a:t>1</a:t>
            </a:fld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9695A4-5B31-46C5-BC95-2386E014DB05}"/>
              </a:ext>
            </a:extLst>
          </p:cNvPr>
          <p:cNvGrpSpPr/>
          <p:nvPr/>
        </p:nvGrpSpPr>
        <p:grpSpPr>
          <a:xfrm>
            <a:off x="374441" y="272950"/>
            <a:ext cx="3798137" cy="2804403"/>
            <a:chOff x="4196932" y="2026799"/>
            <a:chExt cx="3798137" cy="280440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574FE7A6-52B2-415D-879E-7E0F88A39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6" name="Immagine 5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74855E0E-1DF0-41C3-B13C-07BC233B3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4FCC06-6467-4905-9B28-78A9EE6C0EBD}"/>
              </a:ext>
            </a:extLst>
          </p:cNvPr>
          <p:cNvGrpSpPr/>
          <p:nvPr/>
        </p:nvGrpSpPr>
        <p:grpSpPr>
          <a:xfrm>
            <a:off x="4757737" y="2376487"/>
            <a:ext cx="2676525" cy="2105025"/>
            <a:chOff x="4757737" y="2376487"/>
            <a:chExt cx="2676525" cy="2105025"/>
          </a:xfrm>
        </p:grpSpPr>
        <p:pic>
          <p:nvPicPr>
            <p:cNvPr id="14" name="Picture 13" descr="Diagram&#10;&#10;Description automatically generated">
              <a:extLst>
                <a:ext uri="{FF2B5EF4-FFF2-40B4-BE49-F238E27FC236}">
                  <a16:creationId xmlns:a16="http://schemas.microsoft.com/office/drawing/2014/main" id="{22203EAE-0CF9-42D7-BBB6-E3E4FA212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737" y="2376487"/>
              <a:ext cx="2676525" cy="21050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F587-4CB9-4612-9B24-9516DE17B69A}"/>
                </a:ext>
              </a:extLst>
            </p:cNvPr>
            <p:cNvSpPr txBox="1"/>
            <p:nvPr/>
          </p:nvSpPr>
          <p:spPr>
            <a:xfrm>
              <a:off x="5924317" y="329783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63B0E4-2B65-460F-A428-A0D1B6C58E68}"/>
              </a:ext>
            </a:extLst>
          </p:cNvPr>
          <p:cNvCxnSpPr>
            <a:cxnSpLocks/>
          </p:cNvCxnSpPr>
          <p:nvPr/>
        </p:nvCxnSpPr>
        <p:spPr>
          <a:xfrm>
            <a:off x="4826833" y="23764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C39238-1D35-4358-9ADA-408D2064E3EE}"/>
              </a:ext>
            </a:extLst>
          </p:cNvPr>
          <p:cNvCxnSpPr>
            <a:cxnSpLocks/>
          </p:cNvCxnSpPr>
          <p:nvPr/>
        </p:nvCxnSpPr>
        <p:spPr>
          <a:xfrm>
            <a:off x="5650746" y="23764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D958B2-C63A-4120-8B84-9A288B4348D6}"/>
              </a:ext>
            </a:extLst>
          </p:cNvPr>
          <p:cNvCxnSpPr>
            <a:cxnSpLocks/>
          </p:cNvCxnSpPr>
          <p:nvPr/>
        </p:nvCxnSpPr>
        <p:spPr>
          <a:xfrm>
            <a:off x="6534150" y="23764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4B2555-FB2A-4400-A313-2FCE59B177EE}"/>
              </a:ext>
            </a:extLst>
          </p:cNvPr>
          <p:cNvCxnSpPr>
            <a:cxnSpLocks/>
          </p:cNvCxnSpPr>
          <p:nvPr/>
        </p:nvCxnSpPr>
        <p:spPr>
          <a:xfrm>
            <a:off x="7360484" y="23764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012451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2C09-7529-442D-8E75-8A4F1BD2DA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Create a project with </a:t>
            </a:r>
            <a:r>
              <a:rPr lang="en-US" dirty="0" err="1"/>
              <a:t>gradle</a:t>
            </a:r>
            <a:endParaRPr lang="en-US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5486B56-455F-4FBD-BE90-E8DD6C52B310}"/>
              </a:ext>
            </a:extLst>
          </p:cNvPr>
          <p:cNvSpPr txBox="1"/>
          <p:nvPr/>
        </p:nvSpPr>
        <p:spPr>
          <a:xfrm>
            <a:off x="681493" y="1401738"/>
            <a:ext cx="11281775" cy="1077218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00B050"/>
                </a:solidFill>
                <a:uFillTx/>
                <a:latin typeface="Calibri"/>
                <a:ea typeface="Calibri"/>
                <a:cs typeface="Calibri"/>
              </a:rPr>
              <a:t>C:\...\issLab2021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</a:t>
            </a:r>
            <a:r>
              <a:rPr lang="en-US" sz="32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  <a:ea typeface="Calibri"/>
                <a:cs typeface="Calibri"/>
              </a:rPr>
              <a:t>mkdir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32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it.unibo.wenvusage</a:t>
            </a:r>
            <a:endParaRPr lang="en-US" sz="32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00B050"/>
                </a:solidFill>
                <a:uFillTx/>
                <a:latin typeface="Calibri"/>
              </a:rPr>
              <a:t>C:\...\issLab2021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&gt;</a:t>
            </a:r>
            <a:r>
              <a:rPr lang="en-US" sz="32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</a:rPr>
              <a:t>gradle </a:t>
            </a:r>
            <a:r>
              <a:rPr lang="en-US" sz="3200" b="0" i="0" u="none" strike="noStrike" kern="1200" cap="none" spc="0" baseline="0%" dirty="0" err="1">
                <a:solidFill>
                  <a:srgbClr val="C00000"/>
                </a:solidFill>
                <a:uFillTx/>
                <a:latin typeface="Calibri"/>
              </a:rPr>
              <a:t>init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(select 2, 3, 1, 2, 1, -, -)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F887-AE65-4634-A20A-88FBDCEF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2478956"/>
            <a:ext cx="7473816" cy="44031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68D3C6-D784-4978-9BCB-5F8DF37AA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546"/>
            <a:ext cx="8511540" cy="57114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C40EAB-320A-49C4-AE6E-FF3CA546D0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4D20B-C86E-4701-8C41-D4A47647C120}"/>
              </a:ext>
            </a:extLst>
          </p:cNvPr>
          <p:cNvSpPr txBox="1"/>
          <p:nvPr/>
        </p:nvSpPr>
        <p:spPr>
          <a:xfrm>
            <a:off x="7313115" y="2845493"/>
            <a:ext cx="4872618" cy="2339099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 Task :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app:run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Hello World!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BUILD SUCCESSFUL in 2s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2 actionable tasks: 1 executed, 1 up-to-date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36A4-1C58-4EFB-B95F-F91FE90680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757123"/>
          </a:xfrm>
        </p:spPr>
        <p:txBody>
          <a:bodyPr/>
          <a:lstStyle/>
          <a:p>
            <a:pPr lvl="0"/>
            <a:r>
              <a:rPr lang="en-US"/>
              <a:t>Define our app and modify build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4C0C0-A936-4AE4-A8D5-C0A08E4BA080}"/>
              </a:ext>
            </a:extLst>
          </p:cNvPr>
          <p:cNvSpPr txBox="1"/>
          <p:nvPr/>
        </p:nvSpPr>
        <p:spPr>
          <a:xfrm>
            <a:off x="194154" y="1582451"/>
            <a:ext cx="11803687" cy="20005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application </a:t>
            </a:r>
            <a: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{</a:t>
            </a:r>
            <a:b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// Define the main class for the application.</a:t>
            </a:r>
            <a:b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//</a:t>
            </a:r>
            <a:r>
              <a:rPr lang="en-US" sz="2400" b="0" i="1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</a:rPr>
              <a:t>mainClass.set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("</a:t>
            </a:r>
            <a:r>
              <a:rPr lang="en-US" sz="2400" b="0" i="1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</a:rPr>
              <a:t>it.unibo.wenvusage.App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")    //ORIGINAL</a:t>
            </a:r>
            <a:b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800" b="0" i="1" u="none" strike="noStrike" kern="1200" cap="none" spc="0" baseline="0%" dirty="0" err="1">
                <a:solidFill>
                  <a:srgbClr val="C00000"/>
                </a:solidFill>
                <a:uFillTx/>
                <a:latin typeface="Consolas"/>
              </a:rPr>
              <a:t>mainClass</a:t>
            </a:r>
            <a:r>
              <a:rPr lang="en-US" sz="2800" b="0" i="0" u="none" strike="noStrike" kern="1200" cap="none" spc="0" baseline="0%" dirty="0" err="1">
                <a:solidFill>
                  <a:srgbClr val="C00000"/>
                </a:solidFill>
                <a:uFillTx/>
                <a:latin typeface="Consolas"/>
              </a:rPr>
              <a:t>.set</a:t>
            </a:r>
            <a:r>
              <a:rPr lang="en-US" sz="2800" b="0" i="0" u="none" strike="noStrike" kern="1200" cap="none" spc="0" baseline="0%" dirty="0">
                <a:solidFill>
                  <a:srgbClr val="C00000"/>
                </a:solidFill>
                <a:uFillTx/>
                <a:latin typeface="Consolas"/>
              </a:rPr>
              <a:t>("</a:t>
            </a:r>
            <a:r>
              <a:rPr lang="en-US" sz="2800" b="0" i="0" u="none" strike="noStrike" kern="1200" cap="none" spc="0" baseline="0%" dirty="0" err="1">
                <a:solidFill>
                  <a:srgbClr val="0070C0"/>
                </a:solidFill>
                <a:uFillTx/>
                <a:latin typeface="Consolas"/>
              </a:rPr>
              <a:t>it.unibo.wenvusage.MoveVirtualRobot</a:t>
            </a:r>
            <a:r>
              <a:rPr lang="en-US" sz="2800" b="0" i="0" u="none" strike="noStrike" kern="1200" cap="none" spc="0" baseline="0%" dirty="0">
                <a:solidFill>
                  <a:srgbClr val="C00000"/>
                </a:solidFill>
                <a:uFillTx/>
                <a:latin typeface="Consolas"/>
              </a:rPr>
              <a:t>") </a:t>
            </a: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}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F7DBB7-7BE8-4FE5-BB58-17B4E5D5314C}"/>
              </a:ext>
            </a:extLst>
          </p:cNvPr>
          <p:cNvSpPr txBox="1"/>
          <p:nvPr/>
        </p:nvSpPr>
        <p:spPr>
          <a:xfrm>
            <a:off x="495705" y="5229618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%" dirty="0">
                <a:solidFill>
                  <a:srgbClr val="90C226"/>
                </a:solidFill>
                <a:uFillTx/>
                <a:latin typeface="Trebuchet MS"/>
              </a:rPr>
              <a:t>Formally define the Test (in JUnit)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44F13F-F9FC-434B-A59C-0EBEF2BE2000}"/>
              </a:ext>
            </a:extLst>
          </p:cNvPr>
          <p:cNvSpPr txBox="1"/>
          <p:nvPr/>
        </p:nvSpPr>
        <p:spPr>
          <a:xfrm>
            <a:off x="433068" y="3893515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%" dirty="0">
                <a:solidFill>
                  <a:srgbClr val="90C226"/>
                </a:solidFill>
                <a:uFillTx/>
                <a:latin typeface="Trebuchet MS"/>
              </a:rPr>
              <a:t>Create the </a:t>
            </a:r>
            <a:r>
              <a:rPr lang="en-US" sz="3600" b="0" i="0" u="none" strike="noStrike" kern="0" cap="none" spc="0" baseline="0%" dirty="0" err="1">
                <a:solidFill>
                  <a:srgbClr val="C00000"/>
                </a:solidFill>
                <a:uFillTx/>
                <a:latin typeface="Trebuchet MS"/>
              </a:rPr>
              <a:t>userDocs</a:t>
            </a:r>
            <a:r>
              <a:rPr lang="en-US" sz="3600" b="0" i="0" u="none" strike="noStrike" kern="0" cap="none" spc="0" baseline="0%" dirty="0">
                <a:solidFill>
                  <a:srgbClr val="C00000"/>
                </a:solidFill>
                <a:uFillTx/>
                <a:latin typeface="Trebuchet MS"/>
              </a:rPr>
              <a:t> </a:t>
            </a:r>
            <a:r>
              <a:rPr lang="en-US" sz="3600" b="0" i="0" u="none" strike="noStrike" kern="0" cap="none" spc="0" baseline="0%" dirty="0">
                <a:solidFill>
                  <a:srgbClr val="90C226"/>
                </a:solidFill>
                <a:uFillTx/>
                <a:latin typeface="Trebuchet MS"/>
              </a:rPr>
              <a:t>folder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895D5B25-ED16-4609-A4CF-6242F000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575"/>
            <a:ext cx="8748713" cy="57304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94A931B-4235-4BF7-BB11-471A8D4937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71E50-9EFB-4707-8C53-593D44587027}"/>
              </a:ext>
            </a:extLst>
          </p:cNvPr>
          <p:cNvSpPr txBox="1"/>
          <p:nvPr/>
        </p:nvSpPr>
        <p:spPr>
          <a:xfrm>
            <a:off x="6227530" y="1269296"/>
            <a:ext cx="5968645" cy="2677655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-x test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test </a:t>
            </a:r>
            <a:r>
              <a:rPr lang="en-US" sz="2800" b="0" i="1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jacocoTestReport</a:t>
            </a: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94F46E-1EDD-49CD-9704-D719CA71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75" y="3430581"/>
            <a:ext cx="2743200" cy="202187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1">
            <a:extLst>
              <a:ext uri="{FF2B5EF4-FFF2-40B4-BE49-F238E27FC236}">
                <a16:creationId xmlns:a16="http://schemas.microsoft.com/office/drawing/2014/main" id="{EC3969DF-038C-4F65-B46D-5E28E728D734}"/>
              </a:ext>
            </a:extLst>
          </p:cNvPr>
          <p:cNvSpPr txBox="1">
            <a:spLocks/>
          </p:cNvSpPr>
          <p:nvPr/>
        </p:nvSpPr>
        <p:spPr>
          <a:xfrm>
            <a:off x="3124199" y="6356350"/>
            <a:ext cx="4940505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ANatali  - DISI - University of Bologna</a:t>
            </a:r>
          </a:p>
        </p:txBody>
      </p:sp>
      <p:sp>
        <p:nvSpPr>
          <p:cNvPr id="4" name="Rettangolo arrotondato 3">
            <a:extLst>
              <a:ext uri="{FF2B5EF4-FFF2-40B4-BE49-F238E27FC236}">
                <a16:creationId xmlns:a16="http://schemas.microsoft.com/office/drawing/2014/main" id="{C96E30BA-D5D4-40AB-9BAB-1DDFA8AACFB3}"/>
              </a:ext>
            </a:extLst>
          </p:cNvPr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e 33">
            <a:extLst>
              <a:ext uri="{FF2B5EF4-FFF2-40B4-BE49-F238E27FC236}">
                <a16:creationId xmlns:a16="http://schemas.microsoft.com/office/drawing/2014/main" id="{9833CF13-F5DB-44BE-91D8-1574DC226735}"/>
              </a:ext>
            </a:extLst>
          </p:cNvPr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6" name="Ovale 43">
            <a:extLst>
              <a:ext uri="{FF2B5EF4-FFF2-40B4-BE49-F238E27FC236}">
                <a16:creationId xmlns:a16="http://schemas.microsoft.com/office/drawing/2014/main" id="{990BC7B4-816F-4271-8215-F32233604DD3}"/>
              </a:ext>
            </a:extLst>
          </p:cNvPr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" name="CasellaDiTesto 53">
            <a:extLst>
              <a:ext uri="{FF2B5EF4-FFF2-40B4-BE49-F238E27FC236}">
                <a16:creationId xmlns:a16="http://schemas.microsoft.com/office/drawing/2014/main" id="{954948D2-CA5A-4F7F-A213-A197F4D7F20F}"/>
              </a:ext>
            </a:extLst>
          </p:cNvPr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54">
            <a:extLst>
              <a:ext uri="{FF2B5EF4-FFF2-40B4-BE49-F238E27FC236}">
                <a16:creationId xmlns:a16="http://schemas.microsoft.com/office/drawing/2014/main" id="{FDC7C091-CB4B-40EE-83F9-5F420FEC22AB}"/>
              </a:ext>
            </a:extLst>
          </p:cNvPr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9" name="CasellaDiTesto 65">
            <a:extLst>
              <a:ext uri="{FF2B5EF4-FFF2-40B4-BE49-F238E27FC236}">
                <a16:creationId xmlns:a16="http://schemas.microsoft.com/office/drawing/2014/main" id="{542D0849-25E4-474F-A05D-D761C29C1210}"/>
              </a:ext>
            </a:extLst>
          </p:cNvPr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10" name="CasellaDiTesto 86">
            <a:extLst>
              <a:ext uri="{FF2B5EF4-FFF2-40B4-BE49-F238E27FC236}">
                <a16:creationId xmlns:a16="http://schemas.microsoft.com/office/drawing/2014/main" id="{9B5277D5-BDD7-4322-B2D5-8E9FBF78D491}"/>
              </a:ext>
            </a:extLst>
          </p:cNvPr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11" name="Connettore 1 88">
            <a:extLst>
              <a:ext uri="{FF2B5EF4-FFF2-40B4-BE49-F238E27FC236}">
                <a16:creationId xmlns:a16="http://schemas.microsoft.com/office/drawing/2014/main" id="{44506133-F68A-4689-BE13-E84CDEA820AA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3">
            <a:extLst>
              <a:ext uri="{FF2B5EF4-FFF2-40B4-BE49-F238E27FC236}">
                <a16:creationId xmlns:a16="http://schemas.microsoft.com/office/drawing/2014/main" id="{54361926-CDFB-43D8-9C7E-3BC4017E8E40}"/>
              </a:ext>
            </a:extLst>
          </p:cNvPr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13" name="Ovale 94">
              <a:extLst>
                <a:ext uri="{FF2B5EF4-FFF2-40B4-BE49-F238E27FC236}">
                  <a16:creationId xmlns:a16="http://schemas.microsoft.com/office/drawing/2014/main" id="{B5A94DD2-8FFB-4B49-B630-0E3B947B175B}"/>
                </a:ext>
              </a:extLst>
            </p:cNvPr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ttangolo 93">
              <a:extLst>
                <a:ext uri="{FF2B5EF4-FFF2-40B4-BE49-F238E27FC236}">
                  <a16:creationId xmlns:a16="http://schemas.microsoft.com/office/drawing/2014/main" id="{4E7E6A98-60E1-4E58-80B7-A30E08E28376}"/>
                </a:ext>
              </a:extLst>
            </p:cNvPr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e 96">
              <a:extLst>
                <a:ext uri="{FF2B5EF4-FFF2-40B4-BE49-F238E27FC236}">
                  <a16:creationId xmlns:a16="http://schemas.microsoft.com/office/drawing/2014/main" id="{04095CE0-8DD3-4901-B156-9A7397CF7195}"/>
                </a:ext>
              </a:extLst>
            </p:cNvPr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Connettore 1 97">
              <a:extLst>
                <a:ext uri="{FF2B5EF4-FFF2-40B4-BE49-F238E27FC236}">
                  <a16:creationId xmlns:a16="http://schemas.microsoft.com/office/drawing/2014/main" id="{8F17D304-D0AD-4442-A419-D41550FF23B1}"/>
                </a:ext>
              </a:extLst>
            </p:cNvPr>
            <p:cNvCxnSpPr>
              <a:endCxn id="13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1 101">
              <a:extLst>
                <a:ext uri="{FF2B5EF4-FFF2-40B4-BE49-F238E27FC236}">
                  <a16:creationId xmlns:a16="http://schemas.microsoft.com/office/drawing/2014/main" id="{79AF8B70-EACE-4F41-BD55-D3503A464B37}"/>
                </a:ext>
              </a:extLst>
            </p:cNvPr>
            <p:cNvCxnSpPr>
              <a:endCxn id="13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ttore 1 103">
              <a:extLst>
                <a:ext uri="{FF2B5EF4-FFF2-40B4-BE49-F238E27FC236}">
                  <a16:creationId xmlns:a16="http://schemas.microsoft.com/office/drawing/2014/main" id="{3379EB2A-8C0C-4EE1-913A-FDF0B95C2414}"/>
                </a:ext>
              </a:extLst>
            </p:cNvPr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07">
            <a:extLst>
              <a:ext uri="{FF2B5EF4-FFF2-40B4-BE49-F238E27FC236}">
                <a16:creationId xmlns:a16="http://schemas.microsoft.com/office/drawing/2014/main" id="{C4C47CCA-7770-4183-86A0-B1C6A0BEDEC5}"/>
              </a:ext>
            </a:extLst>
          </p:cNvPr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20" name="Rettangolo 118">
            <a:extLst>
              <a:ext uri="{FF2B5EF4-FFF2-40B4-BE49-F238E27FC236}">
                <a16:creationId xmlns:a16="http://schemas.microsoft.com/office/drawing/2014/main" id="{878F780A-7446-4BC0-ACA9-8298CB7761C4}"/>
              </a:ext>
            </a:extLst>
          </p:cNvPr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122">
            <a:extLst>
              <a:ext uri="{FF2B5EF4-FFF2-40B4-BE49-F238E27FC236}">
                <a16:creationId xmlns:a16="http://schemas.microsoft.com/office/drawing/2014/main" id="{6C1A0A56-ED37-44AA-8F86-B92437CE8D68}"/>
              </a:ext>
            </a:extLst>
          </p:cNvPr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Connettore 2 126">
            <a:extLst>
              <a:ext uri="{FF2B5EF4-FFF2-40B4-BE49-F238E27FC236}">
                <a16:creationId xmlns:a16="http://schemas.microsoft.com/office/drawing/2014/main" id="{59B15A25-B9A0-4B9B-B9CA-1A013215E4A1}"/>
              </a:ext>
            </a:extLst>
          </p:cNvPr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9">
            <a:extLst>
              <a:ext uri="{FF2B5EF4-FFF2-40B4-BE49-F238E27FC236}">
                <a16:creationId xmlns:a16="http://schemas.microsoft.com/office/drawing/2014/main" id="{87B97339-28C6-4060-A6BA-5EAA61BABF4D}"/>
              </a:ext>
            </a:extLst>
          </p:cNvPr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12">
            <a:extLst>
              <a:ext uri="{FF2B5EF4-FFF2-40B4-BE49-F238E27FC236}">
                <a16:creationId xmlns:a16="http://schemas.microsoft.com/office/drawing/2014/main" id="{A7F59517-8DD9-4A4F-99E6-4D75D3594630}"/>
              </a:ext>
            </a:extLst>
          </p:cNvPr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uppo 26">
            <a:extLst>
              <a:ext uri="{FF2B5EF4-FFF2-40B4-BE49-F238E27FC236}">
                <a16:creationId xmlns:a16="http://schemas.microsoft.com/office/drawing/2014/main" id="{E1E75378-308A-4395-8ABE-A24457C27A20}"/>
              </a:ext>
            </a:extLst>
          </p:cNvPr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6" name="Ovale 27">
              <a:extLst>
                <a:ext uri="{FF2B5EF4-FFF2-40B4-BE49-F238E27FC236}">
                  <a16:creationId xmlns:a16="http://schemas.microsoft.com/office/drawing/2014/main" id="{F7BA85BD-A8C1-48D9-9E06-48EEC4DD22A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7" name="Rettangolo 28">
              <a:extLst>
                <a:ext uri="{FF2B5EF4-FFF2-40B4-BE49-F238E27FC236}">
                  <a16:creationId xmlns:a16="http://schemas.microsoft.com/office/drawing/2014/main" id="{B0E04BA2-FBE6-473A-B405-E951B1B8751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8" name="Triangolo isoscele 29">
              <a:extLst>
                <a:ext uri="{FF2B5EF4-FFF2-40B4-BE49-F238E27FC236}">
                  <a16:creationId xmlns:a16="http://schemas.microsoft.com/office/drawing/2014/main" id="{B88A0914-6A0A-48FD-98A1-8E622472194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9" name="CasellaDiTesto 30">
            <a:extLst>
              <a:ext uri="{FF2B5EF4-FFF2-40B4-BE49-F238E27FC236}">
                <a16:creationId xmlns:a16="http://schemas.microsoft.com/office/drawing/2014/main" id="{19B2557C-A3F5-4261-942D-FAB8F98C24F6}"/>
              </a:ext>
            </a:extLst>
          </p:cNvPr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0" name="CasellaDiTesto 32">
            <a:extLst>
              <a:ext uri="{FF2B5EF4-FFF2-40B4-BE49-F238E27FC236}">
                <a16:creationId xmlns:a16="http://schemas.microsoft.com/office/drawing/2014/main" id="{EF0EF8C6-5DB8-4742-BB70-8784EBB80CB6}"/>
              </a:ext>
            </a:extLst>
          </p:cNvPr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31" name="Gruppo 6">
            <a:extLst>
              <a:ext uri="{FF2B5EF4-FFF2-40B4-BE49-F238E27FC236}">
                <a16:creationId xmlns:a16="http://schemas.microsoft.com/office/drawing/2014/main" id="{040BF3D5-344E-48A3-AA4A-C9615CF3DD3E}"/>
              </a:ext>
            </a:extLst>
          </p:cNvPr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794CE287-F8F0-4E63-ABBD-7A29EEA2A133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4">
              <a:extLst>
                <a:ext uri="{FF2B5EF4-FFF2-40B4-BE49-F238E27FC236}">
                  <a16:creationId xmlns:a16="http://schemas.microsoft.com/office/drawing/2014/main" id="{74AFDA65-C311-4443-8599-1982552BEB7E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40">
            <a:extLst>
              <a:ext uri="{FF2B5EF4-FFF2-40B4-BE49-F238E27FC236}">
                <a16:creationId xmlns:a16="http://schemas.microsoft.com/office/drawing/2014/main" id="{33534709-4242-4CCF-AE3E-6711B6E388AD}"/>
              </a:ext>
            </a:extLst>
          </p:cNvPr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35" name="Figura a mano libera 41">
              <a:extLst>
                <a:ext uri="{FF2B5EF4-FFF2-40B4-BE49-F238E27FC236}">
                  <a16:creationId xmlns:a16="http://schemas.microsoft.com/office/drawing/2014/main" id="{2133BBED-2436-411B-BB3E-102A418A0E1B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Figura a mano libera 42">
              <a:extLst>
                <a:ext uri="{FF2B5EF4-FFF2-40B4-BE49-F238E27FC236}">
                  <a16:creationId xmlns:a16="http://schemas.microsoft.com/office/drawing/2014/main" id="{8B9AF47E-1E73-453B-8C50-E186F74EBDE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Figura a mano libera 44">
              <a:extLst>
                <a:ext uri="{FF2B5EF4-FFF2-40B4-BE49-F238E27FC236}">
                  <a16:creationId xmlns:a16="http://schemas.microsoft.com/office/drawing/2014/main" id="{42D93463-9839-42F0-9B22-194CF7D211E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8" name="CasellaDiTesto 45">
            <a:extLst>
              <a:ext uri="{FF2B5EF4-FFF2-40B4-BE49-F238E27FC236}">
                <a16:creationId xmlns:a16="http://schemas.microsoft.com/office/drawing/2014/main" id="{DDEBAE81-7A49-41A3-B26B-879A529A56E6}"/>
              </a:ext>
            </a:extLst>
          </p:cNvPr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39" name="CasellaDiTesto 46">
            <a:extLst>
              <a:ext uri="{FF2B5EF4-FFF2-40B4-BE49-F238E27FC236}">
                <a16:creationId xmlns:a16="http://schemas.microsoft.com/office/drawing/2014/main" id="{9A4B27DF-100C-44B3-A239-08F146DC399B}"/>
              </a:ext>
            </a:extLst>
          </p:cNvPr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0" name="CasellaDiTesto 47">
            <a:extLst>
              <a:ext uri="{FF2B5EF4-FFF2-40B4-BE49-F238E27FC236}">
                <a16:creationId xmlns:a16="http://schemas.microsoft.com/office/drawing/2014/main" id="{81B3CF48-7116-4CC8-A622-B5A99381E40D}"/>
              </a:ext>
            </a:extLst>
          </p:cNvPr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1" name="Gruppo 48">
            <a:extLst>
              <a:ext uri="{FF2B5EF4-FFF2-40B4-BE49-F238E27FC236}">
                <a16:creationId xmlns:a16="http://schemas.microsoft.com/office/drawing/2014/main" id="{E1CF346F-1FF5-46FD-A700-505112A1E02A}"/>
              </a:ext>
            </a:extLst>
          </p:cNvPr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42" name="Connettore 1 49">
              <a:extLst>
                <a:ext uri="{FF2B5EF4-FFF2-40B4-BE49-F238E27FC236}">
                  <a16:creationId xmlns:a16="http://schemas.microsoft.com/office/drawing/2014/main" id="{097641E9-993E-49C7-8A7A-CEBA50ACB6A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riangolo isoscele 50">
              <a:extLst>
                <a:ext uri="{FF2B5EF4-FFF2-40B4-BE49-F238E27FC236}">
                  <a16:creationId xmlns:a16="http://schemas.microsoft.com/office/drawing/2014/main" id="{FEA913E1-63BC-4E7B-9C5B-946910CB8B4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44" name="CasellaDiTesto 51">
            <a:extLst>
              <a:ext uri="{FF2B5EF4-FFF2-40B4-BE49-F238E27FC236}">
                <a16:creationId xmlns:a16="http://schemas.microsoft.com/office/drawing/2014/main" id="{F4AE5815-8EDB-4B15-8441-50D153882A14}"/>
              </a:ext>
            </a:extLst>
          </p:cNvPr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45" name="Connettore 2 52">
            <a:extLst>
              <a:ext uri="{FF2B5EF4-FFF2-40B4-BE49-F238E27FC236}">
                <a16:creationId xmlns:a16="http://schemas.microsoft.com/office/drawing/2014/main" id="{D390237A-C238-41B3-95A6-36B150E8AB0C}"/>
              </a:ext>
            </a:extLst>
          </p:cNvPr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o 7">
            <a:extLst>
              <a:ext uri="{FF2B5EF4-FFF2-40B4-BE49-F238E27FC236}">
                <a16:creationId xmlns:a16="http://schemas.microsoft.com/office/drawing/2014/main" id="{CA34A501-9926-4D45-861F-BF3F2BAAF569}"/>
              </a:ext>
            </a:extLst>
          </p:cNvPr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47" name="Triangolo isoscele 55">
              <a:extLst>
                <a:ext uri="{FF2B5EF4-FFF2-40B4-BE49-F238E27FC236}">
                  <a16:creationId xmlns:a16="http://schemas.microsoft.com/office/drawing/2014/main" id="{07616A55-0202-4D00-9E51-997CC987C7B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8" name="Connettore 1 56">
              <a:extLst>
                <a:ext uri="{FF2B5EF4-FFF2-40B4-BE49-F238E27FC236}">
                  <a16:creationId xmlns:a16="http://schemas.microsoft.com/office/drawing/2014/main" id="{FCCA2D57-3831-4426-AA9A-295BE996D3C8}"/>
                </a:ext>
              </a:extLst>
            </p:cNvPr>
            <p:cNvCxnSpPr>
              <a:endCxn id="4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8758615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6">
            <a:extLst>
              <a:ext uri="{FF2B5EF4-FFF2-40B4-BE49-F238E27FC236}">
                <a16:creationId xmlns:a16="http://schemas.microsoft.com/office/drawing/2014/main" id="{8E62B507-AF98-4A74-A9B1-C99A436EA095}"/>
              </a:ext>
            </a:extLst>
          </p:cNvPr>
          <p:cNvGrpSpPr/>
          <p:nvPr/>
        </p:nvGrpSpPr>
        <p:grpSpPr>
          <a:xfrm>
            <a:off x="6521923" y="135003"/>
            <a:ext cx="1248110" cy="1213095"/>
            <a:chOff x="565700" y="4940367"/>
            <a:chExt cx="805955" cy="772447"/>
          </a:xfrm>
        </p:grpSpPr>
        <p:sp>
          <p:nvSpPr>
            <p:cNvPr id="3" name="Ovale 31">
              <a:extLst>
                <a:ext uri="{FF2B5EF4-FFF2-40B4-BE49-F238E27FC236}">
                  <a16:creationId xmlns:a16="http://schemas.microsoft.com/office/drawing/2014/main" id="{8807B87A-C431-47A1-899E-1134ECDC9889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" name="Triangolo isoscele 34">
              <a:extLst>
                <a:ext uri="{FF2B5EF4-FFF2-40B4-BE49-F238E27FC236}">
                  <a16:creationId xmlns:a16="http://schemas.microsoft.com/office/drawing/2014/main" id="{C0418AFB-64B8-408F-B55B-7E0E7287108C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53EF2CB-6596-4371-9244-AB8B6CBF36F5}"/>
              </a:ext>
            </a:extLst>
          </p:cNvPr>
          <p:cNvSpPr/>
          <p:nvPr/>
        </p:nvSpPr>
        <p:spPr>
          <a:xfrm>
            <a:off x="5986203" y="358748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BB470-AA47-4E3D-9CEF-F24D2DE4FC5F}"/>
              </a:ext>
            </a:extLst>
          </p:cNvPr>
          <p:cNvSpPr/>
          <p:nvPr/>
        </p:nvSpPr>
        <p:spPr>
          <a:xfrm>
            <a:off x="6657555" y="1120749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7" name="Figura a mano libera 12">
            <a:extLst>
              <a:ext uri="{FF2B5EF4-FFF2-40B4-BE49-F238E27FC236}">
                <a16:creationId xmlns:a16="http://schemas.microsoft.com/office/drawing/2014/main" id="{AE513254-578A-43C0-BA19-3DE55282F3CC}"/>
              </a:ext>
            </a:extLst>
          </p:cNvPr>
          <p:cNvSpPr/>
          <p:nvPr/>
        </p:nvSpPr>
        <p:spPr>
          <a:xfrm>
            <a:off x="2174975" y="452827"/>
            <a:ext cx="1829996" cy="972723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E0472-C5FA-49BA-A685-26773BA3AE9F}"/>
              </a:ext>
            </a:extLst>
          </p:cNvPr>
          <p:cNvSpPr txBox="1"/>
          <p:nvPr/>
        </p:nvSpPr>
        <p:spPr>
          <a:xfrm>
            <a:off x="3691891" y="68668"/>
            <a:ext cx="21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 POST (request)</a:t>
            </a:r>
          </a:p>
        </p:txBody>
      </p:sp>
      <p:grpSp>
        <p:nvGrpSpPr>
          <p:cNvPr id="13" name="Gruppo 7">
            <a:extLst>
              <a:ext uri="{FF2B5EF4-FFF2-40B4-BE49-F238E27FC236}">
                <a16:creationId xmlns:a16="http://schemas.microsoft.com/office/drawing/2014/main" id="{1B70719A-D146-4352-A18C-8252D3B648E6}"/>
              </a:ext>
            </a:extLst>
          </p:cNvPr>
          <p:cNvGrpSpPr/>
          <p:nvPr/>
        </p:nvGrpSpPr>
        <p:grpSpPr>
          <a:xfrm>
            <a:off x="5168889" y="472927"/>
            <a:ext cx="787334" cy="86434"/>
            <a:chOff x="3452446" y="4176616"/>
            <a:chExt cx="787334" cy="86434"/>
          </a:xfrm>
        </p:grpSpPr>
        <p:sp>
          <p:nvSpPr>
            <p:cNvPr id="14" name="Triangolo isoscele 55">
              <a:extLst>
                <a:ext uri="{FF2B5EF4-FFF2-40B4-BE49-F238E27FC236}">
                  <a16:creationId xmlns:a16="http://schemas.microsoft.com/office/drawing/2014/main" id="{8D1899FA-6F54-4BC2-A664-E0D23D8B02FA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5" name="Connettore 1 56">
              <a:extLst>
                <a:ext uri="{FF2B5EF4-FFF2-40B4-BE49-F238E27FC236}">
                  <a16:creationId xmlns:a16="http://schemas.microsoft.com/office/drawing/2014/main" id="{76E68939-CCB0-438B-8785-8E9A100449CA}"/>
                </a:ext>
              </a:extLst>
            </p:cNvPr>
            <p:cNvCxnSpPr>
              <a:endCxn id="1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CBCA1C-3962-4B81-87A8-94131DC35E49}"/>
              </a:ext>
            </a:extLst>
          </p:cNvPr>
          <p:cNvCxnSpPr>
            <a:cxnSpLocks/>
          </p:cNvCxnSpPr>
          <p:nvPr/>
        </p:nvCxnSpPr>
        <p:spPr>
          <a:xfrm flipH="1" flipV="1">
            <a:off x="3718139" y="509180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52">
            <a:extLst>
              <a:ext uri="{FF2B5EF4-FFF2-40B4-BE49-F238E27FC236}">
                <a16:creationId xmlns:a16="http://schemas.microsoft.com/office/drawing/2014/main" id="{54FE151E-0250-41AA-BC3C-B11D599ED8F7}"/>
              </a:ext>
            </a:extLst>
          </p:cNvPr>
          <p:cNvCxnSpPr>
            <a:cxnSpLocks/>
          </p:cNvCxnSpPr>
          <p:nvPr/>
        </p:nvCxnSpPr>
        <p:spPr>
          <a:xfrm>
            <a:off x="3740888" y="1256851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50BA59-3711-4C1E-9DEF-750D75AB455B}"/>
              </a:ext>
            </a:extLst>
          </p:cNvPr>
          <p:cNvSpPr txBox="1"/>
          <p:nvPr/>
        </p:nvSpPr>
        <p:spPr>
          <a:xfrm>
            <a:off x="3824657" y="1278145"/>
            <a:ext cx="26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Request – Reply (dispatch)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C2B052-AB59-41A0-AFCD-E93A9EB0BADE}"/>
              </a:ext>
            </a:extLst>
          </p:cNvPr>
          <p:cNvSpPr txBox="1"/>
          <p:nvPr/>
        </p:nvSpPr>
        <p:spPr>
          <a:xfrm>
            <a:off x="7509144" y="1093479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96F500-3A51-4AB5-A3CA-776517083E14}"/>
              </a:ext>
            </a:extLst>
          </p:cNvPr>
          <p:cNvSpPr txBox="1"/>
          <p:nvPr/>
        </p:nvSpPr>
        <p:spPr>
          <a:xfrm flipH="1">
            <a:off x="6870812" y="553116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34" name="Triangolo isoscele 50">
            <a:extLst>
              <a:ext uri="{FF2B5EF4-FFF2-40B4-BE49-F238E27FC236}">
                <a16:creationId xmlns:a16="http://schemas.microsoft.com/office/drawing/2014/main" id="{668F8F56-D20B-42D5-B3D8-2D95E7377105}"/>
              </a:ext>
            </a:extLst>
          </p:cNvPr>
          <p:cNvSpPr/>
          <p:nvPr/>
        </p:nvSpPr>
        <p:spPr>
          <a:xfrm rot="16200000">
            <a:off x="3928104" y="566317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95B789-AF34-421D-9FF1-149AB811F794}"/>
              </a:ext>
            </a:extLst>
          </p:cNvPr>
          <p:cNvCxnSpPr>
            <a:cxnSpLocks/>
            <a:endCxn id="34" idx="3"/>
          </p:cNvCxnSpPr>
          <p:nvPr/>
        </p:nvCxnSpPr>
        <p:spPr>
          <a:xfrm flipH="1" flipV="1">
            <a:off x="4087609" y="661791"/>
            <a:ext cx="1898596" cy="651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o 6">
            <a:extLst>
              <a:ext uri="{FF2B5EF4-FFF2-40B4-BE49-F238E27FC236}">
                <a16:creationId xmlns:a16="http://schemas.microsoft.com/office/drawing/2014/main" id="{C47A266E-6230-467D-83FB-FFCD05FA8F3C}"/>
              </a:ext>
            </a:extLst>
          </p:cNvPr>
          <p:cNvGrpSpPr/>
          <p:nvPr/>
        </p:nvGrpSpPr>
        <p:grpSpPr>
          <a:xfrm>
            <a:off x="5863960" y="2258650"/>
            <a:ext cx="1248110" cy="1213095"/>
            <a:chOff x="565700" y="4940367"/>
            <a:chExt cx="805955" cy="772447"/>
          </a:xfrm>
        </p:grpSpPr>
        <p:sp>
          <p:nvSpPr>
            <p:cNvPr id="22" name="Ovale 31">
              <a:extLst>
                <a:ext uri="{FF2B5EF4-FFF2-40B4-BE49-F238E27FC236}">
                  <a16:creationId xmlns:a16="http://schemas.microsoft.com/office/drawing/2014/main" id="{C77013FD-B7D8-470A-838F-21C8FA683AE6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3" name="Triangolo isoscele 34">
              <a:extLst>
                <a:ext uri="{FF2B5EF4-FFF2-40B4-BE49-F238E27FC236}">
                  <a16:creationId xmlns:a16="http://schemas.microsoft.com/office/drawing/2014/main" id="{F4C4A41B-7F78-4EED-A370-26F75148F5FA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4" name="Rectangle 4">
            <a:extLst>
              <a:ext uri="{FF2B5EF4-FFF2-40B4-BE49-F238E27FC236}">
                <a16:creationId xmlns:a16="http://schemas.microsoft.com/office/drawing/2014/main" id="{F30DE67A-22B2-4BCB-9855-B771B0290261}"/>
              </a:ext>
            </a:extLst>
          </p:cNvPr>
          <p:cNvSpPr/>
          <p:nvPr/>
        </p:nvSpPr>
        <p:spPr>
          <a:xfrm>
            <a:off x="5328240" y="2482395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16C34372-1A6F-4145-825A-0B598901577C}"/>
              </a:ext>
            </a:extLst>
          </p:cNvPr>
          <p:cNvSpPr/>
          <p:nvPr/>
        </p:nvSpPr>
        <p:spPr>
          <a:xfrm>
            <a:off x="5999592" y="3244396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8E6B8FD8-2BAB-4146-9B2C-6CE8FCBEB511}"/>
              </a:ext>
            </a:extLst>
          </p:cNvPr>
          <p:cNvSpPr txBox="1"/>
          <p:nvPr/>
        </p:nvSpPr>
        <p:spPr>
          <a:xfrm>
            <a:off x="3103560" y="2141853"/>
            <a:ext cx="21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 POST (request)</a:t>
            </a:r>
          </a:p>
        </p:txBody>
      </p:sp>
      <p:grpSp>
        <p:nvGrpSpPr>
          <p:cNvPr id="31" name="Gruppo 7">
            <a:extLst>
              <a:ext uri="{FF2B5EF4-FFF2-40B4-BE49-F238E27FC236}">
                <a16:creationId xmlns:a16="http://schemas.microsoft.com/office/drawing/2014/main" id="{8BAC595F-B4DC-4206-8650-D6869AABF7E8}"/>
              </a:ext>
            </a:extLst>
          </p:cNvPr>
          <p:cNvGrpSpPr/>
          <p:nvPr/>
        </p:nvGrpSpPr>
        <p:grpSpPr>
          <a:xfrm>
            <a:off x="4510926" y="2596574"/>
            <a:ext cx="787334" cy="86434"/>
            <a:chOff x="3452446" y="4176616"/>
            <a:chExt cx="787334" cy="86434"/>
          </a:xfrm>
        </p:grpSpPr>
        <p:sp>
          <p:nvSpPr>
            <p:cNvPr id="35" name="Triangolo isoscele 55">
              <a:extLst>
                <a:ext uri="{FF2B5EF4-FFF2-40B4-BE49-F238E27FC236}">
                  <a16:creationId xmlns:a16="http://schemas.microsoft.com/office/drawing/2014/main" id="{A949ADE1-41E5-4452-92A9-E3E4FDA1455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6" name="Connettore 1 56">
              <a:extLst>
                <a:ext uri="{FF2B5EF4-FFF2-40B4-BE49-F238E27FC236}">
                  <a16:creationId xmlns:a16="http://schemas.microsoft.com/office/drawing/2014/main" id="{FFEAB256-74A3-49E5-B04A-BF20A0D18084}"/>
                </a:ext>
              </a:extLst>
            </p:cNvPr>
            <p:cNvCxnSpPr>
              <a:endCxn id="3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16">
            <a:extLst>
              <a:ext uri="{FF2B5EF4-FFF2-40B4-BE49-F238E27FC236}">
                <a16:creationId xmlns:a16="http://schemas.microsoft.com/office/drawing/2014/main" id="{3B8C6FE8-35AF-4EC1-9304-8C39B0435A21}"/>
              </a:ext>
            </a:extLst>
          </p:cNvPr>
          <p:cNvCxnSpPr>
            <a:cxnSpLocks/>
          </p:cNvCxnSpPr>
          <p:nvPr/>
        </p:nvCxnSpPr>
        <p:spPr>
          <a:xfrm flipH="1" flipV="1">
            <a:off x="3060176" y="2632827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52">
            <a:extLst>
              <a:ext uri="{FF2B5EF4-FFF2-40B4-BE49-F238E27FC236}">
                <a16:creationId xmlns:a16="http://schemas.microsoft.com/office/drawing/2014/main" id="{AA9B069C-7AF8-4DA7-BC1D-E370A316A837}"/>
              </a:ext>
            </a:extLst>
          </p:cNvPr>
          <p:cNvCxnSpPr>
            <a:cxnSpLocks/>
          </p:cNvCxnSpPr>
          <p:nvPr/>
        </p:nvCxnSpPr>
        <p:spPr>
          <a:xfrm>
            <a:off x="3082925" y="3380498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4">
            <a:extLst>
              <a:ext uri="{FF2B5EF4-FFF2-40B4-BE49-F238E27FC236}">
                <a16:creationId xmlns:a16="http://schemas.microsoft.com/office/drawing/2014/main" id="{03E5DBDE-43D2-4DCE-8708-00AA12F8BA74}"/>
              </a:ext>
            </a:extLst>
          </p:cNvPr>
          <p:cNvSpPr txBox="1"/>
          <p:nvPr/>
        </p:nvSpPr>
        <p:spPr>
          <a:xfrm>
            <a:off x="9459885" y="1475062"/>
            <a:ext cx="1114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send</a:t>
            </a:r>
          </a:p>
          <a:p>
            <a:pPr algn="ctr"/>
            <a:r>
              <a:rPr lang="en-US" dirty="0"/>
              <a:t>(dispatch)</a:t>
            </a:r>
          </a:p>
        </p:txBody>
      </p:sp>
      <p:sp>
        <p:nvSpPr>
          <p:cNvPr id="41" name="TextBox 26">
            <a:extLst>
              <a:ext uri="{FF2B5EF4-FFF2-40B4-BE49-F238E27FC236}">
                <a16:creationId xmlns:a16="http://schemas.microsoft.com/office/drawing/2014/main" id="{6BF69858-7D38-41FE-8B22-F6771BB18D76}"/>
              </a:ext>
            </a:extLst>
          </p:cNvPr>
          <p:cNvSpPr txBox="1"/>
          <p:nvPr/>
        </p:nvSpPr>
        <p:spPr>
          <a:xfrm>
            <a:off x="6851181" y="3217126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2" name="TextBox 29">
            <a:extLst>
              <a:ext uri="{FF2B5EF4-FFF2-40B4-BE49-F238E27FC236}">
                <a16:creationId xmlns:a16="http://schemas.microsoft.com/office/drawing/2014/main" id="{DEAD1A44-7C95-410D-9B91-662F331EBF98}"/>
              </a:ext>
            </a:extLst>
          </p:cNvPr>
          <p:cNvSpPr txBox="1"/>
          <p:nvPr/>
        </p:nvSpPr>
        <p:spPr>
          <a:xfrm flipH="1">
            <a:off x="6212849" y="2676763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45" name="Triangolo isoscele 50">
            <a:extLst>
              <a:ext uri="{FF2B5EF4-FFF2-40B4-BE49-F238E27FC236}">
                <a16:creationId xmlns:a16="http://schemas.microsoft.com/office/drawing/2014/main" id="{FA980404-C410-4D17-8511-F57CC045235F}"/>
              </a:ext>
            </a:extLst>
          </p:cNvPr>
          <p:cNvSpPr/>
          <p:nvPr/>
        </p:nvSpPr>
        <p:spPr>
          <a:xfrm rot="16200000">
            <a:off x="3140011" y="2715470"/>
            <a:ext cx="200178" cy="152355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46" name="Straight Connector 39">
            <a:extLst>
              <a:ext uri="{FF2B5EF4-FFF2-40B4-BE49-F238E27FC236}">
                <a16:creationId xmlns:a16="http://schemas.microsoft.com/office/drawing/2014/main" id="{8F402B35-6597-452D-9C50-6EE6DD97AE9F}"/>
              </a:ext>
            </a:extLst>
          </p:cNvPr>
          <p:cNvCxnSpPr>
            <a:cxnSpLocks/>
          </p:cNvCxnSpPr>
          <p:nvPr/>
        </p:nvCxnSpPr>
        <p:spPr>
          <a:xfrm flipH="1" flipV="1">
            <a:off x="3322982" y="2777514"/>
            <a:ext cx="1933659" cy="14133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e 43">
            <a:extLst>
              <a:ext uri="{FF2B5EF4-FFF2-40B4-BE49-F238E27FC236}">
                <a16:creationId xmlns:a16="http://schemas.microsoft.com/office/drawing/2014/main" id="{366BB749-E0AE-4AC4-8F03-A2DD00867624}"/>
              </a:ext>
            </a:extLst>
          </p:cNvPr>
          <p:cNvSpPr/>
          <p:nvPr/>
        </p:nvSpPr>
        <p:spPr>
          <a:xfrm>
            <a:off x="1424650" y="2121393"/>
            <a:ext cx="1653394" cy="162493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1D919158-8AF3-4884-8D79-892E3031B146}"/>
              </a:ext>
            </a:extLst>
          </p:cNvPr>
          <p:cNvSpPr txBox="1"/>
          <p:nvPr/>
        </p:nvSpPr>
        <p:spPr>
          <a:xfrm>
            <a:off x="1469787" y="3652149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sp>
        <p:nvSpPr>
          <p:cNvPr id="52" name="TextBox 24">
            <a:extLst>
              <a:ext uri="{FF2B5EF4-FFF2-40B4-BE49-F238E27FC236}">
                <a16:creationId xmlns:a16="http://schemas.microsoft.com/office/drawing/2014/main" id="{80374572-D720-4FC2-9780-F6C5F87EDBD9}"/>
              </a:ext>
            </a:extLst>
          </p:cNvPr>
          <p:cNvSpPr txBox="1"/>
          <p:nvPr/>
        </p:nvSpPr>
        <p:spPr>
          <a:xfrm>
            <a:off x="3177417" y="3374523"/>
            <a:ext cx="26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Request – Reply (dispatch)</a:t>
            </a:r>
          </a:p>
        </p:txBody>
      </p:sp>
      <p:cxnSp>
        <p:nvCxnSpPr>
          <p:cNvPr id="77" name="Connettore 2 126">
            <a:extLst>
              <a:ext uri="{FF2B5EF4-FFF2-40B4-BE49-F238E27FC236}">
                <a16:creationId xmlns:a16="http://schemas.microsoft.com/office/drawing/2014/main" id="{BCE9A07E-96C2-4611-88F2-054E35B3C2F6}"/>
              </a:ext>
            </a:extLst>
          </p:cNvPr>
          <p:cNvCxnSpPr>
            <a:cxnSpLocks/>
          </p:cNvCxnSpPr>
          <p:nvPr/>
        </p:nvCxnSpPr>
        <p:spPr>
          <a:xfrm flipH="1">
            <a:off x="2240118" y="2291994"/>
            <a:ext cx="2607" cy="127334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3">
            <a:extLst>
              <a:ext uri="{FF2B5EF4-FFF2-40B4-BE49-F238E27FC236}">
                <a16:creationId xmlns:a16="http://schemas.microsoft.com/office/drawing/2014/main" id="{B6862F9B-E20C-4EC4-8A41-87C7F4DBF895}"/>
              </a:ext>
            </a:extLst>
          </p:cNvPr>
          <p:cNvGrpSpPr/>
          <p:nvPr/>
        </p:nvGrpSpPr>
        <p:grpSpPr>
          <a:xfrm>
            <a:off x="6953116" y="2257293"/>
            <a:ext cx="1265181" cy="987103"/>
            <a:chOff x="4196932" y="2026799"/>
            <a:chExt cx="3798137" cy="2804403"/>
          </a:xfrm>
        </p:grpSpPr>
        <p:pic>
          <p:nvPicPr>
            <p:cNvPr id="50" name="Immagine 49">
              <a:extLst>
                <a:ext uri="{FF2B5EF4-FFF2-40B4-BE49-F238E27FC236}">
                  <a16:creationId xmlns:a16="http://schemas.microsoft.com/office/drawing/2014/main" id="{23818A11-ACFC-4E04-BBA0-C3828F224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51" name="Immagine 50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2D998E95-C53C-4E6B-BB1F-70382DF3E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53" name="Gruppo 6">
            <a:extLst>
              <a:ext uri="{FF2B5EF4-FFF2-40B4-BE49-F238E27FC236}">
                <a16:creationId xmlns:a16="http://schemas.microsoft.com/office/drawing/2014/main" id="{5A476221-7CD4-4D98-8D62-00733D44A4BA}"/>
              </a:ext>
            </a:extLst>
          </p:cNvPr>
          <p:cNvGrpSpPr/>
          <p:nvPr/>
        </p:nvGrpSpPr>
        <p:grpSpPr>
          <a:xfrm>
            <a:off x="5887145" y="4658673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226C30A2-0E2C-473E-AB27-F172338D1511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C342B46E-B40A-4A28-BB26-142901E65CEF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8" name="TextBox 11">
            <a:extLst>
              <a:ext uri="{FF2B5EF4-FFF2-40B4-BE49-F238E27FC236}">
                <a16:creationId xmlns:a16="http://schemas.microsoft.com/office/drawing/2014/main" id="{4A7620C3-8F14-424B-978A-1A597786B6C1}"/>
              </a:ext>
            </a:extLst>
          </p:cNvPr>
          <p:cNvSpPr txBox="1"/>
          <p:nvPr/>
        </p:nvSpPr>
        <p:spPr>
          <a:xfrm>
            <a:off x="3387399" y="4478793"/>
            <a:ext cx="20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59" name="Gruppo 7">
            <a:extLst>
              <a:ext uri="{FF2B5EF4-FFF2-40B4-BE49-F238E27FC236}">
                <a16:creationId xmlns:a16="http://schemas.microsoft.com/office/drawing/2014/main" id="{0C1BBCD3-825B-42A5-8FA1-679BE460D08B}"/>
              </a:ext>
            </a:extLst>
          </p:cNvPr>
          <p:cNvGrpSpPr/>
          <p:nvPr/>
        </p:nvGrpSpPr>
        <p:grpSpPr>
          <a:xfrm>
            <a:off x="4776201" y="4933514"/>
            <a:ext cx="787334" cy="86434"/>
            <a:chOff x="3452446" y="4176616"/>
            <a:chExt cx="787334" cy="86434"/>
          </a:xfrm>
        </p:grpSpPr>
        <p:sp>
          <p:nvSpPr>
            <p:cNvPr id="60" name="Triangolo isoscele 55">
              <a:extLst>
                <a:ext uri="{FF2B5EF4-FFF2-40B4-BE49-F238E27FC236}">
                  <a16:creationId xmlns:a16="http://schemas.microsoft.com/office/drawing/2014/main" id="{26AF71AB-5ED9-4B1E-8029-0BE61A4236E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61" name="Connettore 1 56">
              <a:extLst>
                <a:ext uri="{FF2B5EF4-FFF2-40B4-BE49-F238E27FC236}">
                  <a16:creationId xmlns:a16="http://schemas.microsoft.com/office/drawing/2014/main" id="{0DF0CDB4-CA3E-4839-BF8E-7FAC74DF4877}"/>
                </a:ext>
              </a:extLst>
            </p:cNvPr>
            <p:cNvCxnSpPr>
              <a:endCxn id="6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16">
            <a:extLst>
              <a:ext uri="{FF2B5EF4-FFF2-40B4-BE49-F238E27FC236}">
                <a16:creationId xmlns:a16="http://schemas.microsoft.com/office/drawing/2014/main" id="{BABB4553-CFF7-4E84-B8DA-E5DDE05AE170}"/>
              </a:ext>
            </a:extLst>
          </p:cNvPr>
          <p:cNvCxnSpPr>
            <a:cxnSpLocks/>
          </p:cNvCxnSpPr>
          <p:nvPr/>
        </p:nvCxnSpPr>
        <p:spPr>
          <a:xfrm flipH="1" flipV="1">
            <a:off x="3503973" y="4969767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9">
            <a:extLst>
              <a:ext uri="{FF2B5EF4-FFF2-40B4-BE49-F238E27FC236}">
                <a16:creationId xmlns:a16="http://schemas.microsoft.com/office/drawing/2014/main" id="{63EEA2FE-4575-40F1-BAF7-491DCAD09F1C}"/>
              </a:ext>
            </a:extLst>
          </p:cNvPr>
          <p:cNvSpPr txBox="1"/>
          <p:nvPr/>
        </p:nvSpPr>
        <p:spPr>
          <a:xfrm flipH="1">
            <a:off x="6236034" y="5076786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68" name="Triangolo isoscele 50">
            <a:extLst>
              <a:ext uri="{FF2B5EF4-FFF2-40B4-BE49-F238E27FC236}">
                <a16:creationId xmlns:a16="http://schemas.microsoft.com/office/drawing/2014/main" id="{BEBC963A-3837-45A3-A16D-1D8635EE118A}"/>
              </a:ext>
            </a:extLst>
          </p:cNvPr>
          <p:cNvSpPr/>
          <p:nvPr/>
        </p:nvSpPr>
        <p:spPr>
          <a:xfrm rot="16200000">
            <a:off x="3562993" y="5022566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69" name="Straight Connector 39">
            <a:extLst>
              <a:ext uri="{FF2B5EF4-FFF2-40B4-BE49-F238E27FC236}">
                <a16:creationId xmlns:a16="http://schemas.microsoft.com/office/drawing/2014/main" id="{ABDBE331-3499-45BB-B023-2A162D62EEC3}"/>
              </a:ext>
            </a:extLst>
          </p:cNvPr>
          <p:cNvCxnSpPr>
            <a:cxnSpLocks/>
            <a:endCxn id="68" idx="3"/>
          </p:cNvCxnSpPr>
          <p:nvPr/>
        </p:nvCxnSpPr>
        <p:spPr>
          <a:xfrm flipH="1" flipV="1">
            <a:off x="3722498" y="5118040"/>
            <a:ext cx="1871020" cy="1085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43">
            <a:extLst>
              <a:ext uri="{FF2B5EF4-FFF2-40B4-BE49-F238E27FC236}">
                <a16:creationId xmlns:a16="http://schemas.microsoft.com/office/drawing/2014/main" id="{5868BDB1-A785-417C-A333-021AE02FBB96}"/>
              </a:ext>
            </a:extLst>
          </p:cNvPr>
          <p:cNvSpPr/>
          <p:nvPr/>
        </p:nvSpPr>
        <p:spPr>
          <a:xfrm>
            <a:off x="1720854" y="4577903"/>
            <a:ext cx="1492069" cy="136194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1" name="CasellaDiTesto 48">
            <a:extLst>
              <a:ext uri="{FF2B5EF4-FFF2-40B4-BE49-F238E27FC236}">
                <a16:creationId xmlns:a16="http://schemas.microsoft.com/office/drawing/2014/main" id="{EBB53B2C-2D3F-4ECC-92A6-1D2B7EDB6722}"/>
              </a:ext>
            </a:extLst>
          </p:cNvPr>
          <p:cNvSpPr txBox="1"/>
          <p:nvPr/>
        </p:nvSpPr>
        <p:spPr>
          <a:xfrm>
            <a:off x="1604667" y="5845671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cxnSp>
        <p:nvCxnSpPr>
          <p:cNvPr id="73" name="Connettore 2 126">
            <a:extLst>
              <a:ext uri="{FF2B5EF4-FFF2-40B4-BE49-F238E27FC236}">
                <a16:creationId xmlns:a16="http://schemas.microsoft.com/office/drawing/2014/main" id="{B88F6ADD-7588-4200-B86F-C21D0EEBA09D}"/>
              </a:ext>
            </a:extLst>
          </p:cNvPr>
          <p:cNvCxnSpPr>
            <a:cxnSpLocks/>
          </p:cNvCxnSpPr>
          <p:nvPr/>
        </p:nvCxnSpPr>
        <p:spPr>
          <a:xfrm>
            <a:off x="2455421" y="4820814"/>
            <a:ext cx="19784" cy="86382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>
            <a:extLst>
              <a:ext uri="{FF2B5EF4-FFF2-40B4-BE49-F238E27FC236}">
                <a16:creationId xmlns:a16="http://schemas.microsoft.com/office/drawing/2014/main" id="{35DA76E0-4D7E-40AB-A919-D4702ADA4D1F}"/>
              </a:ext>
            </a:extLst>
          </p:cNvPr>
          <p:cNvSpPr txBox="1"/>
          <p:nvPr/>
        </p:nvSpPr>
        <p:spPr>
          <a:xfrm>
            <a:off x="3646567" y="5165355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79" name="Connettore 2 52">
            <a:extLst>
              <a:ext uri="{FF2B5EF4-FFF2-40B4-BE49-F238E27FC236}">
                <a16:creationId xmlns:a16="http://schemas.microsoft.com/office/drawing/2014/main" id="{28BCE0B8-2DFF-423A-A9C6-F2F4A42C4FC1}"/>
              </a:ext>
            </a:extLst>
          </p:cNvPr>
          <p:cNvCxnSpPr>
            <a:cxnSpLocks/>
          </p:cNvCxnSpPr>
          <p:nvPr/>
        </p:nvCxnSpPr>
        <p:spPr>
          <a:xfrm flipH="1">
            <a:off x="3264506" y="5644419"/>
            <a:ext cx="2599454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1">
            <a:extLst>
              <a:ext uri="{FF2B5EF4-FFF2-40B4-BE49-F238E27FC236}">
                <a16:creationId xmlns:a16="http://schemas.microsoft.com/office/drawing/2014/main" id="{BEFE9197-0981-4A99-AFDC-D1A5556DE195}"/>
              </a:ext>
            </a:extLst>
          </p:cNvPr>
          <p:cNvSpPr txBox="1"/>
          <p:nvPr/>
        </p:nvSpPr>
        <p:spPr>
          <a:xfrm>
            <a:off x="3395538" y="5668451"/>
            <a:ext cx="215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sonardata</a:t>
            </a:r>
            <a:r>
              <a:rPr lang="en-US" dirty="0"/>
              <a:t> (dispatch)</a:t>
            </a:r>
          </a:p>
        </p:txBody>
      </p:sp>
    </p:spTree>
    <p:extLst>
      <p:ext uri="{BB962C8B-B14F-4D97-AF65-F5344CB8AC3E}">
        <p14:creationId xmlns:p14="http://schemas.microsoft.com/office/powerpoint/2010/main" val="39547432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ttangolo con angoli arrotondati 80">
            <a:extLst>
              <a:ext uri="{FF2B5EF4-FFF2-40B4-BE49-F238E27FC236}">
                <a16:creationId xmlns:a16="http://schemas.microsoft.com/office/drawing/2014/main" id="{467D8E2F-B2CB-4F71-8E18-510E17EBF763}"/>
              </a:ext>
            </a:extLst>
          </p:cNvPr>
          <p:cNvSpPr/>
          <p:nvPr/>
        </p:nvSpPr>
        <p:spPr>
          <a:xfrm>
            <a:off x="364219" y="3832021"/>
            <a:ext cx="200269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IssArilRobotSupport</a:t>
            </a:r>
          </a:p>
        </p:txBody>
      </p:sp>
      <p:sp>
        <p:nvSpPr>
          <p:cNvPr id="82" name="Rettangolo con angoli arrotondati 81">
            <a:extLst>
              <a:ext uri="{FF2B5EF4-FFF2-40B4-BE49-F238E27FC236}">
                <a16:creationId xmlns:a16="http://schemas.microsoft.com/office/drawing/2014/main" id="{7F8B1409-8FFA-4CBC-BEEA-F092B41A10DF}"/>
              </a:ext>
            </a:extLst>
          </p:cNvPr>
          <p:cNvSpPr/>
          <p:nvPr/>
        </p:nvSpPr>
        <p:spPr>
          <a:xfrm>
            <a:off x="2682257" y="413137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3" name="Rettangolo con angoli arrotondati 82">
            <a:extLst>
              <a:ext uri="{FF2B5EF4-FFF2-40B4-BE49-F238E27FC236}">
                <a16:creationId xmlns:a16="http://schemas.microsoft.com/office/drawing/2014/main" id="{4FB29576-36F6-4042-B4AF-298AC3AE01B6}"/>
              </a:ext>
            </a:extLst>
          </p:cNvPr>
          <p:cNvSpPr/>
          <p:nvPr/>
        </p:nvSpPr>
        <p:spPr>
          <a:xfrm>
            <a:off x="1114186" y="415414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0C71361B-DD82-42D1-80F1-D77443165257}"/>
              </a:ext>
            </a:extLst>
          </p:cNvPr>
          <p:cNvCxnSpPr>
            <a:cxnSpLocks/>
            <a:stCxn id="42" idx="2"/>
            <a:endCxn id="96" idx="0"/>
          </p:cNvCxnSpPr>
          <p:nvPr/>
        </p:nvCxnSpPr>
        <p:spPr>
          <a:xfrm rot="16200000" flipH="1">
            <a:off x="1239228" y="3484057"/>
            <a:ext cx="240536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lass diagram - Wikipedia">
            <a:extLst>
              <a:ext uri="{FF2B5EF4-FFF2-40B4-BE49-F238E27FC236}">
                <a16:creationId xmlns:a16="http://schemas.microsoft.com/office/drawing/2014/main" id="{1AA6F953-8BBD-449A-9894-7BBD8CE59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217" y="258090"/>
            <a:ext cx="2120184" cy="141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Connettore a gomito 85">
            <a:extLst>
              <a:ext uri="{FF2B5EF4-FFF2-40B4-BE49-F238E27FC236}">
                <a16:creationId xmlns:a16="http://schemas.microsoft.com/office/drawing/2014/main" id="{7F241BA3-E6CC-40E3-9512-4604FCFF151D}"/>
              </a:ext>
            </a:extLst>
          </p:cNvPr>
          <p:cNvCxnSpPr>
            <a:cxnSpLocks/>
            <a:stCxn id="111" idx="3"/>
            <a:endCxn id="83" idx="2"/>
          </p:cNvCxnSpPr>
          <p:nvPr/>
        </p:nvCxnSpPr>
        <p:spPr>
          <a:xfrm rot="16200000" flipV="1">
            <a:off x="2072201" y="542690"/>
            <a:ext cx="254413" cy="777101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DC84B962-6951-4E5E-A2BE-C02377A24CD5}"/>
              </a:ext>
            </a:extLst>
          </p:cNvPr>
          <p:cNvCxnSpPr>
            <a:cxnSpLocks/>
            <a:stCxn id="82" idx="2"/>
            <a:endCxn id="111" idx="3"/>
          </p:cNvCxnSpPr>
          <p:nvPr/>
        </p:nvCxnSpPr>
        <p:spPr>
          <a:xfrm rot="5400000">
            <a:off x="2855097" y="534617"/>
            <a:ext cx="256690" cy="790970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08DDF832-8907-46F2-AADA-96485CCE87F5}"/>
              </a:ext>
            </a:extLst>
          </p:cNvPr>
          <p:cNvSpPr txBox="1"/>
          <p:nvPr/>
        </p:nvSpPr>
        <p:spPr>
          <a:xfrm>
            <a:off x="4490025" y="28506"/>
            <a:ext cx="950901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100" dirty="0"/>
              <a:t>UML symbols</a:t>
            </a:r>
          </a:p>
        </p:txBody>
      </p: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E7857673-F970-483A-8C4D-41014B3EBDE8}"/>
              </a:ext>
            </a:extLst>
          </p:cNvPr>
          <p:cNvSpPr/>
          <p:nvPr/>
        </p:nvSpPr>
        <p:spPr>
          <a:xfrm>
            <a:off x="364218" y="3610395"/>
            <a:ext cx="2002695" cy="216638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0" name="Rettangolo con angoli arrotondati 109">
            <a:extLst>
              <a:ext uri="{FF2B5EF4-FFF2-40B4-BE49-F238E27FC236}">
                <a16:creationId xmlns:a16="http://schemas.microsoft.com/office/drawing/2014/main" id="{4D28F89C-2483-442D-BB9E-019620B18D56}"/>
              </a:ext>
            </a:extLst>
          </p:cNvPr>
          <p:cNvSpPr/>
          <p:nvPr/>
        </p:nvSpPr>
        <p:spPr>
          <a:xfrm>
            <a:off x="1563059" y="1243854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1" name="Triangolo isoscele 110">
            <a:extLst>
              <a:ext uri="{FF2B5EF4-FFF2-40B4-BE49-F238E27FC236}">
                <a16:creationId xmlns:a16="http://schemas.microsoft.com/office/drawing/2014/main" id="{C0B378C6-D6D4-4EB8-8320-26DEA553D1E9}"/>
              </a:ext>
            </a:extLst>
          </p:cNvPr>
          <p:cNvSpPr/>
          <p:nvPr/>
        </p:nvSpPr>
        <p:spPr>
          <a:xfrm flipV="1">
            <a:off x="2528320" y="1058447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con angoli arrotondati 115">
            <a:extLst>
              <a:ext uri="{FF2B5EF4-FFF2-40B4-BE49-F238E27FC236}">
                <a16:creationId xmlns:a16="http://schemas.microsoft.com/office/drawing/2014/main" id="{F3302A11-3CD7-49C8-8EF7-4B621E30DE7D}"/>
              </a:ext>
            </a:extLst>
          </p:cNvPr>
          <p:cNvSpPr/>
          <p:nvPr/>
        </p:nvSpPr>
        <p:spPr>
          <a:xfrm>
            <a:off x="3073976" y="2024928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IssCommsFactory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18" name="Rectangle 7">
            <a:extLst>
              <a:ext uri="{FF2B5EF4-FFF2-40B4-BE49-F238E27FC236}">
                <a16:creationId xmlns:a16="http://schemas.microsoft.com/office/drawing/2014/main" id="{4139603A-9DA5-4C8F-A362-1128F8496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5012" y="1945265"/>
            <a:ext cx="437348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IssOperations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){</a:t>
            </a:r>
            <a:b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IssAnnotationUtil.</a:t>
            </a:r>
            <a:r>
              <a:rPr kumimoji="0" lang="it-IT" altLang="it-IT" sz="1200" b="1" i="1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getProtocol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lang="it-IT" altLang="it-IT" sz="1200" dirty="0">
                <a:solidFill>
                  <a:srgbClr val="080808"/>
                </a:solidFill>
                <a:latin typeface="JetBrains Mono"/>
              </a:rPr>
              <a:t>    …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200" b="0" i="0" u="none" strike="noStrike" cap="none" normalizeH="0" baseline="0%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2C75E362-CDD1-457D-8047-A80AA79173CD}"/>
              </a:ext>
            </a:extLst>
          </p:cNvPr>
          <p:cNvSpPr/>
          <p:nvPr/>
        </p:nvSpPr>
        <p:spPr>
          <a:xfrm>
            <a:off x="719235" y="2982767"/>
            <a:ext cx="1268384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UseRobotAril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F3F2B286-02FB-4099-8D17-3E017CC3CD1A}"/>
              </a:ext>
            </a:extLst>
          </p:cNvPr>
          <p:cNvSpPr/>
          <p:nvPr/>
        </p:nvSpPr>
        <p:spPr>
          <a:xfrm>
            <a:off x="427176" y="4736549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commsSupport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0D4D8BAE-69C5-4AB4-842C-FD51BC3EA7EA}"/>
              </a:ext>
            </a:extLst>
          </p:cNvPr>
          <p:cNvSpPr/>
          <p:nvPr/>
        </p:nvSpPr>
        <p:spPr>
          <a:xfrm>
            <a:off x="402900" y="4501035"/>
            <a:ext cx="1901055" cy="25285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F6E75875-3A98-4380-9D75-49B196487828}"/>
              </a:ext>
            </a:extLst>
          </p:cNvPr>
          <p:cNvCxnSpPr>
            <a:cxnSpLocks/>
            <a:stCxn id="81" idx="2"/>
            <a:endCxn id="49" idx="0"/>
          </p:cNvCxnSpPr>
          <p:nvPr/>
        </p:nvCxnSpPr>
        <p:spPr>
          <a:xfrm rot="5400000">
            <a:off x="1218537" y="4354005"/>
            <a:ext cx="281922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48C2B8C-AE54-4036-91E5-BBF812FD1CB3}"/>
              </a:ext>
            </a:extLst>
          </p:cNvPr>
          <p:cNvSpPr txBox="1"/>
          <p:nvPr/>
        </p:nvSpPr>
        <p:spPr>
          <a:xfrm>
            <a:off x="2451903" y="455101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cril-level</a:t>
            </a:r>
            <a:endParaRPr lang="it-IT" sz="1400" dirty="0"/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Payload: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cril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sentence</a:t>
            </a:r>
            <a:endParaRPr lang="it-IT" sz="1400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DED617B4-77C9-4A0B-8A7D-8BBCC332E668}"/>
              </a:ext>
            </a:extLst>
          </p:cNvPr>
          <p:cNvSpPr txBox="1"/>
          <p:nvPr/>
        </p:nvSpPr>
        <p:spPr>
          <a:xfrm>
            <a:off x="2498108" y="3653713"/>
            <a:ext cx="26949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aril-level</a:t>
            </a:r>
            <a:endParaRPr lang="it-IT" sz="1400" dirty="0"/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Payload: w | s | h | l | r 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7C207DF5-5A33-4BFF-930C-982C5ED7D373}"/>
              </a:ext>
            </a:extLst>
          </p:cNvPr>
          <p:cNvSpPr txBox="1"/>
          <p:nvPr/>
        </p:nvSpPr>
        <p:spPr>
          <a:xfrm>
            <a:off x="2451903" y="2960668"/>
            <a:ext cx="31598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application-level</a:t>
            </a:r>
            <a:endParaRPr lang="it-IT" sz="1400" dirty="0"/>
          </a:p>
          <a:p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requestSynch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/ 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/ 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endParaRPr lang="it-I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Rettangolo con angoli arrotondati 83">
            <a:extLst>
              <a:ext uri="{FF2B5EF4-FFF2-40B4-BE49-F238E27FC236}">
                <a16:creationId xmlns:a16="http://schemas.microsoft.com/office/drawing/2014/main" id="{0592E534-E69C-4972-A1CB-94294E79E508}"/>
              </a:ext>
            </a:extLst>
          </p:cNvPr>
          <p:cNvSpPr/>
          <p:nvPr/>
        </p:nvSpPr>
        <p:spPr>
          <a:xfrm>
            <a:off x="7485804" y="4478270"/>
            <a:ext cx="200269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IssArilRobotSupport</a:t>
            </a:r>
          </a:p>
        </p:txBody>
      </p:sp>
      <p:cxnSp>
        <p:nvCxnSpPr>
          <p:cNvPr id="85" name="Connettore a gomito 84">
            <a:extLst>
              <a:ext uri="{FF2B5EF4-FFF2-40B4-BE49-F238E27FC236}">
                <a16:creationId xmlns:a16="http://schemas.microsoft.com/office/drawing/2014/main" id="{B245351F-F418-4385-8124-ADE5167644C6}"/>
              </a:ext>
            </a:extLst>
          </p:cNvPr>
          <p:cNvCxnSpPr>
            <a:cxnSpLocks/>
            <a:stCxn id="88" idx="2"/>
            <a:endCxn id="44" idx="1"/>
          </p:cNvCxnSpPr>
          <p:nvPr/>
        </p:nvCxnSpPr>
        <p:spPr>
          <a:xfrm rot="16200000" flipH="1">
            <a:off x="6314001" y="3090804"/>
            <a:ext cx="170002" cy="296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con angoli arrotondati 86">
            <a:extLst>
              <a:ext uri="{FF2B5EF4-FFF2-40B4-BE49-F238E27FC236}">
                <a16:creationId xmlns:a16="http://schemas.microsoft.com/office/drawing/2014/main" id="{858C47E5-C3EE-46E9-8C05-303271E8576D}"/>
              </a:ext>
            </a:extLst>
          </p:cNvPr>
          <p:cNvSpPr/>
          <p:nvPr/>
        </p:nvSpPr>
        <p:spPr>
          <a:xfrm>
            <a:off x="7485803" y="4256644"/>
            <a:ext cx="2002695" cy="216638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88" name="Rettangolo con angoli arrotondati 87">
            <a:extLst>
              <a:ext uri="{FF2B5EF4-FFF2-40B4-BE49-F238E27FC236}">
                <a16:creationId xmlns:a16="http://schemas.microsoft.com/office/drawing/2014/main" id="{4E1A76C5-6FF9-4EEE-9193-BD338CE4F624}"/>
              </a:ext>
            </a:extLst>
          </p:cNvPr>
          <p:cNvSpPr/>
          <p:nvPr/>
        </p:nvSpPr>
        <p:spPr>
          <a:xfrm>
            <a:off x="5673777" y="2767122"/>
            <a:ext cx="1153628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UseRobotApp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89">
            <a:extLst>
              <a:ext uri="{FF2B5EF4-FFF2-40B4-BE49-F238E27FC236}">
                <a16:creationId xmlns:a16="http://schemas.microsoft.com/office/drawing/2014/main" id="{E75BBDC4-A60A-4763-89F5-D714F71A3C55}"/>
              </a:ext>
            </a:extLst>
          </p:cNvPr>
          <p:cNvSpPr/>
          <p:nvPr/>
        </p:nvSpPr>
        <p:spPr>
          <a:xfrm>
            <a:off x="7548761" y="5382798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commsSupport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1" name="Rettangolo con angoli arrotondati 90">
            <a:extLst>
              <a:ext uri="{FF2B5EF4-FFF2-40B4-BE49-F238E27FC236}">
                <a16:creationId xmlns:a16="http://schemas.microsoft.com/office/drawing/2014/main" id="{A90B6D95-0D7A-4BA3-A122-5BA7FF626B20}"/>
              </a:ext>
            </a:extLst>
          </p:cNvPr>
          <p:cNvSpPr/>
          <p:nvPr/>
        </p:nvSpPr>
        <p:spPr>
          <a:xfrm>
            <a:off x="7524485" y="5147284"/>
            <a:ext cx="1901055" cy="25285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92" name="Connettore a gomito 91">
            <a:extLst>
              <a:ext uri="{FF2B5EF4-FFF2-40B4-BE49-F238E27FC236}">
                <a16:creationId xmlns:a16="http://schemas.microsoft.com/office/drawing/2014/main" id="{B47FCD85-BB98-46E1-A591-2989617285FF}"/>
              </a:ext>
            </a:extLst>
          </p:cNvPr>
          <p:cNvCxnSpPr>
            <a:cxnSpLocks/>
            <a:stCxn id="84" idx="2"/>
            <a:endCxn id="91" idx="0"/>
          </p:cNvCxnSpPr>
          <p:nvPr/>
        </p:nvCxnSpPr>
        <p:spPr>
          <a:xfrm rot="5400000">
            <a:off x="8340122" y="5000254"/>
            <a:ext cx="281922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con angoli arrotondati 83">
            <a:extLst>
              <a:ext uri="{FF2B5EF4-FFF2-40B4-BE49-F238E27FC236}">
                <a16:creationId xmlns:a16="http://schemas.microsoft.com/office/drawing/2014/main" id="{39C91DE4-CC19-4BD7-9C70-1A96CFB737C6}"/>
              </a:ext>
            </a:extLst>
          </p:cNvPr>
          <p:cNvSpPr/>
          <p:nvPr/>
        </p:nvSpPr>
        <p:spPr>
          <a:xfrm>
            <a:off x="6547413" y="3440676"/>
            <a:ext cx="230427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IssAppRobotSupport</a:t>
            </a:r>
          </a:p>
        </p:txBody>
      </p:sp>
      <p:cxnSp>
        <p:nvCxnSpPr>
          <p:cNvPr id="33" name="Connettore a gomito 91">
            <a:extLst>
              <a:ext uri="{FF2B5EF4-FFF2-40B4-BE49-F238E27FC236}">
                <a16:creationId xmlns:a16="http://schemas.microsoft.com/office/drawing/2014/main" id="{B0F1EEDF-FBA6-4008-8E3D-8783EBFE4EA5}"/>
              </a:ext>
            </a:extLst>
          </p:cNvPr>
          <p:cNvCxnSpPr>
            <a:cxnSpLocks/>
            <a:stCxn id="29" idx="2"/>
            <a:endCxn id="87" idx="0"/>
          </p:cNvCxnSpPr>
          <p:nvPr/>
        </p:nvCxnSpPr>
        <p:spPr>
          <a:xfrm rot="16200000" flipH="1">
            <a:off x="7878913" y="3648406"/>
            <a:ext cx="428876" cy="787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con angoli arrotondati 86">
            <a:extLst>
              <a:ext uri="{FF2B5EF4-FFF2-40B4-BE49-F238E27FC236}">
                <a16:creationId xmlns:a16="http://schemas.microsoft.com/office/drawing/2014/main" id="{FEF95B35-BD17-4D0F-A77D-E8D8C4F9BCBB}"/>
              </a:ext>
            </a:extLst>
          </p:cNvPr>
          <p:cNvSpPr/>
          <p:nvPr/>
        </p:nvSpPr>
        <p:spPr>
          <a:xfrm>
            <a:off x="6547413" y="3212296"/>
            <a:ext cx="2279999" cy="22383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FF0000"/>
                </a:solidFill>
              </a:rPr>
              <a:t>IssAppOperations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>
                <a:solidFill>
                  <a:schemeClr val="tx1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416119389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5734398" y="4497626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6" name="Rectangle 4">
            <a:extLst>
              <a:ext uri="{FF2B5EF4-FFF2-40B4-BE49-F238E27FC236}">
                <a16:creationId xmlns:a16="http://schemas.microsoft.com/office/drawing/2014/main" id="{06FFFBD0-816A-41BD-867B-6E0F8C08C855}"/>
              </a:ext>
            </a:extLst>
          </p:cNvPr>
          <p:cNvSpPr/>
          <p:nvPr/>
        </p:nvSpPr>
        <p:spPr>
          <a:xfrm>
            <a:off x="5851014" y="5523826"/>
            <a:ext cx="710596" cy="19851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98E04E9A-D727-4D88-B44F-D253C816E4CD}"/>
              </a:ext>
            </a:extLst>
          </p:cNvPr>
          <p:cNvSpPr/>
          <p:nvPr/>
        </p:nvSpPr>
        <p:spPr>
          <a:xfrm>
            <a:off x="5860280" y="5893835"/>
            <a:ext cx="710596" cy="19851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58" name="TextBox 11">
            <a:extLst>
              <a:ext uri="{FF2B5EF4-FFF2-40B4-BE49-F238E27FC236}">
                <a16:creationId xmlns:a16="http://schemas.microsoft.com/office/drawing/2014/main" id="{F3ACB199-D8DE-4C40-A47B-6E8677602221}"/>
              </a:ext>
            </a:extLst>
          </p:cNvPr>
          <p:cNvSpPr txBox="1"/>
          <p:nvPr/>
        </p:nvSpPr>
        <p:spPr>
          <a:xfrm>
            <a:off x="3643280" y="5655895"/>
            <a:ext cx="14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HTTP POST (request)</a:t>
            </a:r>
          </a:p>
        </p:txBody>
      </p:sp>
      <p:grpSp>
        <p:nvGrpSpPr>
          <p:cNvPr id="59" name="Gruppo 7">
            <a:extLst>
              <a:ext uri="{FF2B5EF4-FFF2-40B4-BE49-F238E27FC236}">
                <a16:creationId xmlns:a16="http://schemas.microsoft.com/office/drawing/2014/main" id="{F390749E-2FE1-489A-BD6A-AABEA4BB795A}"/>
              </a:ext>
            </a:extLst>
          </p:cNvPr>
          <p:cNvGrpSpPr/>
          <p:nvPr/>
        </p:nvGrpSpPr>
        <p:grpSpPr>
          <a:xfrm>
            <a:off x="4725918" y="5645648"/>
            <a:ext cx="787334" cy="86434"/>
            <a:chOff x="3452446" y="4176616"/>
            <a:chExt cx="787334" cy="86434"/>
          </a:xfrm>
        </p:grpSpPr>
        <p:sp>
          <p:nvSpPr>
            <p:cNvPr id="60" name="Triangolo isoscele 55">
              <a:extLst>
                <a:ext uri="{FF2B5EF4-FFF2-40B4-BE49-F238E27FC236}">
                  <a16:creationId xmlns:a16="http://schemas.microsoft.com/office/drawing/2014/main" id="{BD258ADE-B135-4990-9C58-2CD6269E37E6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61" name="Connettore 1 56">
              <a:extLst>
                <a:ext uri="{FF2B5EF4-FFF2-40B4-BE49-F238E27FC236}">
                  <a16:creationId xmlns:a16="http://schemas.microsoft.com/office/drawing/2014/main" id="{73DE4B0C-1FC9-418A-9680-169E9E02705E}"/>
                </a:ext>
              </a:extLst>
            </p:cNvPr>
            <p:cNvCxnSpPr>
              <a:endCxn id="6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16">
            <a:extLst>
              <a:ext uri="{FF2B5EF4-FFF2-40B4-BE49-F238E27FC236}">
                <a16:creationId xmlns:a16="http://schemas.microsoft.com/office/drawing/2014/main" id="{BD40DF20-006D-4746-923E-0CAA434DC059}"/>
              </a:ext>
            </a:extLst>
          </p:cNvPr>
          <p:cNvCxnSpPr>
            <a:cxnSpLocks/>
          </p:cNvCxnSpPr>
          <p:nvPr/>
        </p:nvCxnSpPr>
        <p:spPr>
          <a:xfrm flipH="1" flipV="1">
            <a:off x="3276150" y="5688659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52">
            <a:extLst>
              <a:ext uri="{FF2B5EF4-FFF2-40B4-BE49-F238E27FC236}">
                <a16:creationId xmlns:a16="http://schemas.microsoft.com/office/drawing/2014/main" id="{C92F2016-855B-41ED-8732-2DEE7A208EF7}"/>
              </a:ext>
            </a:extLst>
          </p:cNvPr>
          <p:cNvCxnSpPr>
            <a:cxnSpLocks/>
          </p:cNvCxnSpPr>
          <p:nvPr/>
        </p:nvCxnSpPr>
        <p:spPr>
          <a:xfrm>
            <a:off x="2906221" y="6018133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6083287" y="4915739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grpSp>
        <p:nvGrpSpPr>
          <p:cNvPr id="66" name="Gruppo 48">
            <a:extLst>
              <a:ext uri="{FF2B5EF4-FFF2-40B4-BE49-F238E27FC236}">
                <a16:creationId xmlns:a16="http://schemas.microsoft.com/office/drawing/2014/main" id="{0B4CC4D3-C370-431F-85A6-3956A9525107}"/>
              </a:ext>
            </a:extLst>
          </p:cNvPr>
          <p:cNvGrpSpPr/>
          <p:nvPr/>
        </p:nvGrpSpPr>
        <p:grpSpPr>
          <a:xfrm>
            <a:off x="3321934" y="5822393"/>
            <a:ext cx="914400" cy="128062"/>
            <a:chOff x="4592177" y="4419530"/>
            <a:chExt cx="666895" cy="86434"/>
          </a:xfrm>
        </p:grpSpPr>
        <p:cxnSp>
          <p:nvCxnSpPr>
            <p:cNvPr id="67" name="Connettore 1 49">
              <a:extLst>
                <a:ext uri="{FF2B5EF4-FFF2-40B4-BE49-F238E27FC236}">
                  <a16:creationId xmlns:a16="http://schemas.microsoft.com/office/drawing/2014/main" id="{B1DF645D-DEF0-4908-A0E9-60B9268A177A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olo isoscele 50">
              <a:extLst>
                <a:ext uri="{FF2B5EF4-FFF2-40B4-BE49-F238E27FC236}">
                  <a16:creationId xmlns:a16="http://schemas.microsoft.com/office/drawing/2014/main" id="{CC6CB39F-7E38-4702-B445-D5048B38948F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69" name="Straight Connector 39">
            <a:extLst>
              <a:ext uri="{FF2B5EF4-FFF2-40B4-BE49-F238E27FC236}">
                <a16:creationId xmlns:a16="http://schemas.microsoft.com/office/drawing/2014/main" id="{8661C336-5C83-43A3-A670-1DC68B6113FE}"/>
              </a:ext>
            </a:extLst>
          </p:cNvPr>
          <p:cNvCxnSpPr>
            <a:cxnSpLocks/>
          </p:cNvCxnSpPr>
          <p:nvPr/>
        </p:nvCxnSpPr>
        <p:spPr>
          <a:xfrm flipH="1" flipV="1">
            <a:off x="3904818" y="5886424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43">
            <a:extLst>
              <a:ext uri="{FF2B5EF4-FFF2-40B4-BE49-F238E27FC236}">
                <a16:creationId xmlns:a16="http://schemas.microsoft.com/office/drawing/2014/main" id="{5C31EC73-D322-4AC5-9C0C-E4F580ACF6F2}"/>
              </a:ext>
            </a:extLst>
          </p:cNvPr>
          <p:cNvSpPr/>
          <p:nvPr/>
        </p:nvSpPr>
        <p:spPr>
          <a:xfrm>
            <a:off x="551275" y="4083573"/>
            <a:ext cx="2473396" cy="2341556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71" name="Connettore 2 126">
            <a:extLst>
              <a:ext uri="{FF2B5EF4-FFF2-40B4-BE49-F238E27FC236}">
                <a16:creationId xmlns:a16="http://schemas.microsoft.com/office/drawing/2014/main" id="{FA86FB2F-D8ED-4F4C-B8D7-F3A4E1A4A552}"/>
              </a:ext>
            </a:extLst>
          </p:cNvPr>
          <p:cNvCxnSpPr>
            <a:cxnSpLocks/>
          </p:cNvCxnSpPr>
          <p:nvPr/>
        </p:nvCxnSpPr>
        <p:spPr>
          <a:xfrm flipH="1">
            <a:off x="780666" y="4607792"/>
            <a:ext cx="2607" cy="127334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D4AC693-DB5F-4189-9F0B-8F933AF7E4A7}"/>
              </a:ext>
            </a:extLst>
          </p:cNvPr>
          <p:cNvSpPr txBox="1"/>
          <p:nvPr/>
        </p:nvSpPr>
        <p:spPr>
          <a:xfrm>
            <a:off x="1068860" y="6332365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2D1F3BCA-CE1F-4717-B45E-822EBD50BE66}"/>
              </a:ext>
            </a:extLst>
          </p:cNvPr>
          <p:cNvSpPr/>
          <p:nvPr/>
        </p:nvSpPr>
        <p:spPr>
          <a:xfrm>
            <a:off x="889181" y="4407121"/>
            <a:ext cx="1870261" cy="40134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Application Layer</a:t>
            </a:r>
          </a:p>
        </p:txBody>
      </p:sp>
      <p:sp>
        <p:nvSpPr>
          <p:cNvPr id="74" name="Rettangolo con angoli arrotondati 73">
            <a:extLst>
              <a:ext uri="{FF2B5EF4-FFF2-40B4-BE49-F238E27FC236}">
                <a16:creationId xmlns:a16="http://schemas.microsoft.com/office/drawing/2014/main" id="{ECF13CB4-E5B7-4C9B-B629-825612FE906B}"/>
              </a:ext>
            </a:extLst>
          </p:cNvPr>
          <p:cNvSpPr/>
          <p:nvPr/>
        </p:nvSpPr>
        <p:spPr>
          <a:xfrm>
            <a:off x="889181" y="4994098"/>
            <a:ext cx="1870261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RobotSupport</a:t>
            </a:r>
            <a:r>
              <a:rPr lang="it-IT" sz="1400" dirty="0">
                <a:solidFill>
                  <a:schemeClr val="tx1"/>
                </a:solidFill>
              </a:rPr>
              <a:t> Layer</a:t>
            </a:r>
          </a:p>
        </p:txBody>
      </p:sp>
      <p:sp>
        <p:nvSpPr>
          <p:cNvPr id="75" name="Rettangolo con angoli arrotondati 74">
            <a:extLst>
              <a:ext uri="{FF2B5EF4-FFF2-40B4-BE49-F238E27FC236}">
                <a16:creationId xmlns:a16="http://schemas.microsoft.com/office/drawing/2014/main" id="{E1D59D6E-3FD9-47D4-9669-7B81D723EA08}"/>
              </a:ext>
            </a:extLst>
          </p:cNvPr>
          <p:cNvSpPr/>
          <p:nvPr/>
        </p:nvSpPr>
        <p:spPr>
          <a:xfrm>
            <a:off x="889181" y="5631124"/>
            <a:ext cx="1870261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Communication</a:t>
            </a:r>
            <a:r>
              <a:rPr lang="it-IT" sz="1400" dirty="0">
                <a:solidFill>
                  <a:schemeClr val="tx1"/>
                </a:solidFill>
              </a:rPr>
              <a:t> Layer</a:t>
            </a:r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2FE5FB2A-238E-4E16-B37D-ED9AD15CCACE}"/>
              </a:ext>
            </a:extLst>
          </p:cNvPr>
          <p:cNvSpPr txBox="1"/>
          <p:nvPr/>
        </p:nvSpPr>
        <p:spPr>
          <a:xfrm>
            <a:off x="3434857" y="6034735"/>
            <a:ext cx="1831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Request – Reply (dispatch)</a:t>
            </a:r>
          </a:p>
        </p:txBody>
      </p:sp>
      <p:grpSp>
        <p:nvGrpSpPr>
          <p:cNvPr id="78" name="Group 3">
            <a:extLst>
              <a:ext uri="{FF2B5EF4-FFF2-40B4-BE49-F238E27FC236}">
                <a16:creationId xmlns:a16="http://schemas.microsoft.com/office/drawing/2014/main" id="{6454DFAB-BA18-4A6B-B126-EAA0E3A86DF3}"/>
              </a:ext>
            </a:extLst>
          </p:cNvPr>
          <p:cNvGrpSpPr/>
          <p:nvPr/>
        </p:nvGrpSpPr>
        <p:grpSpPr>
          <a:xfrm>
            <a:off x="6818536" y="4835288"/>
            <a:ext cx="1265181" cy="987103"/>
            <a:chOff x="4196932" y="2026799"/>
            <a:chExt cx="3798137" cy="2804403"/>
          </a:xfrm>
        </p:grpSpPr>
        <p:pic>
          <p:nvPicPr>
            <p:cNvPr id="79" name="Immagine 78">
              <a:extLst>
                <a:ext uri="{FF2B5EF4-FFF2-40B4-BE49-F238E27FC236}">
                  <a16:creationId xmlns:a16="http://schemas.microsoft.com/office/drawing/2014/main" id="{705A0E88-9A18-41A7-BE91-A1A6048F7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80" name="Immagine 79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6E89F920-D9F2-47F2-A8DE-F2126D0DF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943A444-7D05-4BE6-A971-33232E577DA2}"/>
              </a:ext>
            </a:extLst>
          </p:cNvPr>
          <p:cNvCxnSpPr>
            <a:cxnSpLocks/>
          </p:cNvCxnSpPr>
          <p:nvPr/>
        </p:nvCxnSpPr>
        <p:spPr>
          <a:xfrm>
            <a:off x="903526" y="5442247"/>
            <a:ext cx="5547385" cy="2478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tangolo con angoli arrotondati 80">
            <a:extLst>
              <a:ext uri="{FF2B5EF4-FFF2-40B4-BE49-F238E27FC236}">
                <a16:creationId xmlns:a16="http://schemas.microsoft.com/office/drawing/2014/main" id="{467D8E2F-B2CB-4F71-8E18-510E17EBF763}"/>
              </a:ext>
            </a:extLst>
          </p:cNvPr>
          <p:cNvSpPr/>
          <p:nvPr/>
        </p:nvSpPr>
        <p:spPr>
          <a:xfrm>
            <a:off x="1114187" y="2434399"/>
            <a:ext cx="200269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IssVirtualRobotSupport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2" name="Rettangolo con angoli arrotondati 81">
            <a:extLst>
              <a:ext uri="{FF2B5EF4-FFF2-40B4-BE49-F238E27FC236}">
                <a16:creationId xmlns:a16="http://schemas.microsoft.com/office/drawing/2014/main" id="{7F8B1409-8FFA-4CBC-BEEA-F092B41A10DF}"/>
              </a:ext>
            </a:extLst>
          </p:cNvPr>
          <p:cNvSpPr/>
          <p:nvPr/>
        </p:nvSpPr>
        <p:spPr>
          <a:xfrm>
            <a:off x="2682257" y="413137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3" name="Rettangolo con angoli arrotondati 82">
            <a:extLst>
              <a:ext uri="{FF2B5EF4-FFF2-40B4-BE49-F238E27FC236}">
                <a16:creationId xmlns:a16="http://schemas.microsoft.com/office/drawing/2014/main" id="{4FB29576-36F6-4042-B4AF-298AC3AE01B6}"/>
              </a:ext>
            </a:extLst>
          </p:cNvPr>
          <p:cNvSpPr/>
          <p:nvPr/>
        </p:nvSpPr>
        <p:spPr>
          <a:xfrm>
            <a:off x="1114186" y="415414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0C71361B-DD82-42D1-80F1-D77443165257}"/>
              </a:ext>
            </a:extLst>
          </p:cNvPr>
          <p:cNvCxnSpPr>
            <a:cxnSpLocks/>
            <a:stCxn id="42" idx="3"/>
            <a:endCxn id="96" idx="0"/>
          </p:cNvCxnSpPr>
          <p:nvPr/>
        </p:nvCxnSpPr>
        <p:spPr>
          <a:xfrm>
            <a:off x="1563059" y="1833430"/>
            <a:ext cx="552475" cy="379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lass diagram - Wikipedia">
            <a:extLst>
              <a:ext uri="{FF2B5EF4-FFF2-40B4-BE49-F238E27FC236}">
                <a16:creationId xmlns:a16="http://schemas.microsoft.com/office/drawing/2014/main" id="{1AA6F953-8BBD-449A-9894-7BBD8CE59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253" y="436406"/>
            <a:ext cx="2120184" cy="141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Connettore a gomito 85">
            <a:extLst>
              <a:ext uri="{FF2B5EF4-FFF2-40B4-BE49-F238E27FC236}">
                <a16:creationId xmlns:a16="http://schemas.microsoft.com/office/drawing/2014/main" id="{7F241BA3-E6CC-40E3-9512-4604FCFF151D}"/>
              </a:ext>
            </a:extLst>
          </p:cNvPr>
          <p:cNvCxnSpPr>
            <a:cxnSpLocks/>
            <a:stCxn id="111" idx="3"/>
            <a:endCxn id="83" idx="2"/>
          </p:cNvCxnSpPr>
          <p:nvPr/>
        </p:nvCxnSpPr>
        <p:spPr>
          <a:xfrm rot="16200000" flipV="1">
            <a:off x="2072201" y="542690"/>
            <a:ext cx="254413" cy="777101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DC84B962-6951-4E5E-A2BE-C02377A24CD5}"/>
              </a:ext>
            </a:extLst>
          </p:cNvPr>
          <p:cNvCxnSpPr>
            <a:cxnSpLocks/>
            <a:stCxn id="82" idx="2"/>
            <a:endCxn id="111" idx="3"/>
          </p:cNvCxnSpPr>
          <p:nvPr/>
        </p:nvCxnSpPr>
        <p:spPr>
          <a:xfrm rot="5400000">
            <a:off x="2855097" y="534617"/>
            <a:ext cx="256690" cy="790970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08DDF832-8907-46F2-AADA-96485CCE87F5}"/>
              </a:ext>
            </a:extLst>
          </p:cNvPr>
          <p:cNvSpPr txBox="1"/>
          <p:nvPr/>
        </p:nvSpPr>
        <p:spPr>
          <a:xfrm>
            <a:off x="4712478" y="209039"/>
            <a:ext cx="950901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100" dirty="0"/>
              <a:t>UML symbols</a:t>
            </a:r>
          </a:p>
        </p:txBody>
      </p: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E7857673-F970-483A-8C4D-41014B3EBDE8}"/>
              </a:ext>
            </a:extLst>
          </p:cNvPr>
          <p:cNvSpPr/>
          <p:nvPr/>
        </p:nvSpPr>
        <p:spPr>
          <a:xfrm>
            <a:off x="1114186" y="2212773"/>
            <a:ext cx="2002695" cy="216638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0" name="Rettangolo con angoli arrotondati 109">
            <a:extLst>
              <a:ext uri="{FF2B5EF4-FFF2-40B4-BE49-F238E27FC236}">
                <a16:creationId xmlns:a16="http://schemas.microsoft.com/office/drawing/2014/main" id="{4D28F89C-2483-442D-BB9E-019620B18D56}"/>
              </a:ext>
            </a:extLst>
          </p:cNvPr>
          <p:cNvSpPr/>
          <p:nvPr/>
        </p:nvSpPr>
        <p:spPr>
          <a:xfrm>
            <a:off x="1563059" y="1243854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1" name="Triangolo isoscele 110">
            <a:extLst>
              <a:ext uri="{FF2B5EF4-FFF2-40B4-BE49-F238E27FC236}">
                <a16:creationId xmlns:a16="http://schemas.microsoft.com/office/drawing/2014/main" id="{C0B378C6-D6D4-4EB8-8320-26DEA553D1E9}"/>
              </a:ext>
            </a:extLst>
          </p:cNvPr>
          <p:cNvSpPr/>
          <p:nvPr/>
        </p:nvSpPr>
        <p:spPr>
          <a:xfrm flipV="1">
            <a:off x="2528320" y="1058447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con angoli arrotondati 115">
            <a:extLst>
              <a:ext uri="{FF2B5EF4-FFF2-40B4-BE49-F238E27FC236}">
                <a16:creationId xmlns:a16="http://schemas.microsoft.com/office/drawing/2014/main" id="{F3302A11-3CD7-49C8-8EF7-4B621E30DE7D}"/>
              </a:ext>
            </a:extLst>
          </p:cNvPr>
          <p:cNvSpPr/>
          <p:nvPr/>
        </p:nvSpPr>
        <p:spPr>
          <a:xfrm>
            <a:off x="5171563" y="3582200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IssCommsFactory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18" name="Rectangle 7">
            <a:extLst>
              <a:ext uri="{FF2B5EF4-FFF2-40B4-BE49-F238E27FC236}">
                <a16:creationId xmlns:a16="http://schemas.microsoft.com/office/drawing/2014/main" id="{4139603A-9DA5-4C8F-A362-1128F8496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599" y="3502537"/>
            <a:ext cx="437348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IssOperations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){</a:t>
            </a:r>
            <a:b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IssAnnotationUtil.</a:t>
            </a:r>
            <a:r>
              <a:rPr kumimoji="0" lang="it-IT" altLang="it-IT" sz="1200" b="1" i="1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getProtocol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lang="it-IT" altLang="it-IT" sz="1200" dirty="0">
                <a:solidFill>
                  <a:srgbClr val="080808"/>
                </a:solidFill>
                <a:latin typeface="JetBrains Mono"/>
              </a:rPr>
              <a:t>    …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200" b="0" i="0" u="none" strike="noStrike" cap="none" normalizeH="0" baseline="0%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2C75E362-CDD1-457D-8047-A80AA79173CD}"/>
              </a:ext>
            </a:extLst>
          </p:cNvPr>
          <p:cNvSpPr/>
          <p:nvPr/>
        </p:nvSpPr>
        <p:spPr>
          <a:xfrm>
            <a:off x="294675" y="1639884"/>
            <a:ext cx="1268384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UseRobotAril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F3F2B286-02FB-4099-8D17-3E017CC3CD1A}"/>
              </a:ext>
            </a:extLst>
          </p:cNvPr>
          <p:cNvSpPr/>
          <p:nvPr/>
        </p:nvSpPr>
        <p:spPr>
          <a:xfrm>
            <a:off x="1177144" y="3338927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commsSupport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0D4D8BAE-69C5-4AB4-842C-FD51BC3EA7EA}"/>
              </a:ext>
            </a:extLst>
          </p:cNvPr>
          <p:cNvSpPr/>
          <p:nvPr/>
        </p:nvSpPr>
        <p:spPr>
          <a:xfrm>
            <a:off x="1152868" y="3103413"/>
            <a:ext cx="1901055" cy="25285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F6E75875-3A98-4380-9D75-49B196487828}"/>
              </a:ext>
            </a:extLst>
          </p:cNvPr>
          <p:cNvCxnSpPr>
            <a:cxnSpLocks/>
            <a:stCxn id="81" idx="2"/>
            <a:endCxn id="49" idx="0"/>
          </p:cNvCxnSpPr>
          <p:nvPr/>
        </p:nvCxnSpPr>
        <p:spPr>
          <a:xfrm rot="5400000">
            <a:off x="1968505" y="2956383"/>
            <a:ext cx="281922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48C2B8C-AE54-4036-91E5-BBF812FD1CB3}"/>
              </a:ext>
            </a:extLst>
          </p:cNvPr>
          <p:cNvSpPr txBox="1"/>
          <p:nvPr/>
        </p:nvSpPr>
        <p:spPr>
          <a:xfrm>
            <a:off x="3294461" y="3237847"/>
            <a:ext cx="802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cril-level</a:t>
            </a:r>
            <a:endParaRPr lang="it-IT" sz="1400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DED617B4-77C9-4A0B-8A7D-8BBCC332E668}"/>
              </a:ext>
            </a:extLst>
          </p:cNvPr>
          <p:cNvSpPr txBox="1"/>
          <p:nvPr/>
        </p:nvSpPr>
        <p:spPr>
          <a:xfrm>
            <a:off x="3276150" y="2424533"/>
            <a:ext cx="813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aril-level</a:t>
            </a:r>
            <a:endParaRPr lang="it-IT" sz="1400" dirty="0"/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7C207DF5-5A33-4BFF-930C-982C5ED7D373}"/>
              </a:ext>
            </a:extLst>
          </p:cNvPr>
          <p:cNvSpPr txBox="1"/>
          <p:nvPr/>
        </p:nvSpPr>
        <p:spPr>
          <a:xfrm>
            <a:off x="2733019" y="1666707"/>
            <a:ext cx="1390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application-level</a:t>
            </a:r>
            <a:endParaRPr lang="it-IT" sz="1400" dirty="0"/>
          </a:p>
        </p:txBody>
      </p:sp>
      <p:sp>
        <p:nvSpPr>
          <p:cNvPr id="50" name="Rettangolo con angoli arrotondati 81">
            <a:extLst>
              <a:ext uri="{FF2B5EF4-FFF2-40B4-BE49-F238E27FC236}">
                <a16:creationId xmlns:a16="http://schemas.microsoft.com/office/drawing/2014/main" id="{B0E790B5-EF51-45B9-BAB5-032AB0CED9C5}"/>
              </a:ext>
            </a:extLst>
          </p:cNvPr>
          <p:cNvSpPr/>
          <p:nvPr/>
        </p:nvSpPr>
        <p:spPr>
          <a:xfrm>
            <a:off x="10507698" y="1438164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52" name="Rettangolo con angoli arrotondati 82">
            <a:extLst>
              <a:ext uri="{FF2B5EF4-FFF2-40B4-BE49-F238E27FC236}">
                <a16:creationId xmlns:a16="http://schemas.microsoft.com/office/drawing/2014/main" id="{BEC32454-D6E3-4897-9F5D-D60C654296B7}"/>
              </a:ext>
            </a:extLst>
          </p:cNvPr>
          <p:cNvSpPr/>
          <p:nvPr/>
        </p:nvSpPr>
        <p:spPr>
          <a:xfrm>
            <a:off x="8939627" y="1440441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84" name="Connettore a gomito 85">
            <a:extLst>
              <a:ext uri="{FF2B5EF4-FFF2-40B4-BE49-F238E27FC236}">
                <a16:creationId xmlns:a16="http://schemas.microsoft.com/office/drawing/2014/main" id="{5AD4AB38-BB49-4C08-982A-AF194DB162C1}"/>
              </a:ext>
            </a:extLst>
          </p:cNvPr>
          <p:cNvCxnSpPr>
            <a:cxnSpLocks/>
            <a:stCxn id="88" idx="3"/>
            <a:endCxn id="52" idx="2"/>
          </p:cNvCxnSpPr>
          <p:nvPr/>
        </p:nvCxnSpPr>
        <p:spPr>
          <a:xfrm rot="16200000" flipV="1">
            <a:off x="9897642" y="1567717"/>
            <a:ext cx="254413" cy="777101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a gomito 88">
            <a:extLst>
              <a:ext uri="{FF2B5EF4-FFF2-40B4-BE49-F238E27FC236}">
                <a16:creationId xmlns:a16="http://schemas.microsoft.com/office/drawing/2014/main" id="{32E3C336-821D-4F08-9BF7-8657C2C4622C}"/>
              </a:ext>
            </a:extLst>
          </p:cNvPr>
          <p:cNvCxnSpPr>
            <a:cxnSpLocks/>
            <a:stCxn id="50" idx="2"/>
            <a:endCxn id="88" idx="3"/>
          </p:cNvCxnSpPr>
          <p:nvPr/>
        </p:nvCxnSpPr>
        <p:spPr>
          <a:xfrm rot="5400000">
            <a:off x="10680538" y="1559644"/>
            <a:ext cx="256690" cy="790970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9388500" y="2268881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IssCommSupport </a:t>
            </a:r>
            <a:r>
              <a:rPr lang="it-IT" sz="11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88" name="Triangolo isoscele 110">
            <a:extLst>
              <a:ext uri="{FF2B5EF4-FFF2-40B4-BE49-F238E27FC236}">
                <a16:creationId xmlns:a16="http://schemas.microsoft.com/office/drawing/2014/main" id="{CBDC5CC4-C9FA-45B0-9241-CF524B0E970E}"/>
              </a:ext>
            </a:extLst>
          </p:cNvPr>
          <p:cNvSpPr/>
          <p:nvPr/>
        </p:nvSpPr>
        <p:spPr>
          <a:xfrm flipV="1">
            <a:off x="10353761" y="2083474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9388499" y="2826266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1" name="Triangolo isoscele 110">
            <a:extLst>
              <a:ext uri="{FF2B5EF4-FFF2-40B4-BE49-F238E27FC236}">
                <a16:creationId xmlns:a16="http://schemas.microsoft.com/office/drawing/2014/main" id="{C7E03FB7-7E9F-4A2E-93B9-437E44048364}"/>
              </a:ext>
            </a:extLst>
          </p:cNvPr>
          <p:cNvSpPr/>
          <p:nvPr/>
        </p:nvSpPr>
        <p:spPr>
          <a:xfrm flipV="1">
            <a:off x="10330209" y="2665729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70FA99-D9BA-4FA8-8F77-B292636F601C}"/>
              </a:ext>
            </a:extLst>
          </p:cNvPr>
          <p:cNvCxnSpPr>
            <a:stCxn id="87" idx="2"/>
            <a:endCxn id="91" idx="3"/>
          </p:cNvCxnSpPr>
          <p:nvPr/>
        </p:nvCxnSpPr>
        <p:spPr>
          <a:xfrm flipH="1">
            <a:off x="10389846" y="2476653"/>
            <a:ext cx="2" cy="189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ttangolo con angoli arrotondati 82">
            <a:extLst>
              <a:ext uri="{FF2B5EF4-FFF2-40B4-BE49-F238E27FC236}">
                <a16:creationId xmlns:a16="http://schemas.microsoft.com/office/drawing/2014/main" id="{1E6B28D2-1372-4A8D-8C42-A653E0173876}"/>
              </a:ext>
            </a:extLst>
          </p:cNvPr>
          <p:cNvSpPr/>
          <p:nvPr/>
        </p:nvSpPr>
        <p:spPr>
          <a:xfrm>
            <a:off x="6399212" y="2157845"/>
            <a:ext cx="2327492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RobotControllerBoundary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D1A6996-F6C1-47F0-8600-37F29C26B3C7}"/>
              </a:ext>
            </a:extLst>
          </p:cNvPr>
          <p:cNvSpPr/>
          <p:nvPr/>
        </p:nvSpPr>
        <p:spPr>
          <a:xfrm flipV="1">
            <a:off x="8726703" y="2305390"/>
            <a:ext cx="328135" cy="16065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674787-A54F-4A7D-97FB-1950033CF845}"/>
              </a:ext>
            </a:extLst>
          </p:cNvPr>
          <p:cNvCxnSpPr>
            <a:cxnSpLocks/>
            <a:stCxn id="5" idx="3"/>
            <a:endCxn id="87" idx="1"/>
          </p:cNvCxnSpPr>
          <p:nvPr/>
        </p:nvCxnSpPr>
        <p:spPr>
          <a:xfrm flipV="1">
            <a:off x="9054838" y="2372767"/>
            <a:ext cx="333662" cy="12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con angoli arrotondati 109">
            <a:extLst>
              <a:ext uri="{FF2B5EF4-FFF2-40B4-BE49-F238E27FC236}">
                <a16:creationId xmlns:a16="http://schemas.microsoft.com/office/drawing/2014/main" id="{91BE2E78-FAED-4D7F-93D9-F0D373341822}"/>
              </a:ext>
            </a:extLst>
          </p:cNvPr>
          <p:cNvSpPr/>
          <p:nvPr/>
        </p:nvSpPr>
        <p:spPr>
          <a:xfrm>
            <a:off x="6561610" y="2889581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IssObserver  </a:t>
            </a:r>
            <a:r>
              <a:rPr lang="it-IT" sz="1100" dirty="0">
                <a:solidFill>
                  <a:schemeClr val="tx1"/>
                </a:solidFill>
              </a:rPr>
              <a:t>interface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6C44F7-65E9-473E-A802-9B48B7CA76EA}"/>
              </a:ext>
            </a:extLst>
          </p:cNvPr>
          <p:cNvCxnSpPr>
            <a:cxnSpLocks/>
            <a:stCxn id="92" idx="2"/>
            <a:endCxn id="94" idx="0"/>
          </p:cNvCxnSpPr>
          <p:nvPr/>
        </p:nvCxnSpPr>
        <p:spPr>
          <a:xfrm>
            <a:off x="7562958" y="2546465"/>
            <a:ext cx="0" cy="34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4D04E9-D2F2-46B9-BBEE-9267A6B197FD}"/>
              </a:ext>
            </a:extLst>
          </p:cNvPr>
          <p:cNvSpPr txBox="1"/>
          <p:nvPr/>
        </p:nvSpPr>
        <p:spPr>
          <a:xfrm>
            <a:off x="9184787" y="214250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42933111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7555025" y="1418795"/>
            <a:ext cx="1227952" cy="1220361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7903914" y="1836908"/>
            <a:ext cx="1291650" cy="37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70" name="Ovale 43">
            <a:extLst>
              <a:ext uri="{FF2B5EF4-FFF2-40B4-BE49-F238E27FC236}">
                <a16:creationId xmlns:a16="http://schemas.microsoft.com/office/drawing/2014/main" id="{5C31EC73-D322-4AC5-9C0C-E4F580ACF6F2}"/>
              </a:ext>
            </a:extLst>
          </p:cNvPr>
          <p:cNvSpPr/>
          <p:nvPr/>
        </p:nvSpPr>
        <p:spPr>
          <a:xfrm>
            <a:off x="452790" y="257726"/>
            <a:ext cx="4401671" cy="4209709"/>
          </a:xfrm>
          <a:prstGeom prst="ellipse">
            <a:avLst/>
          </a:prstGeom>
          <a:solidFill>
            <a:srgbClr val="CCE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71" name="Connettore 2 126">
            <a:extLst>
              <a:ext uri="{FF2B5EF4-FFF2-40B4-BE49-F238E27FC236}">
                <a16:creationId xmlns:a16="http://schemas.microsoft.com/office/drawing/2014/main" id="{FA86FB2F-D8ED-4F4C-B8D7-F3A4E1A4A552}"/>
              </a:ext>
            </a:extLst>
          </p:cNvPr>
          <p:cNvCxnSpPr>
            <a:cxnSpLocks/>
          </p:cNvCxnSpPr>
          <p:nvPr/>
        </p:nvCxnSpPr>
        <p:spPr>
          <a:xfrm flipH="1">
            <a:off x="1192469" y="796309"/>
            <a:ext cx="1" cy="7631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D4AC693-DB5F-4189-9F0B-8F933AF7E4A7}"/>
              </a:ext>
            </a:extLst>
          </p:cNvPr>
          <p:cNvSpPr txBox="1"/>
          <p:nvPr/>
        </p:nvSpPr>
        <p:spPr>
          <a:xfrm>
            <a:off x="1130098" y="4064407"/>
            <a:ext cx="3261040" cy="309621"/>
          </a:xfrm>
          <a:prstGeom prst="rect">
            <a:avLst/>
          </a:prstGeom>
          <a:solidFill>
            <a:schemeClr val="bg1">
              <a:lumMod val="95%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ClientBoundaryWebsockBasicAsynch</a:t>
            </a:r>
            <a:endParaRPr lang="it-IT" sz="1400" dirty="0"/>
          </a:p>
        </p:txBody>
      </p:sp>
      <p:grpSp>
        <p:nvGrpSpPr>
          <p:cNvPr id="78" name="Group 3">
            <a:extLst>
              <a:ext uri="{FF2B5EF4-FFF2-40B4-BE49-F238E27FC236}">
                <a16:creationId xmlns:a16="http://schemas.microsoft.com/office/drawing/2014/main" id="{6454DFAB-BA18-4A6B-B126-EAA0E3A86DF3}"/>
              </a:ext>
            </a:extLst>
          </p:cNvPr>
          <p:cNvGrpSpPr/>
          <p:nvPr/>
        </p:nvGrpSpPr>
        <p:grpSpPr>
          <a:xfrm>
            <a:off x="8639163" y="1756457"/>
            <a:ext cx="1244747" cy="993016"/>
            <a:chOff x="4196932" y="2026799"/>
            <a:chExt cx="3798137" cy="2804403"/>
          </a:xfrm>
        </p:grpSpPr>
        <p:pic>
          <p:nvPicPr>
            <p:cNvPr id="79" name="Immagine 78">
              <a:extLst>
                <a:ext uri="{FF2B5EF4-FFF2-40B4-BE49-F238E27FC236}">
                  <a16:creationId xmlns:a16="http://schemas.microsoft.com/office/drawing/2014/main" id="{705A0E88-9A18-41A7-BE91-A1A6048F7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80" name="Immagine 79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6E89F920-D9F2-47F2-A8DE-F2126D0DF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sp>
        <p:nvSpPr>
          <p:cNvPr id="50" name="Rettangolo con angoli arrotondati 81">
            <a:extLst>
              <a:ext uri="{FF2B5EF4-FFF2-40B4-BE49-F238E27FC236}">
                <a16:creationId xmlns:a16="http://schemas.microsoft.com/office/drawing/2014/main" id="{B0E790B5-EF51-45B9-BAB5-032AB0CED9C5}"/>
              </a:ext>
            </a:extLst>
          </p:cNvPr>
          <p:cNvSpPr/>
          <p:nvPr/>
        </p:nvSpPr>
        <p:spPr>
          <a:xfrm>
            <a:off x="2559588" y="3209722"/>
            <a:ext cx="1370835" cy="390948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52" name="Rettangolo con angoli arrotondati 82">
            <a:extLst>
              <a:ext uri="{FF2B5EF4-FFF2-40B4-BE49-F238E27FC236}">
                <a16:creationId xmlns:a16="http://schemas.microsoft.com/office/drawing/2014/main" id="{BEC32454-D6E3-4897-9F5D-D60C654296B7}"/>
              </a:ext>
            </a:extLst>
          </p:cNvPr>
          <p:cNvSpPr/>
          <p:nvPr/>
        </p:nvSpPr>
        <p:spPr>
          <a:xfrm>
            <a:off x="1142703" y="3191771"/>
            <a:ext cx="1370835" cy="390948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1137706" y="2648934"/>
            <a:ext cx="2786355" cy="263177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IssCommSupport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1145306" y="2934986"/>
            <a:ext cx="2786354" cy="247815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IssOperations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2" name="Rettangolo con angoli arrotondati 82">
            <a:extLst>
              <a:ext uri="{FF2B5EF4-FFF2-40B4-BE49-F238E27FC236}">
                <a16:creationId xmlns:a16="http://schemas.microsoft.com/office/drawing/2014/main" id="{1E6B28D2-1372-4A8D-8C42-A653E0173876}"/>
              </a:ext>
            </a:extLst>
          </p:cNvPr>
          <p:cNvSpPr/>
          <p:nvPr/>
        </p:nvSpPr>
        <p:spPr>
          <a:xfrm>
            <a:off x="1366322" y="1829721"/>
            <a:ext cx="2289900" cy="390948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RobotControllerBoundary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D1A6996-F6C1-47F0-8600-37F29C26B3C7}"/>
              </a:ext>
            </a:extLst>
          </p:cNvPr>
          <p:cNvSpPr/>
          <p:nvPr/>
        </p:nvSpPr>
        <p:spPr>
          <a:xfrm flipV="1">
            <a:off x="2389686" y="2226675"/>
            <a:ext cx="322835" cy="161612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ttangolo con angoli arrotondati 109">
            <a:extLst>
              <a:ext uri="{FF2B5EF4-FFF2-40B4-BE49-F238E27FC236}">
                <a16:creationId xmlns:a16="http://schemas.microsoft.com/office/drawing/2014/main" id="{91BE2E78-FAED-4D7F-93D9-F0D373341822}"/>
              </a:ext>
            </a:extLst>
          </p:cNvPr>
          <p:cNvSpPr/>
          <p:nvPr/>
        </p:nvSpPr>
        <p:spPr>
          <a:xfrm>
            <a:off x="1366322" y="1554954"/>
            <a:ext cx="2289900" cy="263177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IssObserver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D04E9-D2F2-46B9-BBEE-9267A6B197FD}"/>
              </a:ext>
            </a:extLst>
          </p:cNvPr>
          <p:cNvSpPr txBox="1"/>
          <p:nvPr/>
        </p:nvSpPr>
        <p:spPr>
          <a:xfrm>
            <a:off x="2561354" y="2350048"/>
            <a:ext cx="252654" cy="26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3B87EA3-034D-4C60-B398-E0B5D5DA0897}"/>
              </a:ext>
            </a:extLst>
          </p:cNvPr>
          <p:cNvCxnSpPr>
            <a:cxnSpLocks/>
            <a:stCxn id="5" idx="0"/>
            <a:endCxn id="87" idx="0"/>
          </p:cNvCxnSpPr>
          <p:nvPr/>
        </p:nvCxnSpPr>
        <p:spPr>
          <a:xfrm rot="5400000">
            <a:off x="2410671" y="2508500"/>
            <a:ext cx="260647" cy="20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ttangolo con angoli arrotondati 72">
            <a:extLst>
              <a:ext uri="{FF2B5EF4-FFF2-40B4-BE49-F238E27FC236}">
                <a16:creationId xmlns:a16="http://schemas.microsoft.com/office/drawing/2014/main" id="{F0842374-483C-4384-AC9B-08680CAF8470}"/>
              </a:ext>
            </a:extLst>
          </p:cNvPr>
          <p:cNvSpPr/>
          <p:nvPr/>
        </p:nvSpPr>
        <p:spPr>
          <a:xfrm>
            <a:off x="1404125" y="857445"/>
            <a:ext cx="2215515" cy="403746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Application Layer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420710-1CA3-4CD3-AECD-DA8107696D6D}"/>
              </a:ext>
            </a:extLst>
          </p:cNvPr>
          <p:cNvCxnSpPr>
            <a:stCxn id="95" idx="2"/>
            <a:endCxn id="94" idx="0"/>
          </p:cNvCxnSpPr>
          <p:nvPr/>
        </p:nvCxnSpPr>
        <p:spPr>
          <a:xfrm flipH="1">
            <a:off x="2511272" y="1261191"/>
            <a:ext cx="611" cy="29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126">
            <a:extLst>
              <a:ext uri="{FF2B5EF4-FFF2-40B4-BE49-F238E27FC236}">
                <a16:creationId xmlns:a16="http://schemas.microsoft.com/office/drawing/2014/main" id="{705415E4-3C0D-4D97-A1D0-717F39978D0A}"/>
              </a:ext>
            </a:extLst>
          </p:cNvPr>
          <p:cNvCxnSpPr>
            <a:cxnSpLocks/>
          </p:cNvCxnSpPr>
          <p:nvPr/>
        </p:nvCxnSpPr>
        <p:spPr>
          <a:xfrm flipH="1">
            <a:off x="933467" y="2812448"/>
            <a:ext cx="1" cy="7631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1">
            <a:extLst>
              <a:ext uri="{FF2B5EF4-FFF2-40B4-BE49-F238E27FC236}">
                <a16:creationId xmlns:a16="http://schemas.microsoft.com/office/drawing/2014/main" id="{C29CF2E6-D854-40D9-849A-1AA117EACCF3}"/>
              </a:ext>
            </a:extLst>
          </p:cNvPr>
          <p:cNvSpPr txBox="1"/>
          <p:nvPr/>
        </p:nvSpPr>
        <p:spPr>
          <a:xfrm>
            <a:off x="5021986" y="1387125"/>
            <a:ext cx="2054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99" name="Gruppo 7">
            <a:extLst>
              <a:ext uri="{FF2B5EF4-FFF2-40B4-BE49-F238E27FC236}">
                <a16:creationId xmlns:a16="http://schemas.microsoft.com/office/drawing/2014/main" id="{D1C1AB0F-F676-4497-A083-953E0F4AF39B}"/>
              </a:ext>
            </a:extLst>
          </p:cNvPr>
          <p:cNvGrpSpPr/>
          <p:nvPr/>
        </p:nvGrpSpPr>
        <p:grpSpPr>
          <a:xfrm>
            <a:off x="6691697" y="1844807"/>
            <a:ext cx="774618" cy="86952"/>
            <a:chOff x="3452446" y="4176616"/>
            <a:chExt cx="787334" cy="86434"/>
          </a:xfrm>
        </p:grpSpPr>
        <p:sp>
          <p:nvSpPr>
            <p:cNvPr id="100" name="Triangolo isoscele 55">
              <a:extLst>
                <a:ext uri="{FF2B5EF4-FFF2-40B4-BE49-F238E27FC236}">
                  <a16:creationId xmlns:a16="http://schemas.microsoft.com/office/drawing/2014/main" id="{A2B654BC-86E2-4E38-A5FB-F26D61AE46D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1" name="Connettore 1 56">
              <a:extLst>
                <a:ext uri="{FF2B5EF4-FFF2-40B4-BE49-F238E27FC236}">
                  <a16:creationId xmlns:a16="http://schemas.microsoft.com/office/drawing/2014/main" id="{136AC8E6-DE34-41AD-9416-4BFD4B33BD95}"/>
                </a:ext>
              </a:extLst>
            </p:cNvPr>
            <p:cNvCxnSpPr>
              <a:endCxn id="10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6">
            <a:extLst>
              <a:ext uri="{FF2B5EF4-FFF2-40B4-BE49-F238E27FC236}">
                <a16:creationId xmlns:a16="http://schemas.microsoft.com/office/drawing/2014/main" id="{E719644D-9A86-4DAF-8813-C726A7CEA941}"/>
              </a:ext>
            </a:extLst>
          </p:cNvPr>
          <p:cNvCxnSpPr>
            <a:cxnSpLocks/>
          </p:cNvCxnSpPr>
          <p:nvPr/>
        </p:nvCxnSpPr>
        <p:spPr>
          <a:xfrm flipH="1">
            <a:off x="6676834" y="1884857"/>
            <a:ext cx="25254" cy="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riangolo isoscele 50">
            <a:extLst>
              <a:ext uri="{FF2B5EF4-FFF2-40B4-BE49-F238E27FC236}">
                <a16:creationId xmlns:a16="http://schemas.microsoft.com/office/drawing/2014/main" id="{88DA21BB-CCC5-451E-87EA-2AAC4285731F}"/>
              </a:ext>
            </a:extLst>
          </p:cNvPr>
          <p:cNvSpPr/>
          <p:nvPr/>
        </p:nvSpPr>
        <p:spPr>
          <a:xfrm rot="16200000">
            <a:off x="5195654" y="1932823"/>
            <a:ext cx="128829" cy="187864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04" name="Straight Connector 39">
            <a:extLst>
              <a:ext uri="{FF2B5EF4-FFF2-40B4-BE49-F238E27FC236}">
                <a16:creationId xmlns:a16="http://schemas.microsoft.com/office/drawing/2014/main" id="{F077F454-C2D0-43AF-AE36-0ACEC585E9AA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 flipV="1">
            <a:off x="5354001" y="2026755"/>
            <a:ext cx="1874104" cy="10475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1">
            <a:extLst>
              <a:ext uri="{FF2B5EF4-FFF2-40B4-BE49-F238E27FC236}">
                <a16:creationId xmlns:a16="http://schemas.microsoft.com/office/drawing/2014/main" id="{2C20F658-704F-4A8B-AEAF-8E4ED4C68662}"/>
              </a:ext>
            </a:extLst>
          </p:cNvPr>
          <p:cNvSpPr txBox="1"/>
          <p:nvPr/>
        </p:nvSpPr>
        <p:spPr>
          <a:xfrm>
            <a:off x="5281154" y="2073687"/>
            <a:ext cx="202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106" name="Connettore 2 52">
            <a:extLst>
              <a:ext uri="{FF2B5EF4-FFF2-40B4-BE49-F238E27FC236}">
                <a16:creationId xmlns:a16="http://schemas.microsoft.com/office/drawing/2014/main" id="{B6185AD4-2C98-4D72-A730-18F29BD1FB5F}"/>
              </a:ext>
            </a:extLst>
          </p:cNvPr>
          <p:cNvCxnSpPr>
            <a:cxnSpLocks/>
          </p:cNvCxnSpPr>
          <p:nvPr/>
        </p:nvCxnSpPr>
        <p:spPr>
          <a:xfrm flipH="1">
            <a:off x="5111646" y="2484910"/>
            <a:ext cx="2443379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">
            <a:extLst>
              <a:ext uri="{FF2B5EF4-FFF2-40B4-BE49-F238E27FC236}">
                <a16:creationId xmlns:a16="http://schemas.microsoft.com/office/drawing/2014/main" id="{B0D9CAAC-8FD0-4116-A1A8-208BEDD8AC94}"/>
              </a:ext>
            </a:extLst>
          </p:cNvPr>
          <p:cNvSpPr txBox="1"/>
          <p:nvPr/>
        </p:nvSpPr>
        <p:spPr>
          <a:xfrm>
            <a:off x="5811816" y="2362580"/>
            <a:ext cx="202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dispatch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02239C1-7FBC-4F27-925C-A0B18AD10CE6}"/>
              </a:ext>
            </a:extLst>
          </p:cNvPr>
          <p:cNvSpPr txBox="1"/>
          <p:nvPr/>
        </p:nvSpPr>
        <p:spPr>
          <a:xfrm>
            <a:off x="4110475" y="2485816"/>
            <a:ext cx="1557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updateObserver</a:t>
            </a:r>
            <a:endParaRPr lang="en-US" sz="1400" dirty="0"/>
          </a:p>
        </p:txBody>
      </p:sp>
      <p:sp>
        <p:nvSpPr>
          <p:cNvPr id="1025" name="Freeform: Shape 1024">
            <a:extLst>
              <a:ext uri="{FF2B5EF4-FFF2-40B4-BE49-F238E27FC236}">
                <a16:creationId xmlns:a16="http://schemas.microsoft.com/office/drawing/2014/main" id="{4F181484-5B93-41D2-9420-B2D5A33526E1}"/>
              </a:ext>
            </a:extLst>
          </p:cNvPr>
          <p:cNvSpPr/>
          <p:nvPr/>
        </p:nvSpPr>
        <p:spPr>
          <a:xfrm>
            <a:off x="10362397" y="276747"/>
            <a:ext cx="1537684" cy="1210323"/>
          </a:xfrm>
          <a:custGeom>
            <a:avLst/>
            <a:gdLst>
              <a:gd name="connsiteX0" fmla="*/ 215900 w 2705100"/>
              <a:gd name="connsiteY0" fmla="*/ 215900 h 2190750"/>
              <a:gd name="connsiteX1" fmla="*/ 228600 w 2705100"/>
              <a:gd name="connsiteY1" fmla="*/ 196850 h 2190750"/>
              <a:gd name="connsiteX2" fmla="*/ 266700 w 2705100"/>
              <a:gd name="connsiteY2" fmla="*/ 184150 h 2190750"/>
              <a:gd name="connsiteX3" fmla="*/ 317500 w 2705100"/>
              <a:gd name="connsiteY3" fmla="*/ 165100 h 2190750"/>
              <a:gd name="connsiteX4" fmla="*/ 355600 w 2705100"/>
              <a:gd name="connsiteY4" fmla="*/ 133350 h 2190750"/>
              <a:gd name="connsiteX5" fmla="*/ 374650 w 2705100"/>
              <a:gd name="connsiteY5" fmla="*/ 120650 h 2190750"/>
              <a:gd name="connsiteX6" fmla="*/ 393700 w 2705100"/>
              <a:gd name="connsiteY6" fmla="*/ 114300 h 2190750"/>
              <a:gd name="connsiteX7" fmla="*/ 431800 w 2705100"/>
              <a:gd name="connsiteY7" fmla="*/ 95250 h 2190750"/>
              <a:gd name="connsiteX8" fmla="*/ 444500 w 2705100"/>
              <a:gd name="connsiteY8" fmla="*/ 69850 h 2190750"/>
              <a:gd name="connsiteX9" fmla="*/ 450850 w 2705100"/>
              <a:gd name="connsiteY9" fmla="*/ 57150 h 2190750"/>
              <a:gd name="connsiteX10" fmla="*/ 482600 w 2705100"/>
              <a:gd name="connsiteY10" fmla="*/ 44450 h 2190750"/>
              <a:gd name="connsiteX11" fmla="*/ 514350 w 2705100"/>
              <a:gd name="connsiteY11" fmla="*/ 31750 h 2190750"/>
              <a:gd name="connsiteX12" fmla="*/ 692150 w 2705100"/>
              <a:gd name="connsiteY12" fmla="*/ 25400 h 2190750"/>
              <a:gd name="connsiteX13" fmla="*/ 711200 w 2705100"/>
              <a:gd name="connsiteY13" fmla="*/ 19050 h 2190750"/>
              <a:gd name="connsiteX14" fmla="*/ 819150 w 2705100"/>
              <a:gd name="connsiteY14" fmla="*/ 6350 h 2190750"/>
              <a:gd name="connsiteX15" fmla="*/ 831850 w 2705100"/>
              <a:gd name="connsiteY15" fmla="*/ 0 h 2190750"/>
              <a:gd name="connsiteX16" fmla="*/ 869950 w 2705100"/>
              <a:gd name="connsiteY16" fmla="*/ 12700 h 2190750"/>
              <a:gd name="connsiteX17" fmla="*/ 914400 w 2705100"/>
              <a:gd name="connsiteY17" fmla="*/ 25400 h 2190750"/>
              <a:gd name="connsiteX18" fmla="*/ 939800 w 2705100"/>
              <a:gd name="connsiteY18" fmla="*/ 38100 h 2190750"/>
              <a:gd name="connsiteX19" fmla="*/ 952500 w 2705100"/>
              <a:gd name="connsiteY19" fmla="*/ 44450 h 2190750"/>
              <a:gd name="connsiteX20" fmla="*/ 1035050 w 2705100"/>
              <a:gd name="connsiteY20" fmla="*/ 57150 h 2190750"/>
              <a:gd name="connsiteX21" fmla="*/ 1079500 w 2705100"/>
              <a:gd name="connsiteY21" fmla="*/ 69850 h 2190750"/>
              <a:gd name="connsiteX22" fmla="*/ 1187450 w 2705100"/>
              <a:gd name="connsiteY22" fmla="*/ 63500 h 2190750"/>
              <a:gd name="connsiteX23" fmla="*/ 1339850 w 2705100"/>
              <a:gd name="connsiteY23" fmla="*/ 50800 h 2190750"/>
              <a:gd name="connsiteX24" fmla="*/ 1473200 w 2705100"/>
              <a:gd name="connsiteY24" fmla="*/ 38100 h 2190750"/>
              <a:gd name="connsiteX25" fmla="*/ 1511300 w 2705100"/>
              <a:gd name="connsiteY25" fmla="*/ 31750 h 2190750"/>
              <a:gd name="connsiteX26" fmla="*/ 1930400 w 2705100"/>
              <a:gd name="connsiteY26" fmla="*/ 25400 h 2190750"/>
              <a:gd name="connsiteX27" fmla="*/ 1949450 w 2705100"/>
              <a:gd name="connsiteY27" fmla="*/ 19050 h 2190750"/>
              <a:gd name="connsiteX28" fmla="*/ 1968500 w 2705100"/>
              <a:gd name="connsiteY28" fmla="*/ 38100 h 2190750"/>
              <a:gd name="connsiteX29" fmla="*/ 1993900 w 2705100"/>
              <a:gd name="connsiteY29" fmla="*/ 50800 h 2190750"/>
              <a:gd name="connsiteX30" fmla="*/ 2051050 w 2705100"/>
              <a:gd name="connsiteY30" fmla="*/ 63500 h 2190750"/>
              <a:gd name="connsiteX31" fmla="*/ 2108200 w 2705100"/>
              <a:gd name="connsiteY31" fmla="*/ 57150 h 2190750"/>
              <a:gd name="connsiteX32" fmla="*/ 2127250 w 2705100"/>
              <a:gd name="connsiteY32" fmla="*/ 50800 h 2190750"/>
              <a:gd name="connsiteX33" fmla="*/ 2152650 w 2705100"/>
              <a:gd name="connsiteY33" fmla="*/ 44450 h 2190750"/>
              <a:gd name="connsiteX34" fmla="*/ 2197100 w 2705100"/>
              <a:gd name="connsiteY34" fmla="*/ 19050 h 2190750"/>
              <a:gd name="connsiteX35" fmla="*/ 2228850 w 2705100"/>
              <a:gd name="connsiteY35" fmla="*/ 6350 h 2190750"/>
              <a:gd name="connsiteX36" fmla="*/ 2260600 w 2705100"/>
              <a:gd name="connsiteY36" fmla="*/ 12700 h 2190750"/>
              <a:gd name="connsiteX37" fmla="*/ 2298700 w 2705100"/>
              <a:gd name="connsiteY37" fmla="*/ 19050 h 2190750"/>
              <a:gd name="connsiteX38" fmla="*/ 2330450 w 2705100"/>
              <a:gd name="connsiteY38" fmla="*/ 44450 h 2190750"/>
              <a:gd name="connsiteX39" fmla="*/ 2343150 w 2705100"/>
              <a:gd name="connsiteY39" fmla="*/ 50800 h 2190750"/>
              <a:gd name="connsiteX40" fmla="*/ 2362200 w 2705100"/>
              <a:gd name="connsiteY40" fmla="*/ 57150 h 2190750"/>
              <a:gd name="connsiteX41" fmla="*/ 2381250 w 2705100"/>
              <a:gd name="connsiteY41" fmla="*/ 69850 h 2190750"/>
              <a:gd name="connsiteX42" fmla="*/ 2400300 w 2705100"/>
              <a:gd name="connsiteY42" fmla="*/ 76200 h 2190750"/>
              <a:gd name="connsiteX43" fmla="*/ 2413000 w 2705100"/>
              <a:gd name="connsiteY43" fmla="*/ 82550 h 2190750"/>
              <a:gd name="connsiteX44" fmla="*/ 2432050 w 2705100"/>
              <a:gd name="connsiteY44" fmla="*/ 88900 h 2190750"/>
              <a:gd name="connsiteX45" fmla="*/ 2457450 w 2705100"/>
              <a:gd name="connsiteY45" fmla="*/ 101600 h 2190750"/>
              <a:gd name="connsiteX46" fmla="*/ 2540000 w 2705100"/>
              <a:gd name="connsiteY46" fmla="*/ 114300 h 2190750"/>
              <a:gd name="connsiteX47" fmla="*/ 2565400 w 2705100"/>
              <a:gd name="connsiteY47" fmla="*/ 127000 h 2190750"/>
              <a:gd name="connsiteX48" fmla="*/ 2584450 w 2705100"/>
              <a:gd name="connsiteY48" fmla="*/ 146050 h 2190750"/>
              <a:gd name="connsiteX49" fmla="*/ 2597150 w 2705100"/>
              <a:gd name="connsiteY49" fmla="*/ 203200 h 2190750"/>
              <a:gd name="connsiteX50" fmla="*/ 2609850 w 2705100"/>
              <a:gd name="connsiteY50" fmla="*/ 228600 h 2190750"/>
              <a:gd name="connsiteX51" fmla="*/ 2622550 w 2705100"/>
              <a:gd name="connsiteY51" fmla="*/ 285750 h 2190750"/>
              <a:gd name="connsiteX52" fmla="*/ 2635250 w 2705100"/>
              <a:gd name="connsiteY52" fmla="*/ 317500 h 2190750"/>
              <a:gd name="connsiteX53" fmla="*/ 2660650 w 2705100"/>
              <a:gd name="connsiteY53" fmla="*/ 355600 h 2190750"/>
              <a:gd name="connsiteX54" fmla="*/ 2679700 w 2705100"/>
              <a:gd name="connsiteY54" fmla="*/ 393700 h 2190750"/>
              <a:gd name="connsiteX55" fmla="*/ 2686050 w 2705100"/>
              <a:gd name="connsiteY55" fmla="*/ 406400 h 2190750"/>
              <a:gd name="connsiteX56" fmla="*/ 2692400 w 2705100"/>
              <a:gd name="connsiteY56" fmla="*/ 457200 h 2190750"/>
              <a:gd name="connsiteX57" fmla="*/ 2705100 w 2705100"/>
              <a:gd name="connsiteY57" fmla="*/ 488950 h 2190750"/>
              <a:gd name="connsiteX58" fmla="*/ 2692400 w 2705100"/>
              <a:gd name="connsiteY58" fmla="*/ 603250 h 2190750"/>
              <a:gd name="connsiteX59" fmla="*/ 2686050 w 2705100"/>
              <a:gd name="connsiteY59" fmla="*/ 615950 h 2190750"/>
              <a:gd name="connsiteX60" fmla="*/ 2679700 w 2705100"/>
              <a:gd name="connsiteY60" fmla="*/ 698500 h 2190750"/>
              <a:gd name="connsiteX61" fmla="*/ 2679700 w 2705100"/>
              <a:gd name="connsiteY61" fmla="*/ 793750 h 2190750"/>
              <a:gd name="connsiteX62" fmla="*/ 2667000 w 2705100"/>
              <a:gd name="connsiteY62" fmla="*/ 819150 h 2190750"/>
              <a:gd name="connsiteX63" fmla="*/ 2647950 w 2705100"/>
              <a:gd name="connsiteY63" fmla="*/ 863600 h 2190750"/>
              <a:gd name="connsiteX64" fmla="*/ 2622550 w 2705100"/>
              <a:gd name="connsiteY64" fmla="*/ 908050 h 2190750"/>
              <a:gd name="connsiteX65" fmla="*/ 2616200 w 2705100"/>
              <a:gd name="connsiteY65" fmla="*/ 927100 h 2190750"/>
              <a:gd name="connsiteX66" fmla="*/ 2603500 w 2705100"/>
              <a:gd name="connsiteY66" fmla="*/ 1079500 h 2190750"/>
              <a:gd name="connsiteX67" fmla="*/ 2590800 w 2705100"/>
              <a:gd name="connsiteY67" fmla="*/ 1098550 h 2190750"/>
              <a:gd name="connsiteX68" fmla="*/ 2578100 w 2705100"/>
              <a:gd name="connsiteY68" fmla="*/ 1123950 h 2190750"/>
              <a:gd name="connsiteX69" fmla="*/ 2552700 w 2705100"/>
              <a:gd name="connsiteY69" fmla="*/ 1212850 h 2190750"/>
              <a:gd name="connsiteX70" fmla="*/ 2546350 w 2705100"/>
              <a:gd name="connsiteY70" fmla="*/ 1231900 h 2190750"/>
              <a:gd name="connsiteX71" fmla="*/ 2540000 w 2705100"/>
              <a:gd name="connsiteY71" fmla="*/ 1390650 h 2190750"/>
              <a:gd name="connsiteX72" fmla="*/ 2533650 w 2705100"/>
              <a:gd name="connsiteY72" fmla="*/ 1504950 h 2190750"/>
              <a:gd name="connsiteX73" fmla="*/ 2527300 w 2705100"/>
              <a:gd name="connsiteY73" fmla="*/ 1822450 h 2190750"/>
              <a:gd name="connsiteX74" fmla="*/ 2514600 w 2705100"/>
              <a:gd name="connsiteY74" fmla="*/ 1885950 h 2190750"/>
              <a:gd name="connsiteX75" fmla="*/ 2470150 w 2705100"/>
              <a:gd name="connsiteY75" fmla="*/ 1955800 h 2190750"/>
              <a:gd name="connsiteX76" fmla="*/ 2438400 w 2705100"/>
              <a:gd name="connsiteY76" fmla="*/ 2006600 h 2190750"/>
              <a:gd name="connsiteX77" fmla="*/ 2432050 w 2705100"/>
              <a:gd name="connsiteY77" fmla="*/ 2025650 h 2190750"/>
              <a:gd name="connsiteX78" fmla="*/ 2419350 w 2705100"/>
              <a:gd name="connsiteY78" fmla="*/ 2038350 h 2190750"/>
              <a:gd name="connsiteX79" fmla="*/ 2444750 w 2705100"/>
              <a:gd name="connsiteY79" fmla="*/ 2127250 h 2190750"/>
              <a:gd name="connsiteX80" fmla="*/ 2432050 w 2705100"/>
              <a:gd name="connsiteY80" fmla="*/ 2159000 h 2190750"/>
              <a:gd name="connsiteX81" fmla="*/ 2330450 w 2705100"/>
              <a:gd name="connsiteY81" fmla="*/ 2190750 h 2190750"/>
              <a:gd name="connsiteX82" fmla="*/ 2190750 w 2705100"/>
              <a:gd name="connsiteY82" fmla="*/ 2178050 h 2190750"/>
              <a:gd name="connsiteX83" fmla="*/ 2051050 w 2705100"/>
              <a:gd name="connsiteY83" fmla="*/ 2165350 h 2190750"/>
              <a:gd name="connsiteX84" fmla="*/ 1854200 w 2705100"/>
              <a:gd name="connsiteY84" fmla="*/ 2159000 h 2190750"/>
              <a:gd name="connsiteX85" fmla="*/ 1790700 w 2705100"/>
              <a:gd name="connsiteY85" fmla="*/ 2152650 h 2190750"/>
              <a:gd name="connsiteX86" fmla="*/ 1758950 w 2705100"/>
              <a:gd name="connsiteY86" fmla="*/ 2139950 h 2190750"/>
              <a:gd name="connsiteX87" fmla="*/ 1708150 w 2705100"/>
              <a:gd name="connsiteY87" fmla="*/ 2133600 h 2190750"/>
              <a:gd name="connsiteX88" fmla="*/ 1682750 w 2705100"/>
              <a:gd name="connsiteY88" fmla="*/ 2127250 h 2190750"/>
              <a:gd name="connsiteX89" fmla="*/ 1638300 w 2705100"/>
              <a:gd name="connsiteY89" fmla="*/ 2120900 h 2190750"/>
              <a:gd name="connsiteX90" fmla="*/ 1543050 w 2705100"/>
              <a:gd name="connsiteY90" fmla="*/ 2127250 h 2190750"/>
              <a:gd name="connsiteX91" fmla="*/ 1073150 w 2705100"/>
              <a:gd name="connsiteY91" fmla="*/ 2139950 h 2190750"/>
              <a:gd name="connsiteX92" fmla="*/ 1028700 w 2705100"/>
              <a:gd name="connsiteY92" fmla="*/ 2146300 h 2190750"/>
              <a:gd name="connsiteX93" fmla="*/ 996950 w 2705100"/>
              <a:gd name="connsiteY93" fmla="*/ 2152650 h 2190750"/>
              <a:gd name="connsiteX94" fmla="*/ 946150 w 2705100"/>
              <a:gd name="connsiteY94" fmla="*/ 2146300 h 2190750"/>
              <a:gd name="connsiteX95" fmla="*/ 882650 w 2705100"/>
              <a:gd name="connsiteY95" fmla="*/ 2133600 h 2190750"/>
              <a:gd name="connsiteX96" fmla="*/ 831850 w 2705100"/>
              <a:gd name="connsiteY96" fmla="*/ 2120900 h 2190750"/>
              <a:gd name="connsiteX97" fmla="*/ 431800 w 2705100"/>
              <a:gd name="connsiteY97" fmla="*/ 2108200 h 2190750"/>
              <a:gd name="connsiteX98" fmla="*/ 304800 w 2705100"/>
              <a:gd name="connsiteY98" fmla="*/ 2101850 h 2190750"/>
              <a:gd name="connsiteX99" fmla="*/ 285750 w 2705100"/>
              <a:gd name="connsiteY99" fmla="*/ 2095500 h 2190750"/>
              <a:gd name="connsiteX100" fmla="*/ 266700 w 2705100"/>
              <a:gd name="connsiteY100" fmla="*/ 2070100 h 2190750"/>
              <a:gd name="connsiteX101" fmla="*/ 254000 w 2705100"/>
              <a:gd name="connsiteY101" fmla="*/ 2063750 h 2190750"/>
              <a:gd name="connsiteX102" fmla="*/ 228600 w 2705100"/>
              <a:gd name="connsiteY102" fmla="*/ 2038350 h 2190750"/>
              <a:gd name="connsiteX103" fmla="*/ 215900 w 2705100"/>
              <a:gd name="connsiteY103" fmla="*/ 2012950 h 2190750"/>
              <a:gd name="connsiteX104" fmla="*/ 203200 w 2705100"/>
              <a:gd name="connsiteY104" fmla="*/ 1993900 h 2190750"/>
              <a:gd name="connsiteX105" fmla="*/ 196850 w 2705100"/>
              <a:gd name="connsiteY105" fmla="*/ 1981200 h 2190750"/>
              <a:gd name="connsiteX106" fmla="*/ 184150 w 2705100"/>
              <a:gd name="connsiteY106" fmla="*/ 1974850 h 2190750"/>
              <a:gd name="connsiteX107" fmla="*/ 133350 w 2705100"/>
              <a:gd name="connsiteY107" fmla="*/ 1936750 h 2190750"/>
              <a:gd name="connsiteX108" fmla="*/ 101600 w 2705100"/>
              <a:gd name="connsiteY108" fmla="*/ 1924050 h 2190750"/>
              <a:gd name="connsiteX109" fmla="*/ 88900 w 2705100"/>
              <a:gd name="connsiteY109" fmla="*/ 1905000 h 2190750"/>
              <a:gd name="connsiteX110" fmla="*/ 82550 w 2705100"/>
              <a:gd name="connsiteY110" fmla="*/ 1892300 h 2190750"/>
              <a:gd name="connsiteX111" fmla="*/ 57150 w 2705100"/>
              <a:gd name="connsiteY111" fmla="*/ 1860550 h 2190750"/>
              <a:gd name="connsiteX112" fmla="*/ 44450 w 2705100"/>
              <a:gd name="connsiteY112" fmla="*/ 1847850 h 2190750"/>
              <a:gd name="connsiteX113" fmla="*/ 38100 w 2705100"/>
              <a:gd name="connsiteY113" fmla="*/ 1835150 h 2190750"/>
              <a:gd name="connsiteX114" fmla="*/ 12700 w 2705100"/>
              <a:gd name="connsiteY114" fmla="*/ 1822450 h 2190750"/>
              <a:gd name="connsiteX115" fmla="*/ 6350 w 2705100"/>
              <a:gd name="connsiteY115" fmla="*/ 1797050 h 2190750"/>
              <a:gd name="connsiteX116" fmla="*/ 12700 w 2705100"/>
              <a:gd name="connsiteY116" fmla="*/ 1765300 h 2190750"/>
              <a:gd name="connsiteX117" fmla="*/ 19050 w 2705100"/>
              <a:gd name="connsiteY117" fmla="*/ 1727200 h 2190750"/>
              <a:gd name="connsiteX118" fmla="*/ 25400 w 2705100"/>
              <a:gd name="connsiteY118" fmla="*/ 1708150 h 2190750"/>
              <a:gd name="connsiteX119" fmla="*/ 0 w 2705100"/>
              <a:gd name="connsiteY119" fmla="*/ 1720850 h 2190750"/>
              <a:gd name="connsiteX120" fmla="*/ 19050 w 2705100"/>
              <a:gd name="connsiteY120" fmla="*/ 1682750 h 2190750"/>
              <a:gd name="connsiteX121" fmla="*/ 38100 w 2705100"/>
              <a:gd name="connsiteY121" fmla="*/ 1663700 h 2190750"/>
              <a:gd name="connsiteX122" fmla="*/ 57150 w 2705100"/>
              <a:gd name="connsiteY122" fmla="*/ 1612900 h 2190750"/>
              <a:gd name="connsiteX123" fmla="*/ 63500 w 2705100"/>
              <a:gd name="connsiteY123" fmla="*/ 1536700 h 2190750"/>
              <a:gd name="connsiteX124" fmla="*/ 76200 w 2705100"/>
              <a:gd name="connsiteY124" fmla="*/ 1524000 h 2190750"/>
              <a:gd name="connsiteX125" fmla="*/ 82550 w 2705100"/>
              <a:gd name="connsiteY125" fmla="*/ 1511300 h 2190750"/>
              <a:gd name="connsiteX126" fmla="*/ 114300 w 2705100"/>
              <a:gd name="connsiteY126" fmla="*/ 1498600 h 2190750"/>
              <a:gd name="connsiteX127" fmla="*/ 152400 w 2705100"/>
              <a:gd name="connsiteY127" fmla="*/ 1435100 h 2190750"/>
              <a:gd name="connsiteX128" fmla="*/ 165100 w 2705100"/>
              <a:gd name="connsiteY128" fmla="*/ 1416050 h 2190750"/>
              <a:gd name="connsiteX129" fmla="*/ 171450 w 2705100"/>
              <a:gd name="connsiteY129" fmla="*/ 1403350 h 2190750"/>
              <a:gd name="connsiteX130" fmla="*/ 184150 w 2705100"/>
              <a:gd name="connsiteY130" fmla="*/ 1397000 h 2190750"/>
              <a:gd name="connsiteX131" fmla="*/ 190500 w 2705100"/>
              <a:gd name="connsiteY131" fmla="*/ 1377950 h 2190750"/>
              <a:gd name="connsiteX132" fmla="*/ 196850 w 2705100"/>
              <a:gd name="connsiteY132" fmla="*/ 1365250 h 2190750"/>
              <a:gd name="connsiteX133" fmla="*/ 203200 w 2705100"/>
              <a:gd name="connsiteY133" fmla="*/ 1098550 h 2190750"/>
              <a:gd name="connsiteX134" fmla="*/ 209550 w 2705100"/>
              <a:gd name="connsiteY134" fmla="*/ 927100 h 2190750"/>
              <a:gd name="connsiteX135" fmla="*/ 196850 w 2705100"/>
              <a:gd name="connsiteY135" fmla="*/ 812800 h 2190750"/>
              <a:gd name="connsiteX136" fmla="*/ 190500 w 2705100"/>
              <a:gd name="connsiteY136" fmla="*/ 736600 h 2190750"/>
              <a:gd name="connsiteX137" fmla="*/ 196850 w 2705100"/>
              <a:gd name="connsiteY137" fmla="*/ 431800 h 2190750"/>
              <a:gd name="connsiteX138" fmla="*/ 184150 w 2705100"/>
              <a:gd name="connsiteY138" fmla="*/ 393700 h 2190750"/>
              <a:gd name="connsiteX139" fmla="*/ 171450 w 2705100"/>
              <a:gd name="connsiteY139" fmla="*/ 317500 h 2190750"/>
              <a:gd name="connsiteX140" fmla="*/ 190500 w 2705100"/>
              <a:gd name="connsiteY140" fmla="*/ 247650 h 2190750"/>
              <a:gd name="connsiteX141" fmla="*/ 203200 w 2705100"/>
              <a:gd name="connsiteY141" fmla="*/ 241300 h 2190750"/>
              <a:gd name="connsiteX142" fmla="*/ 215900 w 2705100"/>
              <a:gd name="connsiteY142" fmla="*/ 27940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2705100" h="2190750">
                <a:moveTo>
                  <a:pt x="215900" y="215900"/>
                </a:moveTo>
                <a:cubicBezTo>
                  <a:pt x="220133" y="209550"/>
                  <a:pt x="222128" y="200895"/>
                  <a:pt x="228600" y="196850"/>
                </a:cubicBezTo>
                <a:cubicBezTo>
                  <a:pt x="239952" y="189755"/>
                  <a:pt x="254726" y="190137"/>
                  <a:pt x="266700" y="184150"/>
                </a:cubicBezTo>
                <a:cubicBezTo>
                  <a:pt x="299906" y="167547"/>
                  <a:pt x="282917" y="173746"/>
                  <a:pt x="317500" y="165100"/>
                </a:cubicBezTo>
                <a:cubicBezTo>
                  <a:pt x="361052" y="121548"/>
                  <a:pt x="326338" y="150907"/>
                  <a:pt x="355600" y="133350"/>
                </a:cubicBezTo>
                <a:cubicBezTo>
                  <a:pt x="362144" y="129423"/>
                  <a:pt x="367824" y="124063"/>
                  <a:pt x="374650" y="120650"/>
                </a:cubicBezTo>
                <a:cubicBezTo>
                  <a:pt x="380637" y="117657"/>
                  <a:pt x="387713" y="117293"/>
                  <a:pt x="393700" y="114300"/>
                </a:cubicBezTo>
                <a:cubicBezTo>
                  <a:pt x="442939" y="89681"/>
                  <a:pt x="383917" y="111211"/>
                  <a:pt x="431800" y="95250"/>
                </a:cubicBezTo>
                <a:lnTo>
                  <a:pt x="444500" y="69850"/>
                </a:lnTo>
                <a:cubicBezTo>
                  <a:pt x="446617" y="65617"/>
                  <a:pt x="446617" y="59267"/>
                  <a:pt x="450850" y="57150"/>
                </a:cubicBezTo>
                <a:cubicBezTo>
                  <a:pt x="480634" y="42258"/>
                  <a:pt x="443366" y="60143"/>
                  <a:pt x="482600" y="44450"/>
                </a:cubicBezTo>
                <a:cubicBezTo>
                  <a:pt x="493519" y="40082"/>
                  <a:pt x="501795" y="32560"/>
                  <a:pt x="514350" y="31750"/>
                </a:cubicBezTo>
                <a:cubicBezTo>
                  <a:pt x="573531" y="27932"/>
                  <a:pt x="632883" y="27517"/>
                  <a:pt x="692150" y="25400"/>
                </a:cubicBezTo>
                <a:cubicBezTo>
                  <a:pt x="698500" y="23283"/>
                  <a:pt x="704558" y="19880"/>
                  <a:pt x="711200" y="19050"/>
                </a:cubicBezTo>
                <a:cubicBezTo>
                  <a:pt x="757514" y="13261"/>
                  <a:pt x="781186" y="19005"/>
                  <a:pt x="819150" y="6350"/>
                </a:cubicBezTo>
                <a:cubicBezTo>
                  <a:pt x="823640" y="4853"/>
                  <a:pt x="827617" y="2117"/>
                  <a:pt x="831850" y="0"/>
                </a:cubicBezTo>
                <a:cubicBezTo>
                  <a:pt x="844550" y="4233"/>
                  <a:pt x="856963" y="9453"/>
                  <a:pt x="869950" y="12700"/>
                </a:cubicBezTo>
                <a:cubicBezTo>
                  <a:pt x="882839" y="15922"/>
                  <a:pt x="901646" y="19934"/>
                  <a:pt x="914400" y="25400"/>
                </a:cubicBezTo>
                <a:cubicBezTo>
                  <a:pt x="923101" y="29129"/>
                  <a:pt x="931333" y="33867"/>
                  <a:pt x="939800" y="38100"/>
                </a:cubicBezTo>
                <a:cubicBezTo>
                  <a:pt x="944033" y="40217"/>
                  <a:pt x="947859" y="43522"/>
                  <a:pt x="952500" y="44450"/>
                </a:cubicBezTo>
                <a:cubicBezTo>
                  <a:pt x="1000984" y="54147"/>
                  <a:pt x="973540" y="49461"/>
                  <a:pt x="1035050" y="57150"/>
                </a:cubicBezTo>
                <a:cubicBezTo>
                  <a:pt x="1044033" y="60144"/>
                  <a:pt x="1071527" y="69850"/>
                  <a:pt x="1079500" y="69850"/>
                </a:cubicBezTo>
                <a:cubicBezTo>
                  <a:pt x="1115546" y="69850"/>
                  <a:pt x="1151467" y="65617"/>
                  <a:pt x="1187450" y="63500"/>
                </a:cubicBezTo>
                <a:cubicBezTo>
                  <a:pt x="1276588" y="50766"/>
                  <a:pt x="1195272" y="61127"/>
                  <a:pt x="1339850" y="50800"/>
                </a:cubicBezTo>
                <a:cubicBezTo>
                  <a:pt x="1353281" y="49841"/>
                  <a:pt x="1457046" y="40119"/>
                  <a:pt x="1473200" y="38100"/>
                </a:cubicBezTo>
                <a:cubicBezTo>
                  <a:pt x="1485976" y="36503"/>
                  <a:pt x="1498430" y="32108"/>
                  <a:pt x="1511300" y="31750"/>
                </a:cubicBezTo>
                <a:cubicBezTo>
                  <a:pt x="1650962" y="27870"/>
                  <a:pt x="1790700" y="27517"/>
                  <a:pt x="1930400" y="25400"/>
                </a:cubicBezTo>
                <a:cubicBezTo>
                  <a:pt x="1936750" y="23283"/>
                  <a:pt x="1942757" y="19050"/>
                  <a:pt x="1949450" y="19050"/>
                </a:cubicBezTo>
                <a:cubicBezTo>
                  <a:pt x="1968500" y="19050"/>
                  <a:pt x="1957917" y="29633"/>
                  <a:pt x="1968500" y="38100"/>
                </a:cubicBezTo>
                <a:cubicBezTo>
                  <a:pt x="1975892" y="44013"/>
                  <a:pt x="1984563" y="49244"/>
                  <a:pt x="1993900" y="50800"/>
                </a:cubicBezTo>
                <a:cubicBezTo>
                  <a:pt x="2038602" y="58250"/>
                  <a:pt x="2019786" y="53079"/>
                  <a:pt x="2051050" y="63500"/>
                </a:cubicBezTo>
                <a:cubicBezTo>
                  <a:pt x="2070100" y="61383"/>
                  <a:pt x="2089294" y="60301"/>
                  <a:pt x="2108200" y="57150"/>
                </a:cubicBezTo>
                <a:cubicBezTo>
                  <a:pt x="2114802" y="56050"/>
                  <a:pt x="2120814" y="52639"/>
                  <a:pt x="2127250" y="50800"/>
                </a:cubicBezTo>
                <a:cubicBezTo>
                  <a:pt x="2135641" y="48402"/>
                  <a:pt x="2144183" y="46567"/>
                  <a:pt x="2152650" y="44450"/>
                </a:cubicBezTo>
                <a:cubicBezTo>
                  <a:pt x="2171782" y="31695"/>
                  <a:pt x="2174542" y="28718"/>
                  <a:pt x="2197100" y="19050"/>
                </a:cubicBezTo>
                <a:cubicBezTo>
                  <a:pt x="2252027" y="-4490"/>
                  <a:pt x="2187969" y="26790"/>
                  <a:pt x="2228850" y="6350"/>
                </a:cubicBezTo>
                <a:lnTo>
                  <a:pt x="2260600" y="12700"/>
                </a:lnTo>
                <a:cubicBezTo>
                  <a:pt x="2273268" y="15003"/>
                  <a:pt x="2286486" y="14979"/>
                  <a:pt x="2298700" y="19050"/>
                </a:cubicBezTo>
                <a:cubicBezTo>
                  <a:pt x="2317347" y="25266"/>
                  <a:pt x="2316577" y="34045"/>
                  <a:pt x="2330450" y="44450"/>
                </a:cubicBezTo>
                <a:cubicBezTo>
                  <a:pt x="2334236" y="47290"/>
                  <a:pt x="2338756" y="49042"/>
                  <a:pt x="2343150" y="50800"/>
                </a:cubicBezTo>
                <a:cubicBezTo>
                  <a:pt x="2349365" y="53286"/>
                  <a:pt x="2356213" y="54157"/>
                  <a:pt x="2362200" y="57150"/>
                </a:cubicBezTo>
                <a:cubicBezTo>
                  <a:pt x="2369026" y="60563"/>
                  <a:pt x="2374424" y="66437"/>
                  <a:pt x="2381250" y="69850"/>
                </a:cubicBezTo>
                <a:cubicBezTo>
                  <a:pt x="2387237" y="72843"/>
                  <a:pt x="2394085" y="73714"/>
                  <a:pt x="2400300" y="76200"/>
                </a:cubicBezTo>
                <a:cubicBezTo>
                  <a:pt x="2404694" y="77958"/>
                  <a:pt x="2408606" y="80792"/>
                  <a:pt x="2413000" y="82550"/>
                </a:cubicBezTo>
                <a:cubicBezTo>
                  <a:pt x="2419215" y="85036"/>
                  <a:pt x="2425898" y="86263"/>
                  <a:pt x="2432050" y="88900"/>
                </a:cubicBezTo>
                <a:cubicBezTo>
                  <a:pt x="2440751" y="92629"/>
                  <a:pt x="2448267" y="99304"/>
                  <a:pt x="2457450" y="101600"/>
                </a:cubicBezTo>
                <a:cubicBezTo>
                  <a:pt x="2501445" y="112599"/>
                  <a:pt x="2474176" y="106986"/>
                  <a:pt x="2540000" y="114300"/>
                </a:cubicBezTo>
                <a:cubicBezTo>
                  <a:pt x="2548467" y="118533"/>
                  <a:pt x="2561167" y="118533"/>
                  <a:pt x="2565400" y="127000"/>
                </a:cubicBezTo>
                <a:cubicBezTo>
                  <a:pt x="2573867" y="143933"/>
                  <a:pt x="2567517" y="137583"/>
                  <a:pt x="2584450" y="146050"/>
                </a:cubicBezTo>
                <a:cubicBezTo>
                  <a:pt x="2588256" y="168884"/>
                  <a:pt x="2588623" y="183304"/>
                  <a:pt x="2597150" y="203200"/>
                </a:cubicBezTo>
                <a:cubicBezTo>
                  <a:pt x="2600879" y="211901"/>
                  <a:pt x="2609850" y="228600"/>
                  <a:pt x="2609850" y="228600"/>
                </a:cubicBezTo>
                <a:cubicBezTo>
                  <a:pt x="2621452" y="309817"/>
                  <a:pt x="2608057" y="249518"/>
                  <a:pt x="2622550" y="285750"/>
                </a:cubicBezTo>
                <a:cubicBezTo>
                  <a:pt x="2628883" y="301583"/>
                  <a:pt x="2626977" y="304263"/>
                  <a:pt x="2635250" y="317500"/>
                </a:cubicBezTo>
                <a:cubicBezTo>
                  <a:pt x="2643340" y="330443"/>
                  <a:pt x="2653824" y="341948"/>
                  <a:pt x="2660650" y="355600"/>
                </a:cubicBezTo>
                <a:lnTo>
                  <a:pt x="2679700" y="393700"/>
                </a:lnTo>
                <a:lnTo>
                  <a:pt x="2686050" y="406400"/>
                </a:lnTo>
                <a:cubicBezTo>
                  <a:pt x="2688167" y="423333"/>
                  <a:pt x="2689347" y="440410"/>
                  <a:pt x="2692400" y="457200"/>
                </a:cubicBezTo>
                <a:cubicBezTo>
                  <a:pt x="2694642" y="469531"/>
                  <a:pt x="2699720" y="478190"/>
                  <a:pt x="2705100" y="488950"/>
                </a:cubicBezTo>
                <a:cubicBezTo>
                  <a:pt x="2702323" y="527825"/>
                  <a:pt x="2704723" y="566281"/>
                  <a:pt x="2692400" y="603250"/>
                </a:cubicBezTo>
                <a:cubicBezTo>
                  <a:pt x="2690903" y="607740"/>
                  <a:pt x="2688167" y="611717"/>
                  <a:pt x="2686050" y="615950"/>
                </a:cubicBezTo>
                <a:cubicBezTo>
                  <a:pt x="2683933" y="643467"/>
                  <a:pt x="2679700" y="670902"/>
                  <a:pt x="2679700" y="698500"/>
                </a:cubicBezTo>
                <a:cubicBezTo>
                  <a:pt x="2679700" y="753535"/>
                  <a:pt x="2693989" y="750884"/>
                  <a:pt x="2679700" y="793750"/>
                </a:cubicBezTo>
                <a:cubicBezTo>
                  <a:pt x="2676707" y="802730"/>
                  <a:pt x="2670729" y="810449"/>
                  <a:pt x="2667000" y="819150"/>
                </a:cubicBezTo>
                <a:cubicBezTo>
                  <a:pt x="2656840" y="842857"/>
                  <a:pt x="2664798" y="838328"/>
                  <a:pt x="2647950" y="863600"/>
                </a:cubicBezTo>
                <a:cubicBezTo>
                  <a:pt x="2638660" y="877535"/>
                  <a:pt x="2627921" y="891937"/>
                  <a:pt x="2622550" y="908050"/>
                </a:cubicBezTo>
                <a:lnTo>
                  <a:pt x="2616200" y="927100"/>
                </a:lnTo>
                <a:cubicBezTo>
                  <a:pt x="2611967" y="977900"/>
                  <a:pt x="2610970" y="1029074"/>
                  <a:pt x="2603500" y="1079500"/>
                </a:cubicBezTo>
                <a:cubicBezTo>
                  <a:pt x="2602382" y="1087049"/>
                  <a:pt x="2594586" y="1091924"/>
                  <a:pt x="2590800" y="1098550"/>
                </a:cubicBezTo>
                <a:cubicBezTo>
                  <a:pt x="2586104" y="1106769"/>
                  <a:pt x="2580396" y="1114767"/>
                  <a:pt x="2578100" y="1123950"/>
                </a:cubicBezTo>
                <a:cubicBezTo>
                  <a:pt x="2562153" y="1187737"/>
                  <a:pt x="2570920" y="1158191"/>
                  <a:pt x="2552700" y="1212850"/>
                </a:cubicBezTo>
                <a:lnTo>
                  <a:pt x="2546350" y="1231900"/>
                </a:lnTo>
                <a:cubicBezTo>
                  <a:pt x="2544233" y="1284817"/>
                  <a:pt x="2542461" y="1337748"/>
                  <a:pt x="2540000" y="1390650"/>
                </a:cubicBezTo>
                <a:cubicBezTo>
                  <a:pt x="2538227" y="1428768"/>
                  <a:pt x="2534772" y="1466808"/>
                  <a:pt x="2533650" y="1504950"/>
                </a:cubicBezTo>
                <a:cubicBezTo>
                  <a:pt x="2530538" y="1610759"/>
                  <a:pt x="2532586" y="1716728"/>
                  <a:pt x="2527300" y="1822450"/>
                </a:cubicBezTo>
                <a:cubicBezTo>
                  <a:pt x="2526222" y="1844009"/>
                  <a:pt x="2521731" y="1865576"/>
                  <a:pt x="2514600" y="1885950"/>
                </a:cubicBezTo>
                <a:cubicBezTo>
                  <a:pt x="2493048" y="1947526"/>
                  <a:pt x="2501554" y="1940098"/>
                  <a:pt x="2470150" y="1955800"/>
                </a:cubicBezTo>
                <a:cubicBezTo>
                  <a:pt x="2448423" y="1999255"/>
                  <a:pt x="2461140" y="1983860"/>
                  <a:pt x="2438400" y="2006600"/>
                </a:cubicBezTo>
                <a:cubicBezTo>
                  <a:pt x="2436283" y="2012950"/>
                  <a:pt x="2435494" y="2019910"/>
                  <a:pt x="2432050" y="2025650"/>
                </a:cubicBezTo>
                <a:cubicBezTo>
                  <a:pt x="2428970" y="2030784"/>
                  <a:pt x="2419350" y="2032363"/>
                  <a:pt x="2419350" y="2038350"/>
                </a:cubicBezTo>
                <a:cubicBezTo>
                  <a:pt x="2419350" y="2106771"/>
                  <a:pt x="2417023" y="2099523"/>
                  <a:pt x="2444750" y="2127250"/>
                </a:cubicBezTo>
                <a:cubicBezTo>
                  <a:pt x="2444454" y="2128138"/>
                  <a:pt x="2436054" y="2156330"/>
                  <a:pt x="2432050" y="2159000"/>
                </a:cubicBezTo>
                <a:cubicBezTo>
                  <a:pt x="2386314" y="2189491"/>
                  <a:pt x="2381713" y="2184342"/>
                  <a:pt x="2330450" y="2190750"/>
                </a:cubicBezTo>
                <a:cubicBezTo>
                  <a:pt x="2258127" y="2176285"/>
                  <a:pt x="2326934" y="2188526"/>
                  <a:pt x="2190750" y="2178050"/>
                </a:cubicBezTo>
                <a:cubicBezTo>
                  <a:pt x="2084887" y="2169907"/>
                  <a:pt x="2183356" y="2171364"/>
                  <a:pt x="2051050" y="2165350"/>
                </a:cubicBezTo>
                <a:cubicBezTo>
                  <a:pt x="1985467" y="2162369"/>
                  <a:pt x="1919817" y="2161117"/>
                  <a:pt x="1854200" y="2159000"/>
                </a:cubicBezTo>
                <a:cubicBezTo>
                  <a:pt x="1833033" y="2156883"/>
                  <a:pt x="1811559" y="2156822"/>
                  <a:pt x="1790700" y="2152650"/>
                </a:cubicBezTo>
                <a:cubicBezTo>
                  <a:pt x="1779523" y="2150415"/>
                  <a:pt x="1770057" y="2142513"/>
                  <a:pt x="1758950" y="2139950"/>
                </a:cubicBezTo>
                <a:cubicBezTo>
                  <a:pt x="1742322" y="2136113"/>
                  <a:pt x="1724983" y="2136405"/>
                  <a:pt x="1708150" y="2133600"/>
                </a:cubicBezTo>
                <a:cubicBezTo>
                  <a:pt x="1699542" y="2132165"/>
                  <a:pt x="1691336" y="2128811"/>
                  <a:pt x="1682750" y="2127250"/>
                </a:cubicBezTo>
                <a:cubicBezTo>
                  <a:pt x="1668024" y="2124573"/>
                  <a:pt x="1653117" y="2123017"/>
                  <a:pt x="1638300" y="2120900"/>
                </a:cubicBezTo>
                <a:cubicBezTo>
                  <a:pt x="1606550" y="2123017"/>
                  <a:pt x="1574845" y="2125978"/>
                  <a:pt x="1543050" y="2127250"/>
                </a:cubicBezTo>
                <a:cubicBezTo>
                  <a:pt x="1480847" y="2129738"/>
                  <a:pt x="1124595" y="2138631"/>
                  <a:pt x="1073150" y="2139950"/>
                </a:cubicBezTo>
                <a:cubicBezTo>
                  <a:pt x="1058333" y="2142067"/>
                  <a:pt x="1043463" y="2143839"/>
                  <a:pt x="1028700" y="2146300"/>
                </a:cubicBezTo>
                <a:cubicBezTo>
                  <a:pt x="1018054" y="2148074"/>
                  <a:pt x="1007743" y="2152650"/>
                  <a:pt x="996950" y="2152650"/>
                </a:cubicBezTo>
                <a:cubicBezTo>
                  <a:pt x="979885" y="2152650"/>
                  <a:pt x="963083" y="2148417"/>
                  <a:pt x="946150" y="2146300"/>
                </a:cubicBezTo>
                <a:cubicBezTo>
                  <a:pt x="903112" y="2131954"/>
                  <a:pt x="955616" y="2148193"/>
                  <a:pt x="882650" y="2133600"/>
                </a:cubicBezTo>
                <a:cubicBezTo>
                  <a:pt x="865534" y="2130177"/>
                  <a:pt x="848917" y="2124557"/>
                  <a:pt x="831850" y="2120900"/>
                </a:cubicBezTo>
                <a:cubicBezTo>
                  <a:pt x="712754" y="2095379"/>
                  <a:pt x="450193" y="2108523"/>
                  <a:pt x="431800" y="2108200"/>
                </a:cubicBezTo>
                <a:cubicBezTo>
                  <a:pt x="389467" y="2106083"/>
                  <a:pt x="347027" y="2105522"/>
                  <a:pt x="304800" y="2101850"/>
                </a:cubicBezTo>
                <a:cubicBezTo>
                  <a:pt x="298132" y="2101270"/>
                  <a:pt x="291490" y="2098944"/>
                  <a:pt x="285750" y="2095500"/>
                </a:cubicBezTo>
                <a:cubicBezTo>
                  <a:pt x="257203" y="2078372"/>
                  <a:pt x="285610" y="2089010"/>
                  <a:pt x="266700" y="2070100"/>
                </a:cubicBezTo>
                <a:cubicBezTo>
                  <a:pt x="263353" y="2066753"/>
                  <a:pt x="258233" y="2065867"/>
                  <a:pt x="254000" y="2063750"/>
                </a:cubicBezTo>
                <a:cubicBezTo>
                  <a:pt x="234733" y="2025215"/>
                  <a:pt x="266914" y="2084326"/>
                  <a:pt x="228600" y="2038350"/>
                </a:cubicBezTo>
                <a:cubicBezTo>
                  <a:pt x="222540" y="2031078"/>
                  <a:pt x="220596" y="2021169"/>
                  <a:pt x="215900" y="2012950"/>
                </a:cubicBezTo>
                <a:cubicBezTo>
                  <a:pt x="212114" y="2006324"/>
                  <a:pt x="207127" y="2000444"/>
                  <a:pt x="203200" y="1993900"/>
                </a:cubicBezTo>
                <a:cubicBezTo>
                  <a:pt x="200765" y="1989841"/>
                  <a:pt x="200197" y="1984547"/>
                  <a:pt x="196850" y="1981200"/>
                </a:cubicBezTo>
                <a:cubicBezTo>
                  <a:pt x="193503" y="1977853"/>
                  <a:pt x="187936" y="1977690"/>
                  <a:pt x="184150" y="1974850"/>
                </a:cubicBezTo>
                <a:cubicBezTo>
                  <a:pt x="160080" y="1956797"/>
                  <a:pt x="177904" y="1951601"/>
                  <a:pt x="133350" y="1936750"/>
                </a:cubicBezTo>
                <a:cubicBezTo>
                  <a:pt x="109810" y="1928903"/>
                  <a:pt x="120287" y="1933393"/>
                  <a:pt x="101600" y="1924050"/>
                </a:cubicBezTo>
                <a:cubicBezTo>
                  <a:pt x="97367" y="1917700"/>
                  <a:pt x="92827" y="1911544"/>
                  <a:pt x="88900" y="1905000"/>
                </a:cubicBezTo>
                <a:cubicBezTo>
                  <a:pt x="86465" y="1900941"/>
                  <a:pt x="85301" y="1896151"/>
                  <a:pt x="82550" y="1892300"/>
                </a:cubicBezTo>
                <a:cubicBezTo>
                  <a:pt x="74672" y="1881271"/>
                  <a:pt x="65970" y="1870840"/>
                  <a:pt x="57150" y="1860550"/>
                </a:cubicBezTo>
                <a:cubicBezTo>
                  <a:pt x="53254" y="1856004"/>
                  <a:pt x="48042" y="1852639"/>
                  <a:pt x="44450" y="1847850"/>
                </a:cubicBezTo>
                <a:cubicBezTo>
                  <a:pt x="41610" y="1844064"/>
                  <a:pt x="41796" y="1838107"/>
                  <a:pt x="38100" y="1835150"/>
                </a:cubicBezTo>
                <a:cubicBezTo>
                  <a:pt x="30708" y="1829237"/>
                  <a:pt x="21167" y="1826683"/>
                  <a:pt x="12700" y="1822450"/>
                </a:cubicBezTo>
                <a:cubicBezTo>
                  <a:pt x="30185" y="1787480"/>
                  <a:pt x="11699" y="1834492"/>
                  <a:pt x="6350" y="1797050"/>
                </a:cubicBezTo>
                <a:cubicBezTo>
                  <a:pt x="4824" y="1786366"/>
                  <a:pt x="10769" y="1775919"/>
                  <a:pt x="12700" y="1765300"/>
                </a:cubicBezTo>
                <a:cubicBezTo>
                  <a:pt x="15003" y="1752632"/>
                  <a:pt x="16257" y="1739769"/>
                  <a:pt x="19050" y="1727200"/>
                </a:cubicBezTo>
                <a:cubicBezTo>
                  <a:pt x="20502" y="1720666"/>
                  <a:pt x="31750" y="1710267"/>
                  <a:pt x="25400" y="1708150"/>
                </a:cubicBezTo>
                <a:cubicBezTo>
                  <a:pt x="16420" y="1705157"/>
                  <a:pt x="8467" y="1716617"/>
                  <a:pt x="0" y="1720850"/>
                </a:cubicBezTo>
                <a:cubicBezTo>
                  <a:pt x="6364" y="1701757"/>
                  <a:pt x="5373" y="1699163"/>
                  <a:pt x="19050" y="1682750"/>
                </a:cubicBezTo>
                <a:cubicBezTo>
                  <a:pt x="24799" y="1675851"/>
                  <a:pt x="32880" y="1671008"/>
                  <a:pt x="38100" y="1663700"/>
                </a:cubicBezTo>
                <a:cubicBezTo>
                  <a:pt x="50871" y="1645820"/>
                  <a:pt x="52037" y="1633354"/>
                  <a:pt x="57150" y="1612900"/>
                </a:cubicBezTo>
                <a:cubicBezTo>
                  <a:pt x="59267" y="1587500"/>
                  <a:pt x="58160" y="1561622"/>
                  <a:pt x="63500" y="1536700"/>
                </a:cubicBezTo>
                <a:cubicBezTo>
                  <a:pt x="64754" y="1530846"/>
                  <a:pt x="72608" y="1528789"/>
                  <a:pt x="76200" y="1524000"/>
                </a:cubicBezTo>
                <a:cubicBezTo>
                  <a:pt x="79040" y="1520214"/>
                  <a:pt x="79203" y="1514647"/>
                  <a:pt x="82550" y="1511300"/>
                </a:cubicBezTo>
                <a:cubicBezTo>
                  <a:pt x="87222" y="1506628"/>
                  <a:pt x="110580" y="1499840"/>
                  <a:pt x="114300" y="1498600"/>
                </a:cubicBezTo>
                <a:cubicBezTo>
                  <a:pt x="133826" y="1459548"/>
                  <a:pt x="121749" y="1481076"/>
                  <a:pt x="152400" y="1435100"/>
                </a:cubicBezTo>
                <a:cubicBezTo>
                  <a:pt x="156633" y="1428750"/>
                  <a:pt x="161687" y="1422876"/>
                  <a:pt x="165100" y="1416050"/>
                </a:cubicBezTo>
                <a:cubicBezTo>
                  <a:pt x="167217" y="1411817"/>
                  <a:pt x="168103" y="1406697"/>
                  <a:pt x="171450" y="1403350"/>
                </a:cubicBezTo>
                <a:cubicBezTo>
                  <a:pt x="174797" y="1400003"/>
                  <a:pt x="179917" y="1399117"/>
                  <a:pt x="184150" y="1397000"/>
                </a:cubicBezTo>
                <a:cubicBezTo>
                  <a:pt x="186267" y="1390650"/>
                  <a:pt x="188014" y="1384165"/>
                  <a:pt x="190500" y="1377950"/>
                </a:cubicBezTo>
                <a:cubicBezTo>
                  <a:pt x="192258" y="1373556"/>
                  <a:pt x="196635" y="1369978"/>
                  <a:pt x="196850" y="1365250"/>
                </a:cubicBezTo>
                <a:cubicBezTo>
                  <a:pt x="200888" y="1276417"/>
                  <a:pt x="200624" y="1187438"/>
                  <a:pt x="203200" y="1098550"/>
                </a:cubicBezTo>
                <a:cubicBezTo>
                  <a:pt x="204857" y="1041385"/>
                  <a:pt x="207433" y="984250"/>
                  <a:pt x="209550" y="927100"/>
                </a:cubicBezTo>
                <a:cubicBezTo>
                  <a:pt x="192933" y="877250"/>
                  <a:pt x="204616" y="917641"/>
                  <a:pt x="196850" y="812800"/>
                </a:cubicBezTo>
                <a:cubicBezTo>
                  <a:pt x="194967" y="787382"/>
                  <a:pt x="192617" y="762000"/>
                  <a:pt x="190500" y="736600"/>
                </a:cubicBezTo>
                <a:cubicBezTo>
                  <a:pt x="192617" y="635000"/>
                  <a:pt x="198732" y="533405"/>
                  <a:pt x="196850" y="431800"/>
                </a:cubicBezTo>
                <a:cubicBezTo>
                  <a:pt x="196602" y="418415"/>
                  <a:pt x="187397" y="406687"/>
                  <a:pt x="184150" y="393700"/>
                </a:cubicBezTo>
                <a:cubicBezTo>
                  <a:pt x="173661" y="351744"/>
                  <a:pt x="178882" y="376960"/>
                  <a:pt x="171450" y="317500"/>
                </a:cubicBezTo>
                <a:cubicBezTo>
                  <a:pt x="175206" y="287450"/>
                  <a:pt x="169917" y="268233"/>
                  <a:pt x="190500" y="247650"/>
                </a:cubicBezTo>
                <a:cubicBezTo>
                  <a:pt x="193847" y="244303"/>
                  <a:pt x="198967" y="243417"/>
                  <a:pt x="203200" y="241300"/>
                </a:cubicBezTo>
                <a:lnTo>
                  <a:pt x="215900" y="279400"/>
                </a:ln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293FD575-6121-4680-B457-51299B7682F8}"/>
              </a:ext>
            </a:extLst>
          </p:cNvPr>
          <p:cNvGrpSpPr/>
          <p:nvPr/>
        </p:nvGrpSpPr>
        <p:grpSpPr>
          <a:xfrm>
            <a:off x="6361868" y="3428584"/>
            <a:ext cx="2775710" cy="2270706"/>
            <a:chOff x="5015224" y="4557833"/>
            <a:chExt cx="2775710" cy="2270706"/>
          </a:xfrm>
        </p:grpSpPr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8AB6A4FC-5A62-4E20-823E-2A388DAAC335}"/>
                </a:ext>
              </a:extLst>
            </p:cNvPr>
            <p:cNvSpPr/>
            <p:nvPr/>
          </p:nvSpPr>
          <p:spPr>
            <a:xfrm>
              <a:off x="5051394" y="4565843"/>
              <a:ext cx="2739540" cy="2262696"/>
            </a:xfrm>
            <a:custGeom>
              <a:avLst/>
              <a:gdLst>
                <a:gd name="connsiteX0" fmla="*/ 365500 w 3161897"/>
                <a:gd name="connsiteY0" fmla="*/ 0 h 2288099"/>
                <a:gd name="connsiteX1" fmla="*/ 2868858 w 3161897"/>
                <a:gd name="connsiteY1" fmla="*/ 89941 h 2288099"/>
                <a:gd name="connsiteX2" fmla="*/ 2868858 w 3161897"/>
                <a:gd name="connsiteY2" fmla="*/ 89941 h 2288099"/>
                <a:gd name="connsiteX3" fmla="*/ 2988779 w 3161897"/>
                <a:gd name="connsiteY3" fmla="*/ 2053653 h 2288099"/>
                <a:gd name="connsiteX4" fmla="*/ 215599 w 3161897"/>
                <a:gd name="connsiteY4" fmla="*/ 2023672 h 2288099"/>
                <a:gd name="connsiteX5" fmla="*/ 365500 w 3161897"/>
                <a:gd name="connsiteY5" fmla="*/ 0 h 228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1897" h="2288099">
                  <a:moveTo>
                    <a:pt x="365500" y="0"/>
                  </a:moveTo>
                  <a:lnTo>
                    <a:pt x="2868858" y="89941"/>
                  </a:lnTo>
                  <a:lnTo>
                    <a:pt x="2868858" y="89941"/>
                  </a:lnTo>
                  <a:cubicBezTo>
                    <a:pt x="2888845" y="417226"/>
                    <a:pt x="3430989" y="1731364"/>
                    <a:pt x="2988779" y="2053653"/>
                  </a:cubicBezTo>
                  <a:cubicBezTo>
                    <a:pt x="2546569" y="2375942"/>
                    <a:pt x="647815" y="2365948"/>
                    <a:pt x="215599" y="2023672"/>
                  </a:cubicBezTo>
                  <a:cubicBezTo>
                    <a:pt x="-216617" y="1681397"/>
                    <a:pt x="89432" y="840698"/>
                    <a:pt x="365500" y="0"/>
                  </a:cubicBez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1AC6F6B-7C5E-416C-97FE-78FA9B60CA8B}"/>
                </a:ext>
              </a:extLst>
            </p:cNvPr>
            <p:cNvSpPr/>
            <p:nvPr/>
          </p:nvSpPr>
          <p:spPr>
            <a:xfrm>
              <a:off x="5372086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3C757A5-7EA6-44D5-8CB7-70DEB509C8E1}"/>
                </a:ext>
              </a:extLst>
            </p:cNvPr>
            <p:cNvSpPr/>
            <p:nvPr/>
          </p:nvSpPr>
          <p:spPr>
            <a:xfrm>
              <a:off x="5790609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4C68E8C-45EA-417D-BF4D-38F7248C7447}"/>
                </a:ext>
              </a:extLst>
            </p:cNvPr>
            <p:cNvSpPr/>
            <p:nvPr/>
          </p:nvSpPr>
          <p:spPr>
            <a:xfrm>
              <a:off x="6209132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F5A966F-3EBC-458B-9151-76C7C0506F14}"/>
                </a:ext>
              </a:extLst>
            </p:cNvPr>
            <p:cNvSpPr/>
            <p:nvPr/>
          </p:nvSpPr>
          <p:spPr>
            <a:xfrm>
              <a:off x="6627655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71E3FF6-B266-463D-BBE8-F568D6AAED5F}"/>
                </a:ext>
              </a:extLst>
            </p:cNvPr>
            <p:cNvSpPr/>
            <p:nvPr/>
          </p:nvSpPr>
          <p:spPr>
            <a:xfrm>
              <a:off x="5372086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32E306C-83C3-49CE-80AB-8B403BC47F5D}"/>
                </a:ext>
              </a:extLst>
            </p:cNvPr>
            <p:cNvSpPr/>
            <p:nvPr/>
          </p:nvSpPr>
          <p:spPr>
            <a:xfrm>
              <a:off x="5790609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A04CA63-53A3-4C87-B39A-2597D0271B0E}"/>
                </a:ext>
              </a:extLst>
            </p:cNvPr>
            <p:cNvSpPr/>
            <p:nvPr/>
          </p:nvSpPr>
          <p:spPr>
            <a:xfrm>
              <a:off x="6209132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9103D40-A385-426A-A22D-756F922D721F}"/>
                </a:ext>
              </a:extLst>
            </p:cNvPr>
            <p:cNvSpPr/>
            <p:nvPr/>
          </p:nvSpPr>
          <p:spPr>
            <a:xfrm>
              <a:off x="6627655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5158EED-0722-4ED4-A392-3E40164EAC80}"/>
                </a:ext>
              </a:extLst>
            </p:cNvPr>
            <p:cNvSpPr/>
            <p:nvPr/>
          </p:nvSpPr>
          <p:spPr>
            <a:xfrm>
              <a:off x="7046178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CB9253C-A449-49E3-8DFB-BE2B194466E5}"/>
                </a:ext>
              </a:extLst>
            </p:cNvPr>
            <p:cNvSpPr/>
            <p:nvPr/>
          </p:nvSpPr>
          <p:spPr>
            <a:xfrm>
              <a:off x="7046178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EB4D7AB-4358-44CB-8536-F56D90352C2F}"/>
                </a:ext>
              </a:extLst>
            </p:cNvPr>
            <p:cNvSpPr/>
            <p:nvPr/>
          </p:nvSpPr>
          <p:spPr>
            <a:xfrm>
              <a:off x="5372086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7D36606-EFCD-4D3B-AA08-E853C3BE2A50}"/>
                </a:ext>
              </a:extLst>
            </p:cNvPr>
            <p:cNvSpPr/>
            <p:nvPr/>
          </p:nvSpPr>
          <p:spPr>
            <a:xfrm>
              <a:off x="5790609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D2E08B9-CEAF-4F5B-95DA-21D63CEC5A87}"/>
                </a:ext>
              </a:extLst>
            </p:cNvPr>
            <p:cNvSpPr/>
            <p:nvPr/>
          </p:nvSpPr>
          <p:spPr>
            <a:xfrm>
              <a:off x="6209132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F971807-C272-4656-9F29-D44986F4F050}"/>
                </a:ext>
              </a:extLst>
            </p:cNvPr>
            <p:cNvSpPr/>
            <p:nvPr/>
          </p:nvSpPr>
          <p:spPr>
            <a:xfrm>
              <a:off x="6627655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FC5480C-4D3E-45FA-BEBF-9697E676D614}"/>
                </a:ext>
              </a:extLst>
            </p:cNvPr>
            <p:cNvSpPr/>
            <p:nvPr/>
          </p:nvSpPr>
          <p:spPr>
            <a:xfrm>
              <a:off x="5372086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D595244-8284-4B1D-99AA-2AB64E71FD7A}"/>
                </a:ext>
              </a:extLst>
            </p:cNvPr>
            <p:cNvSpPr/>
            <p:nvPr/>
          </p:nvSpPr>
          <p:spPr>
            <a:xfrm>
              <a:off x="5790609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F377766-B570-4E53-9A77-1F80012063C3}"/>
                </a:ext>
              </a:extLst>
            </p:cNvPr>
            <p:cNvSpPr/>
            <p:nvPr/>
          </p:nvSpPr>
          <p:spPr>
            <a:xfrm>
              <a:off x="6209132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DF93C16-3BC0-4C2A-8708-28B76ED49B1E}"/>
                </a:ext>
              </a:extLst>
            </p:cNvPr>
            <p:cNvSpPr/>
            <p:nvPr/>
          </p:nvSpPr>
          <p:spPr>
            <a:xfrm>
              <a:off x="6627655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6705486-21A8-45F0-9C00-3380686F6EFC}"/>
                </a:ext>
              </a:extLst>
            </p:cNvPr>
            <p:cNvSpPr/>
            <p:nvPr/>
          </p:nvSpPr>
          <p:spPr>
            <a:xfrm>
              <a:off x="7046178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6D0E5C-60AF-4FC7-BFFD-CA750FFC68FF}"/>
                </a:ext>
              </a:extLst>
            </p:cNvPr>
            <p:cNvSpPr/>
            <p:nvPr/>
          </p:nvSpPr>
          <p:spPr>
            <a:xfrm>
              <a:off x="7046178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D38F029F-90D8-4FB3-862F-70E6543615E3}"/>
                </a:ext>
              </a:extLst>
            </p:cNvPr>
            <p:cNvSpPr txBox="1"/>
            <p:nvPr/>
          </p:nvSpPr>
          <p:spPr>
            <a:xfrm>
              <a:off x="5423675" y="455783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245F1BE-E55A-4885-9A5D-7A48061C6999}"/>
                </a:ext>
              </a:extLst>
            </p:cNvPr>
            <p:cNvSpPr txBox="1"/>
            <p:nvPr/>
          </p:nvSpPr>
          <p:spPr>
            <a:xfrm>
              <a:off x="5194760" y="479995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FA1C8F6-2D9E-4AA6-8635-8AA376539E94}"/>
                </a:ext>
              </a:extLst>
            </p:cNvPr>
            <p:cNvSpPr txBox="1"/>
            <p:nvPr/>
          </p:nvSpPr>
          <p:spPr>
            <a:xfrm>
              <a:off x="7027653" y="4565842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nc-1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F68B7BD-4EC3-4CC3-A2DC-7BA7965C1C23}"/>
                </a:ext>
              </a:extLst>
            </p:cNvPr>
            <p:cNvSpPr txBox="1"/>
            <p:nvPr/>
          </p:nvSpPr>
          <p:spPr>
            <a:xfrm>
              <a:off x="5015224" y="6181472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nr-1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131446D-E308-4E93-B285-F602736D5974}"/>
              </a:ext>
            </a:extLst>
          </p:cNvPr>
          <p:cNvGrpSpPr/>
          <p:nvPr/>
        </p:nvGrpSpPr>
        <p:grpSpPr>
          <a:xfrm>
            <a:off x="9236571" y="4467435"/>
            <a:ext cx="2711521" cy="2214348"/>
            <a:chOff x="4911654" y="3586377"/>
            <a:chExt cx="2711521" cy="2214348"/>
          </a:xfrm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D1EAAA5-369E-4C3E-B9B8-5836FE10146D}"/>
                </a:ext>
              </a:extLst>
            </p:cNvPr>
            <p:cNvSpPr/>
            <p:nvPr/>
          </p:nvSpPr>
          <p:spPr>
            <a:xfrm>
              <a:off x="4918075" y="3609975"/>
              <a:ext cx="2705100" cy="2190750"/>
            </a:xfrm>
            <a:custGeom>
              <a:avLst/>
              <a:gdLst>
                <a:gd name="connsiteX0" fmla="*/ 215900 w 2705100"/>
                <a:gd name="connsiteY0" fmla="*/ 215900 h 2190750"/>
                <a:gd name="connsiteX1" fmla="*/ 228600 w 2705100"/>
                <a:gd name="connsiteY1" fmla="*/ 196850 h 2190750"/>
                <a:gd name="connsiteX2" fmla="*/ 266700 w 2705100"/>
                <a:gd name="connsiteY2" fmla="*/ 184150 h 2190750"/>
                <a:gd name="connsiteX3" fmla="*/ 317500 w 2705100"/>
                <a:gd name="connsiteY3" fmla="*/ 165100 h 2190750"/>
                <a:gd name="connsiteX4" fmla="*/ 355600 w 2705100"/>
                <a:gd name="connsiteY4" fmla="*/ 133350 h 2190750"/>
                <a:gd name="connsiteX5" fmla="*/ 374650 w 2705100"/>
                <a:gd name="connsiteY5" fmla="*/ 120650 h 2190750"/>
                <a:gd name="connsiteX6" fmla="*/ 393700 w 2705100"/>
                <a:gd name="connsiteY6" fmla="*/ 114300 h 2190750"/>
                <a:gd name="connsiteX7" fmla="*/ 431800 w 2705100"/>
                <a:gd name="connsiteY7" fmla="*/ 95250 h 2190750"/>
                <a:gd name="connsiteX8" fmla="*/ 444500 w 2705100"/>
                <a:gd name="connsiteY8" fmla="*/ 69850 h 2190750"/>
                <a:gd name="connsiteX9" fmla="*/ 450850 w 2705100"/>
                <a:gd name="connsiteY9" fmla="*/ 57150 h 2190750"/>
                <a:gd name="connsiteX10" fmla="*/ 482600 w 2705100"/>
                <a:gd name="connsiteY10" fmla="*/ 44450 h 2190750"/>
                <a:gd name="connsiteX11" fmla="*/ 514350 w 2705100"/>
                <a:gd name="connsiteY11" fmla="*/ 31750 h 2190750"/>
                <a:gd name="connsiteX12" fmla="*/ 692150 w 2705100"/>
                <a:gd name="connsiteY12" fmla="*/ 25400 h 2190750"/>
                <a:gd name="connsiteX13" fmla="*/ 711200 w 2705100"/>
                <a:gd name="connsiteY13" fmla="*/ 19050 h 2190750"/>
                <a:gd name="connsiteX14" fmla="*/ 819150 w 2705100"/>
                <a:gd name="connsiteY14" fmla="*/ 6350 h 2190750"/>
                <a:gd name="connsiteX15" fmla="*/ 831850 w 2705100"/>
                <a:gd name="connsiteY15" fmla="*/ 0 h 2190750"/>
                <a:gd name="connsiteX16" fmla="*/ 869950 w 2705100"/>
                <a:gd name="connsiteY16" fmla="*/ 12700 h 2190750"/>
                <a:gd name="connsiteX17" fmla="*/ 914400 w 2705100"/>
                <a:gd name="connsiteY17" fmla="*/ 25400 h 2190750"/>
                <a:gd name="connsiteX18" fmla="*/ 939800 w 2705100"/>
                <a:gd name="connsiteY18" fmla="*/ 38100 h 2190750"/>
                <a:gd name="connsiteX19" fmla="*/ 952500 w 2705100"/>
                <a:gd name="connsiteY19" fmla="*/ 44450 h 2190750"/>
                <a:gd name="connsiteX20" fmla="*/ 1035050 w 2705100"/>
                <a:gd name="connsiteY20" fmla="*/ 57150 h 2190750"/>
                <a:gd name="connsiteX21" fmla="*/ 1079500 w 2705100"/>
                <a:gd name="connsiteY21" fmla="*/ 69850 h 2190750"/>
                <a:gd name="connsiteX22" fmla="*/ 1187450 w 2705100"/>
                <a:gd name="connsiteY22" fmla="*/ 63500 h 2190750"/>
                <a:gd name="connsiteX23" fmla="*/ 1339850 w 2705100"/>
                <a:gd name="connsiteY23" fmla="*/ 50800 h 2190750"/>
                <a:gd name="connsiteX24" fmla="*/ 1473200 w 2705100"/>
                <a:gd name="connsiteY24" fmla="*/ 38100 h 2190750"/>
                <a:gd name="connsiteX25" fmla="*/ 1511300 w 2705100"/>
                <a:gd name="connsiteY25" fmla="*/ 31750 h 2190750"/>
                <a:gd name="connsiteX26" fmla="*/ 1930400 w 2705100"/>
                <a:gd name="connsiteY26" fmla="*/ 25400 h 2190750"/>
                <a:gd name="connsiteX27" fmla="*/ 1949450 w 2705100"/>
                <a:gd name="connsiteY27" fmla="*/ 19050 h 2190750"/>
                <a:gd name="connsiteX28" fmla="*/ 1968500 w 2705100"/>
                <a:gd name="connsiteY28" fmla="*/ 38100 h 2190750"/>
                <a:gd name="connsiteX29" fmla="*/ 1993900 w 2705100"/>
                <a:gd name="connsiteY29" fmla="*/ 50800 h 2190750"/>
                <a:gd name="connsiteX30" fmla="*/ 2051050 w 2705100"/>
                <a:gd name="connsiteY30" fmla="*/ 63500 h 2190750"/>
                <a:gd name="connsiteX31" fmla="*/ 2108200 w 2705100"/>
                <a:gd name="connsiteY31" fmla="*/ 57150 h 2190750"/>
                <a:gd name="connsiteX32" fmla="*/ 2127250 w 2705100"/>
                <a:gd name="connsiteY32" fmla="*/ 50800 h 2190750"/>
                <a:gd name="connsiteX33" fmla="*/ 2152650 w 2705100"/>
                <a:gd name="connsiteY33" fmla="*/ 44450 h 2190750"/>
                <a:gd name="connsiteX34" fmla="*/ 2197100 w 2705100"/>
                <a:gd name="connsiteY34" fmla="*/ 19050 h 2190750"/>
                <a:gd name="connsiteX35" fmla="*/ 2228850 w 2705100"/>
                <a:gd name="connsiteY35" fmla="*/ 6350 h 2190750"/>
                <a:gd name="connsiteX36" fmla="*/ 2260600 w 2705100"/>
                <a:gd name="connsiteY36" fmla="*/ 12700 h 2190750"/>
                <a:gd name="connsiteX37" fmla="*/ 2298700 w 2705100"/>
                <a:gd name="connsiteY37" fmla="*/ 19050 h 2190750"/>
                <a:gd name="connsiteX38" fmla="*/ 2330450 w 2705100"/>
                <a:gd name="connsiteY38" fmla="*/ 44450 h 2190750"/>
                <a:gd name="connsiteX39" fmla="*/ 2343150 w 2705100"/>
                <a:gd name="connsiteY39" fmla="*/ 50800 h 2190750"/>
                <a:gd name="connsiteX40" fmla="*/ 2362200 w 2705100"/>
                <a:gd name="connsiteY40" fmla="*/ 57150 h 2190750"/>
                <a:gd name="connsiteX41" fmla="*/ 2381250 w 2705100"/>
                <a:gd name="connsiteY41" fmla="*/ 69850 h 2190750"/>
                <a:gd name="connsiteX42" fmla="*/ 2400300 w 2705100"/>
                <a:gd name="connsiteY42" fmla="*/ 76200 h 2190750"/>
                <a:gd name="connsiteX43" fmla="*/ 2413000 w 2705100"/>
                <a:gd name="connsiteY43" fmla="*/ 82550 h 2190750"/>
                <a:gd name="connsiteX44" fmla="*/ 2432050 w 2705100"/>
                <a:gd name="connsiteY44" fmla="*/ 88900 h 2190750"/>
                <a:gd name="connsiteX45" fmla="*/ 2457450 w 2705100"/>
                <a:gd name="connsiteY45" fmla="*/ 101600 h 2190750"/>
                <a:gd name="connsiteX46" fmla="*/ 2540000 w 2705100"/>
                <a:gd name="connsiteY46" fmla="*/ 114300 h 2190750"/>
                <a:gd name="connsiteX47" fmla="*/ 2565400 w 2705100"/>
                <a:gd name="connsiteY47" fmla="*/ 127000 h 2190750"/>
                <a:gd name="connsiteX48" fmla="*/ 2584450 w 2705100"/>
                <a:gd name="connsiteY48" fmla="*/ 146050 h 2190750"/>
                <a:gd name="connsiteX49" fmla="*/ 2597150 w 2705100"/>
                <a:gd name="connsiteY49" fmla="*/ 203200 h 2190750"/>
                <a:gd name="connsiteX50" fmla="*/ 2609850 w 2705100"/>
                <a:gd name="connsiteY50" fmla="*/ 228600 h 2190750"/>
                <a:gd name="connsiteX51" fmla="*/ 2622550 w 2705100"/>
                <a:gd name="connsiteY51" fmla="*/ 285750 h 2190750"/>
                <a:gd name="connsiteX52" fmla="*/ 2635250 w 2705100"/>
                <a:gd name="connsiteY52" fmla="*/ 317500 h 2190750"/>
                <a:gd name="connsiteX53" fmla="*/ 2660650 w 2705100"/>
                <a:gd name="connsiteY53" fmla="*/ 355600 h 2190750"/>
                <a:gd name="connsiteX54" fmla="*/ 2679700 w 2705100"/>
                <a:gd name="connsiteY54" fmla="*/ 393700 h 2190750"/>
                <a:gd name="connsiteX55" fmla="*/ 2686050 w 2705100"/>
                <a:gd name="connsiteY55" fmla="*/ 406400 h 2190750"/>
                <a:gd name="connsiteX56" fmla="*/ 2692400 w 2705100"/>
                <a:gd name="connsiteY56" fmla="*/ 457200 h 2190750"/>
                <a:gd name="connsiteX57" fmla="*/ 2705100 w 2705100"/>
                <a:gd name="connsiteY57" fmla="*/ 488950 h 2190750"/>
                <a:gd name="connsiteX58" fmla="*/ 2692400 w 2705100"/>
                <a:gd name="connsiteY58" fmla="*/ 603250 h 2190750"/>
                <a:gd name="connsiteX59" fmla="*/ 2686050 w 2705100"/>
                <a:gd name="connsiteY59" fmla="*/ 615950 h 2190750"/>
                <a:gd name="connsiteX60" fmla="*/ 2679700 w 2705100"/>
                <a:gd name="connsiteY60" fmla="*/ 698500 h 2190750"/>
                <a:gd name="connsiteX61" fmla="*/ 2679700 w 2705100"/>
                <a:gd name="connsiteY61" fmla="*/ 793750 h 2190750"/>
                <a:gd name="connsiteX62" fmla="*/ 2667000 w 2705100"/>
                <a:gd name="connsiteY62" fmla="*/ 819150 h 2190750"/>
                <a:gd name="connsiteX63" fmla="*/ 2647950 w 2705100"/>
                <a:gd name="connsiteY63" fmla="*/ 863600 h 2190750"/>
                <a:gd name="connsiteX64" fmla="*/ 2622550 w 2705100"/>
                <a:gd name="connsiteY64" fmla="*/ 908050 h 2190750"/>
                <a:gd name="connsiteX65" fmla="*/ 2616200 w 2705100"/>
                <a:gd name="connsiteY65" fmla="*/ 927100 h 2190750"/>
                <a:gd name="connsiteX66" fmla="*/ 2603500 w 2705100"/>
                <a:gd name="connsiteY66" fmla="*/ 1079500 h 2190750"/>
                <a:gd name="connsiteX67" fmla="*/ 2590800 w 2705100"/>
                <a:gd name="connsiteY67" fmla="*/ 1098550 h 2190750"/>
                <a:gd name="connsiteX68" fmla="*/ 2578100 w 2705100"/>
                <a:gd name="connsiteY68" fmla="*/ 1123950 h 2190750"/>
                <a:gd name="connsiteX69" fmla="*/ 2552700 w 2705100"/>
                <a:gd name="connsiteY69" fmla="*/ 1212850 h 2190750"/>
                <a:gd name="connsiteX70" fmla="*/ 2546350 w 2705100"/>
                <a:gd name="connsiteY70" fmla="*/ 1231900 h 2190750"/>
                <a:gd name="connsiteX71" fmla="*/ 2540000 w 2705100"/>
                <a:gd name="connsiteY71" fmla="*/ 1390650 h 2190750"/>
                <a:gd name="connsiteX72" fmla="*/ 2533650 w 2705100"/>
                <a:gd name="connsiteY72" fmla="*/ 1504950 h 2190750"/>
                <a:gd name="connsiteX73" fmla="*/ 2527300 w 2705100"/>
                <a:gd name="connsiteY73" fmla="*/ 1822450 h 2190750"/>
                <a:gd name="connsiteX74" fmla="*/ 2514600 w 2705100"/>
                <a:gd name="connsiteY74" fmla="*/ 1885950 h 2190750"/>
                <a:gd name="connsiteX75" fmla="*/ 2470150 w 2705100"/>
                <a:gd name="connsiteY75" fmla="*/ 1955800 h 2190750"/>
                <a:gd name="connsiteX76" fmla="*/ 2438400 w 2705100"/>
                <a:gd name="connsiteY76" fmla="*/ 2006600 h 2190750"/>
                <a:gd name="connsiteX77" fmla="*/ 2432050 w 2705100"/>
                <a:gd name="connsiteY77" fmla="*/ 2025650 h 2190750"/>
                <a:gd name="connsiteX78" fmla="*/ 2419350 w 2705100"/>
                <a:gd name="connsiteY78" fmla="*/ 2038350 h 2190750"/>
                <a:gd name="connsiteX79" fmla="*/ 2444750 w 2705100"/>
                <a:gd name="connsiteY79" fmla="*/ 2127250 h 2190750"/>
                <a:gd name="connsiteX80" fmla="*/ 2432050 w 2705100"/>
                <a:gd name="connsiteY80" fmla="*/ 2159000 h 2190750"/>
                <a:gd name="connsiteX81" fmla="*/ 2330450 w 2705100"/>
                <a:gd name="connsiteY81" fmla="*/ 2190750 h 2190750"/>
                <a:gd name="connsiteX82" fmla="*/ 2190750 w 2705100"/>
                <a:gd name="connsiteY82" fmla="*/ 2178050 h 2190750"/>
                <a:gd name="connsiteX83" fmla="*/ 2051050 w 2705100"/>
                <a:gd name="connsiteY83" fmla="*/ 2165350 h 2190750"/>
                <a:gd name="connsiteX84" fmla="*/ 1854200 w 2705100"/>
                <a:gd name="connsiteY84" fmla="*/ 2159000 h 2190750"/>
                <a:gd name="connsiteX85" fmla="*/ 1790700 w 2705100"/>
                <a:gd name="connsiteY85" fmla="*/ 2152650 h 2190750"/>
                <a:gd name="connsiteX86" fmla="*/ 1758950 w 2705100"/>
                <a:gd name="connsiteY86" fmla="*/ 2139950 h 2190750"/>
                <a:gd name="connsiteX87" fmla="*/ 1708150 w 2705100"/>
                <a:gd name="connsiteY87" fmla="*/ 2133600 h 2190750"/>
                <a:gd name="connsiteX88" fmla="*/ 1682750 w 2705100"/>
                <a:gd name="connsiteY88" fmla="*/ 2127250 h 2190750"/>
                <a:gd name="connsiteX89" fmla="*/ 1638300 w 2705100"/>
                <a:gd name="connsiteY89" fmla="*/ 2120900 h 2190750"/>
                <a:gd name="connsiteX90" fmla="*/ 1543050 w 2705100"/>
                <a:gd name="connsiteY90" fmla="*/ 2127250 h 2190750"/>
                <a:gd name="connsiteX91" fmla="*/ 1073150 w 2705100"/>
                <a:gd name="connsiteY91" fmla="*/ 2139950 h 2190750"/>
                <a:gd name="connsiteX92" fmla="*/ 1028700 w 2705100"/>
                <a:gd name="connsiteY92" fmla="*/ 2146300 h 2190750"/>
                <a:gd name="connsiteX93" fmla="*/ 996950 w 2705100"/>
                <a:gd name="connsiteY93" fmla="*/ 2152650 h 2190750"/>
                <a:gd name="connsiteX94" fmla="*/ 946150 w 2705100"/>
                <a:gd name="connsiteY94" fmla="*/ 2146300 h 2190750"/>
                <a:gd name="connsiteX95" fmla="*/ 882650 w 2705100"/>
                <a:gd name="connsiteY95" fmla="*/ 2133600 h 2190750"/>
                <a:gd name="connsiteX96" fmla="*/ 831850 w 2705100"/>
                <a:gd name="connsiteY96" fmla="*/ 2120900 h 2190750"/>
                <a:gd name="connsiteX97" fmla="*/ 431800 w 2705100"/>
                <a:gd name="connsiteY97" fmla="*/ 2108200 h 2190750"/>
                <a:gd name="connsiteX98" fmla="*/ 304800 w 2705100"/>
                <a:gd name="connsiteY98" fmla="*/ 2101850 h 2190750"/>
                <a:gd name="connsiteX99" fmla="*/ 285750 w 2705100"/>
                <a:gd name="connsiteY99" fmla="*/ 2095500 h 2190750"/>
                <a:gd name="connsiteX100" fmla="*/ 266700 w 2705100"/>
                <a:gd name="connsiteY100" fmla="*/ 2070100 h 2190750"/>
                <a:gd name="connsiteX101" fmla="*/ 254000 w 2705100"/>
                <a:gd name="connsiteY101" fmla="*/ 2063750 h 2190750"/>
                <a:gd name="connsiteX102" fmla="*/ 228600 w 2705100"/>
                <a:gd name="connsiteY102" fmla="*/ 2038350 h 2190750"/>
                <a:gd name="connsiteX103" fmla="*/ 215900 w 2705100"/>
                <a:gd name="connsiteY103" fmla="*/ 2012950 h 2190750"/>
                <a:gd name="connsiteX104" fmla="*/ 203200 w 2705100"/>
                <a:gd name="connsiteY104" fmla="*/ 1993900 h 2190750"/>
                <a:gd name="connsiteX105" fmla="*/ 196850 w 2705100"/>
                <a:gd name="connsiteY105" fmla="*/ 1981200 h 2190750"/>
                <a:gd name="connsiteX106" fmla="*/ 184150 w 2705100"/>
                <a:gd name="connsiteY106" fmla="*/ 1974850 h 2190750"/>
                <a:gd name="connsiteX107" fmla="*/ 133350 w 2705100"/>
                <a:gd name="connsiteY107" fmla="*/ 1936750 h 2190750"/>
                <a:gd name="connsiteX108" fmla="*/ 101600 w 2705100"/>
                <a:gd name="connsiteY108" fmla="*/ 1924050 h 2190750"/>
                <a:gd name="connsiteX109" fmla="*/ 88900 w 2705100"/>
                <a:gd name="connsiteY109" fmla="*/ 1905000 h 2190750"/>
                <a:gd name="connsiteX110" fmla="*/ 82550 w 2705100"/>
                <a:gd name="connsiteY110" fmla="*/ 1892300 h 2190750"/>
                <a:gd name="connsiteX111" fmla="*/ 57150 w 2705100"/>
                <a:gd name="connsiteY111" fmla="*/ 1860550 h 2190750"/>
                <a:gd name="connsiteX112" fmla="*/ 44450 w 2705100"/>
                <a:gd name="connsiteY112" fmla="*/ 1847850 h 2190750"/>
                <a:gd name="connsiteX113" fmla="*/ 38100 w 2705100"/>
                <a:gd name="connsiteY113" fmla="*/ 1835150 h 2190750"/>
                <a:gd name="connsiteX114" fmla="*/ 12700 w 2705100"/>
                <a:gd name="connsiteY114" fmla="*/ 1822450 h 2190750"/>
                <a:gd name="connsiteX115" fmla="*/ 6350 w 2705100"/>
                <a:gd name="connsiteY115" fmla="*/ 1797050 h 2190750"/>
                <a:gd name="connsiteX116" fmla="*/ 12700 w 2705100"/>
                <a:gd name="connsiteY116" fmla="*/ 1765300 h 2190750"/>
                <a:gd name="connsiteX117" fmla="*/ 19050 w 2705100"/>
                <a:gd name="connsiteY117" fmla="*/ 1727200 h 2190750"/>
                <a:gd name="connsiteX118" fmla="*/ 25400 w 2705100"/>
                <a:gd name="connsiteY118" fmla="*/ 1708150 h 2190750"/>
                <a:gd name="connsiteX119" fmla="*/ 0 w 2705100"/>
                <a:gd name="connsiteY119" fmla="*/ 1720850 h 2190750"/>
                <a:gd name="connsiteX120" fmla="*/ 19050 w 2705100"/>
                <a:gd name="connsiteY120" fmla="*/ 1682750 h 2190750"/>
                <a:gd name="connsiteX121" fmla="*/ 38100 w 2705100"/>
                <a:gd name="connsiteY121" fmla="*/ 1663700 h 2190750"/>
                <a:gd name="connsiteX122" fmla="*/ 57150 w 2705100"/>
                <a:gd name="connsiteY122" fmla="*/ 1612900 h 2190750"/>
                <a:gd name="connsiteX123" fmla="*/ 63500 w 2705100"/>
                <a:gd name="connsiteY123" fmla="*/ 1536700 h 2190750"/>
                <a:gd name="connsiteX124" fmla="*/ 76200 w 2705100"/>
                <a:gd name="connsiteY124" fmla="*/ 1524000 h 2190750"/>
                <a:gd name="connsiteX125" fmla="*/ 82550 w 2705100"/>
                <a:gd name="connsiteY125" fmla="*/ 1511300 h 2190750"/>
                <a:gd name="connsiteX126" fmla="*/ 114300 w 2705100"/>
                <a:gd name="connsiteY126" fmla="*/ 1498600 h 2190750"/>
                <a:gd name="connsiteX127" fmla="*/ 152400 w 2705100"/>
                <a:gd name="connsiteY127" fmla="*/ 1435100 h 2190750"/>
                <a:gd name="connsiteX128" fmla="*/ 165100 w 2705100"/>
                <a:gd name="connsiteY128" fmla="*/ 1416050 h 2190750"/>
                <a:gd name="connsiteX129" fmla="*/ 171450 w 2705100"/>
                <a:gd name="connsiteY129" fmla="*/ 1403350 h 2190750"/>
                <a:gd name="connsiteX130" fmla="*/ 184150 w 2705100"/>
                <a:gd name="connsiteY130" fmla="*/ 1397000 h 2190750"/>
                <a:gd name="connsiteX131" fmla="*/ 190500 w 2705100"/>
                <a:gd name="connsiteY131" fmla="*/ 1377950 h 2190750"/>
                <a:gd name="connsiteX132" fmla="*/ 196850 w 2705100"/>
                <a:gd name="connsiteY132" fmla="*/ 1365250 h 2190750"/>
                <a:gd name="connsiteX133" fmla="*/ 203200 w 2705100"/>
                <a:gd name="connsiteY133" fmla="*/ 1098550 h 2190750"/>
                <a:gd name="connsiteX134" fmla="*/ 209550 w 2705100"/>
                <a:gd name="connsiteY134" fmla="*/ 927100 h 2190750"/>
                <a:gd name="connsiteX135" fmla="*/ 196850 w 2705100"/>
                <a:gd name="connsiteY135" fmla="*/ 812800 h 2190750"/>
                <a:gd name="connsiteX136" fmla="*/ 190500 w 2705100"/>
                <a:gd name="connsiteY136" fmla="*/ 736600 h 2190750"/>
                <a:gd name="connsiteX137" fmla="*/ 196850 w 2705100"/>
                <a:gd name="connsiteY137" fmla="*/ 431800 h 2190750"/>
                <a:gd name="connsiteX138" fmla="*/ 184150 w 2705100"/>
                <a:gd name="connsiteY138" fmla="*/ 393700 h 2190750"/>
                <a:gd name="connsiteX139" fmla="*/ 171450 w 2705100"/>
                <a:gd name="connsiteY139" fmla="*/ 317500 h 2190750"/>
                <a:gd name="connsiteX140" fmla="*/ 190500 w 2705100"/>
                <a:gd name="connsiteY140" fmla="*/ 247650 h 2190750"/>
                <a:gd name="connsiteX141" fmla="*/ 203200 w 2705100"/>
                <a:gd name="connsiteY141" fmla="*/ 241300 h 2190750"/>
                <a:gd name="connsiteX142" fmla="*/ 215900 w 2705100"/>
                <a:gd name="connsiteY142" fmla="*/ 27940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705100" h="2190750">
                  <a:moveTo>
                    <a:pt x="215900" y="215900"/>
                  </a:moveTo>
                  <a:cubicBezTo>
                    <a:pt x="220133" y="209550"/>
                    <a:pt x="222128" y="200895"/>
                    <a:pt x="228600" y="196850"/>
                  </a:cubicBezTo>
                  <a:cubicBezTo>
                    <a:pt x="239952" y="189755"/>
                    <a:pt x="254726" y="190137"/>
                    <a:pt x="266700" y="184150"/>
                  </a:cubicBezTo>
                  <a:cubicBezTo>
                    <a:pt x="299906" y="167547"/>
                    <a:pt x="282917" y="173746"/>
                    <a:pt x="317500" y="165100"/>
                  </a:cubicBezTo>
                  <a:cubicBezTo>
                    <a:pt x="361052" y="121548"/>
                    <a:pt x="326338" y="150907"/>
                    <a:pt x="355600" y="133350"/>
                  </a:cubicBezTo>
                  <a:cubicBezTo>
                    <a:pt x="362144" y="129423"/>
                    <a:pt x="367824" y="124063"/>
                    <a:pt x="374650" y="120650"/>
                  </a:cubicBezTo>
                  <a:cubicBezTo>
                    <a:pt x="380637" y="117657"/>
                    <a:pt x="387713" y="117293"/>
                    <a:pt x="393700" y="114300"/>
                  </a:cubicBezTo>
                  <a:cubicBezTo>
                    <a:pt x="442939" y="89681"/>
                    <a:pt x="383917" y="111211"/>
                    <a:pt x="431800" y="95250"/>
                  </a:cubicBezTo>
                  <a:lnTo>
                    <a:pt x="444500" y="69850"/>
                  </a:lnTo>
                  <a:cubicBezTo>
                    <a:pt x="446617" y="65617"/>
                    <a:pt x="446617" y="59267"/>
                    <a:pt x="450850" y="57150"/>
                  </a:cubicBezTo>
                  <a:cubicBezTo>
                    <a:pt x="480634" y="42258"/>
                    <a:pt x="443366" y="60143"/>
                    <a:pt x="482600" y="44450"/>
                  </a:cubicBezTo>
                  <a:cubicBezTo>
                    <a:pt x="493519" y="40082"/>
                    <a:pt x="501795" y="32560"/>
                    <a:pt x="514350" y="31750"/>
                  </a:cubicBezTo>
                  <a:cubicBezTo>
                    <a:pt x="573531" y="27932"/>
                    <a:pt x="632883" y="27517"/>
                    <a:pt x="692150" y="25400"/>
                  </a:cubicBezTo>
                  <a:cubicBezTo>
                    <a:pt x="698500" y="23283"/>
                    <a:pt x="704558" y="19880"/>
                    <a:pt x="711200" y="19050"/>
                  </a:cubicBezTo>
                  <a:cubicBezTo>
                    <a:pt x="757514" y="13261"/>
                    <a:pt x="781186" y="19005"/>
                    <a:pt x="819150" y="6350"/>
                  </a:cubicBezTo>
                  <a:cubicBezTo>
                    <a:pt x="823640" y="4853"/>
                    <a:pt x="827617" y="2117"/>
                    <a:pt x="831850" y="0"/>
                  </a:cubicBezTo>
                  <a:cubicBezTo>
                    <a:pt x="844550" y="4233"/>
                    <a:pt x="856963" y="9453"/>
                    <a:pt x="869950" y="12700"/>
                  </a:cubicBezTo>
                  <a:cubicBezTo>
                    <a:pt x="882839" y="15922"/>
                    <a:pt x="901646" y="19934"/>
                    <a:pt x="914400" y="25400"/>
                  </a:cubicBezTo>
                  <a:cubicBezTo>
                    <a:pt x="923101" y="29129"/>
                    <a:pt x="931333" y="33867"/>
                    <a:pt x="939800" y="38100"/>
                  </a:cubicBezTo>
                  <a:cubicBezTo>
                    <a:pt x="944033" y="40217"/>
                    <a:pt x="947859" y="43522"/>
                    <a:pt x="952500" y="44450"/>
                  </a:cubicBezTo>
                  <a:cubicBezTo>
                    <a:pt x="1000984" y="54147"/>
                    <a:pt x="973540" y="49461"/>
                    <a:pt x="1035050" y="57150"/>
                  </a:cubicBezTo>
                  <a:cubicBezTo>
                    <a:pt x="1044033" y="60144"/>
                    <a:pt x="1071527" y="69850"/>
                    <a:pt x="1079500" y="69850"/>
                  </a:cubicBezTo>
                  <a:cubicBezTo>
                    <a:pt x="1115546" y="69850"/>
                    <a:pt x="1151467" y="65617"/>
                    <a:pt x="1187450" y="63500"/>
                  </a:cubicBezTo>
                  <a:cubicBezTo>
                    <a:pt x="1276588" y="50766"/>
                    <a:pt x="1195272" y="61127"/>
                    <a:pt x="1339850" y="50800"/>
                  </a:cubicBezTo>
                  <a:cubicBezTo>
                    <a:pt x="1353281" y="49841"/>
                    <a:pt x="1457046" y="40119"/>
                    <a:pt x="1473200" y="38100"/>
                  </a:cubicBezTo>
                  <a:cubicBezTo>
                    <a:pt x="1485976" y="36503"/>
                    <a:pt x="1498430" y="32108"/>
                    <a:pt x="1511300" y="31750"/>
                  </a:cubicBezTo>
                  <a:cubicBezTo>
                    <a:pt x="1650962" y="27870"/>
                    <a:pt x="1790700" y="27517"/>
                    <a:pt x="1930400" y="25400"/>
                  </a:cubicBezTo>
                  <a:cubicBezTo>
                    <a:pt x="1936750" y="23283"/>
                    <a:pt x="1942757" y="19050"/>
                    <a:pt x="1949450" y="19050"/>
                  </a:cubicBezTo>
                  <a:cubicBezTo>
                    <a:pt x="1968500" y="19050"/>
                    <a:pt x="1957917" y="29633"/>
                    <a:pt x="1968500" y="38100"/>
                  </a:cubicBezTo>
                  <a:cubicBezTo>
                    <a:pt x="1975892" y="44013"/>
                    <a:pt x="1984563" y="49244"/>
                    <a:pt x="1993900" y="50800"/>
                  </a:cubicBezTo>
                  <a:cubicBezTo>
                    <a:pt x="2038602" y="58250"/>
                    <a:pt x="2019786" y="53079"/>
                    <a:pt x="2051050" y="63500"/>
                  </a:cubicBezTo>
                  <a:cubicBezTo>
                    <a:pt x="2070100" y="61383"/>
                    <a:pt x="2089294" y="60301"/>
                    <a:pt x="2108200" y="57150"/>
                  </a:cubicBezTo>
                  <a:cubicBezTo>
                    <a:pt x="2114802" y="56050"/>
                    <a:pt x="2120814" y="52639"/>
                    <a:pt x="2127250" y="50800"/>
                  </a:cubicBezTo>
                  <a:cubicBezTo>
                    <a:pt x="2135641" y="48402"/>
                    <a:pt x="2144183" y="46567"/>
                    <a:pt x="2152650" y="44450"/>
                  </a:cubicBezTo>
                  <a:cubicBezTo>
                    <a:pt x="2171782" y="31695"/>
                    <a:pt x="2174542" y="28718"/>
                    <a:pt x="2197100" y="19050"/>
                  </a:cubicBezTo>
                  <a:cubicBezTo>
                    <a:pt x="2252027" y="-4490"/>
                    <a:pt x="2187969" y="26790"/>
                    <a:pt x="2228850" y="6350"/>
                  </a:cubicBezTo>
                  <a:lnTo>
                    <a:pt x="2260600" y="12700"/>
                  </a:lnTo>
                  <a:cubicBezTo>
                    <a:pt x="2273268" y="15003"/>
                    <a:pt x="2286486" y="14979"/>
                    <a:pt x="2298700" y="19050"/>
                  </a:cubicBezTo>
                  <a:cubicBezTo>
                    <a:pt x="2317347" y="25266"/>
                    <a:pt x="2316577" y="34045"/>
                    <a:pt x="2330450" y="44450"/>
                  </a:cubicBezTo>
                  <a:cubicBezTo>
                    <a:pt x="2334236" y="47290"/>
                    <a:pt x="2338756" y="49042"/>
                    <a:pt x="2343150" y="50800"/>
                  </a:cubicBezTo>
                  <a:cubicBezTo>
                    <a:pt x="2349365" y="53286"/>
                    <a:pt x="2356213" y="54157"/>
                    <a:pt x="2362200" y="57150"/>
                  </a:cubicBezTo>
                  <a:cubicBezTo>
                    <a:pt x="2369026" y="60563"/>
                    <a:pt x="2374424" y="66437"/>
                    <a:pt x="2381250" y="69850"/>
                  </a:cubicBezTo>
                  <a:cubicBezTo>
                    <a:pt x="2387237" y="72843"/>
                    <a:pt x="2394085" y="73714"/>
                    <a:pt x="2400300" y="76200"/>
                  </a:cubicBezTo>
                  <a:cubicBezTo>
                    <a:pt x="2404694" y="77958"/>
                    <a:pt x="2408606" y="80792"/>
                    <a:pt x="2413000" y="82550"/>
                  </a:cubicBezTo>
                  <a:cubicBezTo>
                    <a:pt x="2419215" y="85036"/>
                    <a:pt x="2425898" y="86263"/>
                    <a:pt x="2432050" y="88900"/>
                  </a:cubicBezTo>
                  <a:cubicBezTo>
                    <a:pt x="2440751" y="92629"/>
                    <a:pt x="2448267" y="99304"/>
                    <a:pt x="2457450" y="101600"/>
                  </a:cubicBezTo>
                  <a:cubicBezTo>
                    <a:pt x="2501445" y="112599"/>
                    <a:pt x="2474176" y="106986"/>
                    <a:pt x="2540000" y="114300"/>
                  </a:cubicBezTo>
                  <a:cubicBezTo>
                    <a:pt x="2548467" y="118533"/>
                    <a:pt x="2561167" y="118533"/>
                    <a:pt x="2565400" y="127000"/>
                  </a:cubicBezTo>
                  <a:cubicBezTo>
                    <a:pt x="2573867" y="143933"/>
                    <a:pt x="2567517" y="137583"/>
                    <a:pt x="2584450" y="146050"/>
                  </a:cubicBezTo>
                  <a:cubicBezTo>
                    <a:pt x="2588256" y="168884"/>
                    <a:pt x="2588623" y="183304"/>
                    <a:pt x="2597150" y="203200"/>
                  </a:cubicBezTo>
                  <a:cubicBezTo>
                    <a:pt x="2600879" y="211901"/>
                    <a:pt x="2609850" y="228600"/>
                    <a:pt x="2609850" y="228600"/>
                  </a:cubicBezTo>
                  <a:cubicBezTo>
                    <a:pt x="2621452" y="309817"/>
                    <a:pt x="2608057" y="249518"/>
                    <a:pt x="2622550" y="285750"/>
                  </a:cubicBezTo>
                  <a:cubicBezTo>
                    <a:pt x="2628883" y="301583"/>
                    <a:pt x="2626977" y="304263"/>
                    <a:pt x="2635250" y="317500"/>
                  </a:cubicBezTo>
                  <a:cubicBezTo>
                    <a:pt x="2643340" y="330443"/>
                    <a:pt x="2653824" y="341948"/>
                    <a:pt x="2660650" y="355600"/>
                  </a:cubicBezTo>
                  <a:lnTo>
                    <a:pt x="2679700" y="393700"/>
                  </a:lnTo>
                  <a:lnTo>
                    <a:pt x="2686050" y="406400"/>
                  </a:lnTo>
                  <a:cubicBezTo>
                    <a:pt x="2688167" y="423333"/>
                    <a:pt x="2689347" y="440410"/>
                    <a:pt x="2692400" y="457200"/>
                  </a:cubicBezTo>
                  <a:cubicBezTo>
                    <a:pt x="2694642" y="469531"/>
                    <a:pt x="2699720" y="478190"/>
                    <a:pt x="2705100" y="488950"/>
                  </a:cubicBezTo>
                  <a:cubicBezTo>
                    <a:pt x="2702323" y="527825"/>
                    <a:pt x="2704723" y="566281"/>
                    <a:pt x="2692400" y="603250"/>
                  </a:cubicBezTo>
                  <a:cubicBezTo>
                    <a:pt x="2690903" y="607740"/>
                    <a:pt x="2688167" y="611717"/>
                    <a:pt x="2686050" y="615950"/>
                  </a:cubicBezTo>
                  <a:cubicBezTo>
                    <a:pt x="2683933" y="643467"/>
                    <a:pt x="2679700" y="670902"/>
                    <a:pt x="2679700" y="698500"/>
                  </a:cubicBezTo>
                  <a:cubicBezTo>
                    <a:pt x="2679700" y="753535"/>
                    <a:pt x="2693989" y="750884"/>
                    <a:pt x="2679700" y="793750"/>
                  </a:cubicBezTo>
                  <a:cubicBezTo>
                    <a:pt x="2676707" y="802730"/>
                    <a:pt x="2670729" y="810449"/>
                    <a:pt x="2667000" y="819150"/>
                  </a:cubicBezTo>
                  <a:cubicBezTo>
                    <a:pt x="2656840" y="842857"/>
                    <a:pt x="2664798" y="838328"/>
                    <a:pt x="2647950" y="863600"/>
                  </a:cubicBezTo>
                  <a:cubicBezTo>
                    <a:pt x="2638660" y="877535"/>
                    <a:pt x="2627921" y="891937"/>
                    <a:pt x="2622550" y="908050"/>
                  </a:cubicBezTo>
                  <a:lnTo>
                    <a:pt x="2616200" y="927100"/>
                  </a:lnTo>
                  <a:cubicBezTo>
                    <a:pt x="2611967" y="977900"/>
                    <a:pt x="2610970" y="1029074"/>
                    <a:pt x="2603500" y="1079500"/>
                  </a:cubicBezTo>
                  <a:cubicBezTo>
                    <a:pt x="2602382" y="1087049"/>
                    <a:pt x="2594586" y="1091924"/>
                    <a:pt x="2590800" y="1098550"/>
                  </a:cubicBezTo>
                  <a:cubicBezTo>
                    <a:pt x="2586104" y="1106769"/>
                    <a:pt x="2580396" y="1114767"/>
                    <a:pt x="2578100" y="1123950"/>
                  </a:cubicBezTo>
                  <a:cubicBezTo>
                    <a:pt x="2562153" y="1187737"/>
                    <a:pt x="2570920" y="1158191"/>
                    <a:pt x="2552700" y="1212850"/>
                  </a:cubicBezTo>
                  <a:lnTo>
                    <a:pt x="2546350" y="1231900"/>
                  </a:lnTo>
                  <a:cubicBezTo>
                    <a:pt x="2544233" y="1284817"/>
                    <a:pt x="2542461" y="1337748"/>
                    <a:pt x="2540000" y="1390650"/>
                  </a:cubicBezTo>
                  <a:cubicBezTo>
                    <a:pt x="2538227" y="1428768"/>
                    <a:pt x="2534772" y="1466808"/>
                    <a:pt x="2533650" y="1504950"/>
                  </a:cubicBezTo>
                  <a:cubicBezTo>
                    <a:pt x="2530538" y="1610759"/>
                    <a:pt x="2532586" y="1716728"/>
                    <a:pt x="2527300" y="1822450"/>
                  </a:cubicBezTo>
                  <a:cubicBezTo>
                    <a:pt x="2526222" y="1844009"/>
                    <a:pt x="2521731" y="1865576"/>
                    <a:pt x="2514600" y="1885950"/>
                  </a:cubicBezTo>
                  <a:cubicBezTo>
                    <a:pt x="2493048" y="1947526"/>
                    <a:pt x="2501554" y="1940098"/>
                    <a:pt x="2470150" y="1955800"/>
                  </a:cubicBezTo>
                  <a:cubicBezTo>
                    <a:pt x="2448423" y="1999255"/>
                    <a:pt x="2461140" y="1983860"/>
                    <a:pt x="2438400" y="2006600"/>
                  </a:cubicBezTo>
                  <a:cubicBezTo>
                    <a:pt x="2436283" y="2012950"/>
                    <a:pt x="2435494" y="2019910"/>
                    <a:pt x="2432050" y="2025650"/>
                  </a:cubicBezTo>
                  <a:cubicBezTo>
                    <a:pt x="2428970" y="2030784"/>
                    <a:pt x="2419350" y="2032363"/>
                    <a:pt x="2419350" y="2038350"/>
                  </a:cubicBezTo>
                  <a:cubicBezTo>
                    <a:pt x="2419350" y="2106771"/>
                    <a:pt x="2417023" y="2099523"/>
                    <a:pt x="2444750" y="2127250"/>
                  </a:cubicBezTo>
                  <a:cubicBezTo>
                    <a:pt x="2444454" y="2128138"/>
                    <a:pt x="2436054" y="2156330"/>
                    <a:pt x="2432050" y="2159000"/>
                  </a:cubicBezTo>
                  <a:cubicBezTo>
                    <a:pt x="2386314" y="2189491"/>
                    <a:pt x="2381713" y="2184342"/>
                    <a:pt x="2330450" y="2190750"/>
                  </a:cubicBezTo>
                  <a:cubicBezTo>
                    <a:pt x="2258127" y="2176285"/>
                    <a:pt x="2326934" y="2188526"/>
                    <a:pt x="2190750" y="2178050"/>
                  </a:cubicBezTo>
                  <a:cubicBezTo>
                    <a:pt x="2084887" y="2169907"/>
                    <a:pt x="2183356" y="2171364"/>
                    <a:pt x="2051050" y="2165350"/>
                  </a:cubicBezTo>
                  <a:cubicBezTo>
                    <a:pt x="1985467" y="2162369"/>
                    <a:pt x="1919817" y="2161117"/>
                    <a:pt x="1854200" y="2159000"/>
                  </a:cubicBezTo>
                  <a:cubicBezTo>
                    <a:pt x="1833033" y="2156883"/>
                    <a:pt x="1811559" y="2156822"/>
                    <a:pt x="1790700" y="2152650"/>
                  </a:cubicBezTo>
                  <a:cubicBezTo>
                    <a:pt x="1779523" y="2150415"/>
                    <a:pt x="1770057" y="2142513"/>
                    <a:pt x="1758950" y="2139950"/>
                  </a:cubicBezTo>
                  <a:cubicBezTo>
                    <a:pt x="1742322" y="2136113"/>
                    <a:pt x="1724983" y="2136405"/>
                    <a:pt x="1708150" y="2133600"/>
                  </a:cubicBezTo>
                  <a:cubicBezTo>
                    <a:pt x="1699542" y="2132165"/>
                    <a:pt x="1691336" y="2128811"/>
                    <a:pt x="1682750" y="2127250"/>
                  </a:cubicBezTo>
                  <a:cubicBezTo>
                    <a:pt x="1668024" y="2124573"/>
                    <a:pt x="1653117" y="2123017"/>
                    <a:pt x="1638300" y="2120900"/>
                  </a:cubicBezTo>
                  <a:cubicBezTo>
                    <a:pt x="1606550" y="2123017"/>
                    <a:pt x="1574845" y="2125978"/>
                    <a:pt x="1543050" y="2127250"/>
                  </a:cubicBezTo>
                  <a:cubicBezTo>
                    <a:pt x="1480847" y="2129738"/>
                    <a:pt x="1124595" y="2138631"/>
                    <a:pt x="1073150" y="2139950"/>
                  </a:cubicBezTo>
                  <a:cubicBezTo>
                    <a:pt x="1058333" y="2142067"/>
                    <a:pt x="1043463" y="2143839"/>
                    <a:pt x="1028700" y="2146300"/>
                  </a:cubicBezTo>
                  <a:cubicBezTo>
                    <a:pt x="1018054" y="2148074"/>
                    <a:pt x="1007743" y="2152650"/>
                    <a:pt x="996950" y="2152650"/>
                  </a:cubicBezTo>
                  <a:cubicBezTo>
                    <a:pt x="979885" y="2152650"/>
                    <a:pt x="963083" y="2148417"/>
                    <a:pt x="946150" y="2146300"/>
                  </a:cubicBezTo>
                  <a:cubicBezTo>
                    <a:pt x="903112" y="2131954"/>
                    <a:pt x="955616" y="2148193"/>
                    <a:pt x="882650" y="2133600"/>
                  </a:cubicBezTo>
                  <a:cubicBezTo>
                    <a:pt x="865534" y="2130177"/>
                    <a:pt x="848917" y="2124557"/>
                    <a:pt x="831850" y="2120900"/>
                  </a:cubicBezTo>
                  <a:cubicBezTo>
                    <a:pt x="712754" y="2095379"/>
                    <a:pt x="450193" y="2108523"/>
                    <a:pt x="431800" y="2108200"/>
                  </a:cubicBezTo>
                  <a:cubicBezTo>
                    <a:pt x="389467" y="2106083"/>
                    <a:pt x="347027" y="2105522"/>
                    <a:pt x="304800" y="2101850"/>
                  </a:cubicBezTo>
                  <a:cubicBezTo>
                    <a:pt x="298132" y="2101270"/>
                    <a:pt x="291490" y="2098944"/>
                    <a:pt x="285750" y="2095500"/>
                  </a:cubicBezTo>
                  <a:cubicBezTo>
                    <a:pt x="257203" y="2078372"/>
                    <a:pt x="285610" y="2089010"/>
                    <a:pt x="266700" y="2070100"/>
                  </a:cubicBezTo>
                  <a:cubicBezTo>
                    <a:pt x="263353" y="2066753"/>
                    <a:pt x="258233" y="2065867"/>
                    <a:pt x="254000" y="2063750"/>
                  </a:cubicBezTo>
                  <a:cubicBezTo>
                    <a:pt x="234733" y="2025215"/>
                    <a:pt x="266914" y="2084326"/>
                    <a:pt x="228600" y="2038350"/>
                  </a:cubicBezTo>
                  <a:cubicBezTo>
                    <a:pt x="222540" y="2031078"/>
                    <a:pt x="220596" y="2021169"/>
                    <a:pt x="215900" y="2012950"/>
                  </a:cubicBezTo>
                  <a:cubicBezTo>
                    <a:pt x="212114" y="2006324"/>
                    <a:pt x="207127" y="2000444"/>
                    <a:pt x="203200" y="1993900"/>
                  </a:cubicBezTo>
                  <a:cubicBezTo>
                    <a:pt x="200765" y="1989841"/>
                    <a:pt x="200197" y="1984547"/>
                    <a:pt x="196850" y="1981200"/>
                  </a:cubicBezTo>
                  <a:cubicBezTo>
                    <a:pt x="193503" y="1977853"/>
                    <a:pt x="187936" y="1977690"/>
                    <a:pt x="184150" y="1974850"/>
                  </a:cubicBezTo>
                  <a:cubicBezTo>
                    <a:pt x="160080" y="1956797"/>
                    <a:pt x="177904" y="1951601"/>
                    <a:pt x="133350" y="1936750"/>
                  </a:cubicBezTo>
                  <a:cubicBezTo>
                    <a:pt x="109810" y="1928903"/>
                    <a:pt x="120287" y="1933393"/>
                    <a:pt x="101600" y="1924050"/>
                  </a:cubicBezTo>
                  <a:cubicBezTo>
                    <a:pt x="97367" y="1917700"/>
                    <a:pt x="92827" y="1911544"/>
                    <a:pt x="88900" y="1905000"/>
                  </a:cubicBezTo>
                  <a:cubicBezTo>
                    <a:pt x="86465" y="1900941"/>
                    <a:pt x="85301" y="1896151"/>
                    <a:pt x="82550" y="1892300"/>
                  </a:cubicBezTo>
                  <a:cubicBezTo>
                    <a:pt x="74672" y="1881271"/>
                    <a:pt x="65970" y="1870840"/>
                    <a:pt x="57150" y="1860550"/>
                  </a:cubicBezTo>
                  <a:cubicBezTo>
                    <a:pt x="53254" y="1856004"/>
                    <a:pt x="48042" y="1852639"/>
                    <a:pt x="44450" y="1847850"/>
                  </a:cubicBezTo>
                  <a:cubicBezTo>
                    <a:pt x="41610" y="1844064"/>
                    <a:pt x="41796" y="1838107"/>
                    <a:pt x="38100" y="1835150"/>
                  </a:cubicBezTo>
                  <a:cubicBezTo>
                    <a:pt x="30708" y="1829237"/>
                    <a:pt x="21167" y="1826683"/>
                    <a:pt x="12700" y="1822450"/>
                  </a:cubicBezTo>
                  <a:cubicBezTo>
                    <a:pt x="30185" y="1787480"/>
                    <a:pt x="11699" y="1834492"/>
                    <a:pt x="6350" y="1797050"/>
                  </a:cubicBezTo>
                  <a:cubicBezTo>
                    <a:pt x="4824" y="1786366"/>
                    <a:pt x="10769" y="1775919"/>
                    <a:pt x="12700" y="1765300"/>
                  </a:cubicBezTo>
                  <a:cubicBezTo>
                    <a:pt x="15003" y="1752632"/>
                    <a:pt x="16257" y="1739769"/>
                    <a:pt x="19050" y="1727200"/>
                  </a:cubicBezTo>
                  <a:cubicBezTo>
                    <a:pt x="20502" y="1720666"/>
                    <a:pt x="31750" y="1710267"/>
                    <a:pt x="25400" y="1708150"/>
                  </a:cubicBezTo>
                  <a:cubicBezTo>
                    <a:pt x="16420" y="1705157"/>
                    <a:pt x="8467" y="1716617"/>
                    <a:pt x="0" y="1720850"/>
                  </a:cubicBezTo>
                  <a:cubicBezTo>
                    <a:pt x="6364" y="1701757"/>
                    <a:pt x="5373" y="1699163"/>
                    <a:pt x="19050" y="1682750"/>
                  </a:cubicBezTo>
                  <a:cubicBezTo>
                    <a:pt x="24799" y="1675851"/>
                    <a:pt x="32880" y="1671008"/>
                    <a:pt x="38100" y="1663700"/>
                  </a:cubicBezTo>
                  <a:cubicBezTo>
                    <a:pt x="50871" y="1645820"/>
                    <a:pt x="52037" y="1633354"/>
                    <a:pt x="57150" y="1612900"/>
                  </a:cubicBezTo>
                  <a:cubicBezTo>
                    <a:pt x="59267" y="1587500"/>
                    <a:pt x="58160" y="1561622"/>
                    <a:pt x="63500" y="1536700"/>
                  </a:cubicBezTo>
                  <a:cubicBezTo>
                    <a:pt x="64754" y="1530846"/>
                    <a:pt x="72608" y="1528789"/>
                    <a:pt x="76200" y="1524000"/>
                  </a:cubicBezTo>
                  <a:cubicBezTo>
                    <a:pt x="79040" y="1520214"/>
                    <a:pt x="79203" y="1514647"/>
                    <a:pt x="82550" y="1511300"/>
                  </a:cubicBezTo>
                  <a:cubicBezTo>
                    <a:pt x="87222" y="1506628"/>
                    <a:pt x="110580" y="1499840"/>
                    <a:pt x="114300" y="1498600"/>
                  </a:cubicBezTo>
                  <a:cubicBezTo>
                    <a:pt x="133826" y="1459548"/>
                    <a:pt x="121749" y="1481076"/>
                    <a:pt x="152400" y="1435100"/>
                  </a:cubicBezTo>
                  <a:cubicBezTo>
                    <a:pt x="156633" y="1428750"/>
                    <a:pt x="161687" y="1422876"/>
                    <a:pt x="165100" y="1416050"/>
                  </a:cubicBezTo>
                  <a:cubicBezTo>
                    <a:pt x="167217" y="1411817"/>
                    <a:pt x="168103" y="1406697"/>
                    <a:pt x="171450" y="1403350"/>
                  </a:cubicBezTo>
                  <a:cubicBezTo>
                    <a:pt x="174797" y="1400003"/>
                    <a:pt x="179917" y="1399117"/>
                    <a:pt x="184150" y="1397000"/>
                  </a:cubicBezTo>
                  <a:cubicBezTo>
                    <a:pt x="186267" y="1390650"/>
                    <a:pt x="188014" y="1384165"/>
                    <a:pt x="190500" y="1377950"/>
                  </a:cubicBezTo>
                  <a:cubicBezTo>
                    <a:pt x="192258" y="1373556"/>
                    <a:pt x="196635" y="1369978"/>
                    <a:pt x="196850" y="1365250"/>
                  </a:cubicBezTo>
                  <a:cubicBezTo>
                    <a:pt x="200888" y="1276417"/>
                    <a:pt x="200624" y="1187438"/>
                    <a:pt x="203200" y="1098550"/>
                  </a:cubicBezTo>
                  <a:cubicBezTo>
                    <a:pt x="204857" y="1041385"/>
                    <a:pt x="207433" y="984250"/>
                    <a:pt x="209550" y="927100"/>
                  </a:cubicBezTo>
                  <a:cubicBezTo>
                    <a:pt x="192933" y="877250"/>
                    <a:pt x="204616" y="917641"/>
                    <a:pt x="196850" y="812800"/>
                  </a:cubicBezTo>
                  <a:cubicBezTo>
                    <a:pt x="194967" y="787382"/>
                    <a:pt x="192617" y="762000"/>
                    <a:pt x="190500" y="736600"/>
                  </a:cubicBezTo>
                  <a:cubicBezTo>
                    <a:pt x="192617" y="635000"/>
                    <a:pt x="198732" y="533405"/>
                    <a:pt x="196850" y="431800"/>
                  </a:cubicBezTo>
                  <a:cubicBezTo>
                    <a:pt x="196602" y="418415"/>
                    <a:pt x="187397" y="406687"/>
                    <a:pt x="184150" y="393700"/>
                  </a:cubicBezTo>
                  <a:cubicBezTo>
                    <a:pt x="173661" y="351744"/>
                    <a:pt x="178882" y="376960"/>
                    <a:pt x="171450" y="317500"/>
                  </a:cubicBezTo>
                  <a:cubicBezTo>
                    <a:pt x="175206" y="287450"/>
                    <a:pt x="169917" y="268233"/>
                    <a:pt x="190500" y="247650"/>
                  </a:cubicBezTo>
                  <a:cubicBezTo>
                    <a:pt x="193847" y="244303"/>
                    <a:pt x="198967" y="243417"/>
                    <a:pt x="203200" y="241300"/>
                  </a:cubicBezTo>
                  <a:lnTo>
                    <a:pt x="215900" y="279400"/>
                  </a:lnTo>
                </a:path>
              </a:pathLst>
            </a:custGeom>
            <a:solidFill>
              <a:srgbClr val="0070C0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4200F2C-55F6-4574-8B20-57E1BD57225D}"/>
                </a:ext>
              </a:extLst>
            </p:cNvPr>
            <p:cNvSpPr/>
            <p:nvPr/>
          </p:nvSpPr>
          <p:spPr>
            <a:xfrm>
              <a:off x="5268516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AFD369E-46CE-4C90-9485-8F812353BD84}"/>
                </a:ext>
              </a:extLst>
            </p:cNvPr>
            <p:cNvSpPr/>
            <p:nvPr/>
          </p:nvSpPr>
          <p:spPr>
            <a:xfrm>
              <a:off x="5687039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758D4F3-887D-4721-8763-655C47ECDCA4}"/>
                </a:ext>
              </a:extLst>
            </p:cNvPr>
            <p:cNvSpPr/>
            <p:nvPr/>
          </p:nvSpPr>
          <p:spPr>
            <a:xfrm>
              <a:off x="6105562" y="3805616"/>
              <a:ext cx="418523" cy="43293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D022BAB-4C23-4024-A083-CBDDE97D9817}"/>
                </a:ext>
              </a:extLst>
            </p:cNvPr>
            <p:cNvSpPr/>
            <p:nvPr/>
          </p:nvSpPr>
          <p:spPr>
            <a:xfrm>
              <a:off x="6524085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FF83492-C507-432B-AB6D-8B3B43E9EEE8}"/>
                </a:ext>
              </a:extLst>
            </p:cNvPr>
            <p:cNvSpPr/>
            <p:nvPr/>
          </p:nvSpPr>
          <p:spPr>
            <a:xfrm>
              <a:off x="5268516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2ADFB92-3C25-4F67-A363-9836E833079F}"/>
                </a:ext>
              </a:extLst>
            </p:cNvPr>
            <p:cNvSpPr/>
            <p:nvPr/>
          </p:nvSpPr>
          <p:spPr>
            <a:xfrm>
              <a:off x="5687039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E7C0EFE-F568-4C85-B335-375506D9B007}"/>
                </a:ext>
              </a:extLst>
            </p:cNvPr>
            <p:cNvSpPr/>
            <p:nvPr/>
          </p:nvSpPr>
          <p:spPr>
            <a:xfrm>
              <a:off x="6105562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4444B3A-5872-4EF6-9D14-D0AEFFE9DEF3}"/>
                </a:ext>
              </a:extLst>
            </p:cNvPr>
            <p:cNvSpPr/>
            <p:nvPr/>
          </p:nvSpPr>
          <p:spPr>
            <a:xfrm>
              <a:off x="6524085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8D3116F8-50DD-43D5-9819-31E70C1C2148}"/>
                </a:ext>
              </a:extLst>
            </p:cNvPr>
            <p:cNvSpPr/>
            <p:nvPr/>
          </p:nvSpPr>
          <p:spPr>
            <a:xfrm>
              <a:off x="6942608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E5A04D7-098B-428C-89AF-963BA0049AA1}"/>
                </a:ext>
              </a:extLst>
            </p:cNvPr>
            <p:cNvSpPr/>
            <p:nvPr/>
          </p:nvSpPr>
          <p:spPr>
            <a:xfrm>
              <a:off x="6942608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1C81108-C83E-4355-8D66-328F6DF50C03}"/>
                </a:ext>
              </a:extLst>
            </p:cNvPr>
            <p:cNvSpPr/>
            <p:nvPr/>
          </p:nvSpPr>
          <p:spPr>
            <a:xfrm>
              <a:off x="5268516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16BFB7E-E43B-403C-B6F3-0FC37C1CC6F6}"/>
                </a:ext>
              </a:extLst>
            </p:cNvPr>
            <p:cNvSpPr/>
            <p:nvPr/>
          </p:nvSpPr>
          <p:spPr>
            <a:xfrm>
              <a:off x="5687039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64653E7-6EBC-42B2-87EF-DD353236F4C2}"/>
                </a:ext>
              </a:extLst>
            </p:cNvPr>
            <p:cNvSpPr/>
            <p:nvPr/>
          </p:nvSpPr>
          <p:spPr>
            <a:xfrm>
              <a:off x="6105562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13621410-8FDA-48A1-802C-466C61E8C719}"/>
                </a:ext>
              </a:extLst>
            </p:cNvPr>
            <p:cNvSpPr/>
            <p:nvPr/>
          </p:nvSpPr>
          <p:spPr>
            <a:xfrm>
              <a:off x="6524085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EA2D00E8-DA1A-45BE-A734-A0803328558E}"/>
                </a:ext>
              </a:extLst>
            </p:cNvPr>
            <p:cNvSpPr/>
            <p:nvPr/>
          </p:nvSpPr>
          <p:spPr>
            <a:xfrm>
              <a:off x="5268516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DB47782-93E3-4190-9F03-4809D627F0B2}"/>
                </a:ext>
              </a:extLst>
            </p:cNvPr>
            <p:cNvSpPr/>
            <p:nvPr/>
          </p:nvSpPr>
          <p:spPr>
            <a:xfrm>
              <a:off x="5687039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B2A7EDE-5543-43A8-B1F6-1F3024F058B6}"/>
                </a:ext>
              </a:extLst>
            </p:cNvPr>
            <p:cNvSpPr/>
            <p:nvPr/>
          </p:nvSpPr>
          <p:spPr>
            <a:xfrm>
              <a:off x="6105562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BDB5B65-1E0D-4F50-BBE4-358E4F028748}"/>
                </a:ext>
              </a:extLst>
            </p:cNvPr>
            <p:cNvSpPr/>
            <p:nvPr/>
          </p:nvSpPr>
          <p:spPr>
            <a:xfrm>
              <a:off x="6524085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65CD85DE-40AA-456C-ADD6-4D4578DEA6F7}"/>
                </a:ext>
              </a:extLst>
            </p:cNvPr>
            <p:cNvSpPr/>
            <p:nvPr/>
          </p:nvSpPr>
          <p:spPr>
            <a:xfrm>
              <a:off x="6942608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AE8FFDA-7048-44F1-A8AD-5AD45DE8E11B}"/>
                </a:ext>
              </a:extLst>
            </p:cNvPr>
            <p:cNvSpPr/>
            <p:nvPr/>
          </p:nvSpPr>
          <p:spPr>
            <a:xfrm>
              <a:off x="6942608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6AEA983-D73B-4CC5-8F0E-BC929CA194B0}"/>
                </a:ext>
              </a:extLst>
            </p:cNvPr>
            <p:cNvSpPr txBox="1"/>
            <p:nvPr/>
          </p:nvSpPr>
          <p:spPr>
            <a:xfrm>
              <a:off x="5320105" y="358637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9BACB88-9232-4236-BA0D-13FB4DC1AE9D}"/>
                </a:ext>
              </a:extLst>
            </p:cNvPr>
            <p:cNvSpPr txBox="1"/>
            <p:nvPr/>
          </p:nvSpPr>
          <p:spPr>
            <a:xfrm>
              <a:off x="5091190" y="382849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C94DFC6-F15F-46CE-B001-DF77B3545941}"/>
                </a:ext>
              </a:extLst>
            </p:cNvPr>
            <p:cNvSpPr txBox="1"/>
            <p:nvPr/>
          </p:nvSpPr>
          <p:spPr>
            <a:xfrm>
              <a:off x="6924083" y="3594386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nc-1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F0C8ED0-ACC4-41A6-BD9A-69F25DDE75DF}"/>
                </a:ext>
              </a:extLst>
            </p:cNvPr>
            <p:cNvSpPr txBox="1"/>
            <p:nvPr/>
          </p:nvSpPr>
          <p:spPr>
            <a:xfrm>
              <a:off x="4911654" y="5210016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nr-1</a:t>
              </a:r>
            </a:p>
          </p:txBody>
        </p:sp>
      </p:grp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B91A7B-F02D-46BF-869D-AA04176CBA65}"/>
              </a:ext>
            </a:extLst>
          </p:cNvPr>
          <p:cNvSpPr/>
          <p:nvPr/>
        </p:nvSpPr>
        <p:spPr>
          <a:xfrm>
            <a:off x="10430479" y="6187479"/>
            <a:ext cx="659543" cy="432930"/>
          </a:xfrm>
          <a:custGeom>
            <a:avLst/>
            <a:gdLst>
              <a:gd name="connsiteX0" fmla="*/ 209942 w 434955"/>
              <a:gd name="connsiteY0" fmla="*/ 14990 h 452213"/>
              <a:gd name="connsiteX1" fmla="*/ 209942 w 434955"/>
              <a:gd name="connsiteY1" fmla="*/ 14990 h 452213"/>
              <a:gd name="connsiteX2" fmla="*/ 120001 w 434955"/>
              <a:gd name="connsiteY2" fmla="*/ 89941 h 452213"/>
              <a:gd name="connsiteX3" fmla="*/ 75030 w 434955"/>
              <a:gd name="connsiteY3" fmla="*/ 134911 h 452213"/>
              <a:gd name="connsiteX4" fmla="*/ 15070 w 434955"/>
              <a:gd name="connsiteY4" fmla="*/ 164891 h 452213"/>
              <a:gd name="connsiteX5" fmla="*/ 15070 w 434955"/>
              <a:gd name="connsiteY5" fmla="*/ 239842 h 452213"/>
              <a:gd name="connsiteX6" fmla="*/ 60040 w 434955"/>
              <a:gd name="connsiteY6" fmla="*/ 254832 h 452213"/>
              <a:gd name="connsiteX7" fmla="*/ 90021 w 434955"/>
              <a:gd name="connsiteY7" fmla="*/ 359764 h 452213"/>
              <a:gd name="connsiteX8" fmla="*/ 149981 w 434955"/>
              <a:gd name="connsiteY8" fmla="*/ 389744 h 452213"/>
              <a:gd name="connsiteX9" fmla="*/ 179962 w 434955"/>
              <a:gd name="connsiteY9" fmla="*/ 404734 h 452213"/>
              <a:gd name="connsiteX10" fmla="*/ 209942 w 434955"/>
              <a:gd name="connsiteY10" fmla="*/ 419724 h 452213"/>
              <a:gd name="connsiteX11" fmla="*/ 254912 w 434955"/>
              <a:gd name="connsiteY11" fmla="*/ 434714 h 452213"/>
              <a:gd name="connsiteX12" fmla="*/ 299883 w 434955"/>
              <a:gd name="connsiteY12" fmla="*/ 434714 h 452213"/>
              <a:gd name="connsiteX13" fmla="*/ 329863 w 434955"/>
              <a:gd name="connsiteY13" fmla="*/ 374754 h 452213"/>
              <a:gd name="connsiteX14" fmla="*/ 344853 w 434955"/>
              <a:gd name="connsiteY14" fmla="*/ 344773 h 452213"/>
              <a:gd name="connsiteX15" fmla="*/ 359844 w 434955"/>
              <a:gd name="connsiteY15" fmla="*/ 299803 h 452213"/>
              <a:gd name="connsiteX16" fmla="*/ 389824 w 434955"/>
              <a:gd name="connsiteY16" fmla="*/ 284813 h 452213"/>
              <a:gd name="connsiteX17" fmla="*/ 434794 w 434955"/>
              <a:gd name="connsiteY17" fmla="*/ 224852 h 452213"/>
              <a:gd name="connsiteX18" fmla="*/ 404814 w 434955"/>
              <a:gd name="connsiteY18" fmla="*/ 164891 h 452213"/>
              <a:gd name="connsiteX19" fmla="*/ 389824 w 434955"/>
              <a:gd name="connsiteY19" fmla="*/ 134911 h 452213"/>
              <a:gd name="connsiteX20" fmla="*/ 344853 w 434955"/>
              <a:gd name="connsiteY20" fmla="*/ 44970 h 452213"/>
              <a:gd name="connsiteX21" fmla="*/ 299883 w 434955"/>
              <a:gd name="connsiteY21" fmla="*/ 0 h 452213"/>
              <a:gd name="connsiteX22" fmla="*/ 239922 w 434955"/>
              <a:gd name="connsiteY22" fmla="*/ 29980 h 452213"/>
              <a:gd name="connsiteX23" fmla="*/ 224932 w 434955"/>
              <a:gd name="connsiteY23" fmla="*/ 59960 h 452213"/>
              <a:gd name="connsiteX24" fmla="*/ 209942 w 434955"/>
              <a:gd name="connsiteY24" fmla="*/ 14990 h 45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4955" h="452213">
                <a:moveTo>
                  <a:pt x="209942" y="14990"/>
                </a:moveTo>
                <a:lnTo>
                  <a:pt x="209942" y="14990"/>
                </a:lnTo>
                <a:cubicBezTo>
                  <a:pt x="150826" y="133222"/>
                  <a:pt x="220009" y="32794"/>
                  <a:pt x="120001" y="89941"/>
                </a:cubicBezTo>
                <a:cubicBezTo>
                  <a:pt x="101595" y="100459"/>
                  <a:pt x="92281" y="122589"/>
                  <a:pt x="75030" y="134911"/>
                </a:cubicBezTo>
                <a:cubicBezTo>
                  <a:pt x="56846" y="147899"/>
                  <a:pt x="15070" y="164891"/>
                  <a:pt x="15070" y="164891"/>
                </a:cubicBezTo>
                <a:cubicBezTo>
                  <a:pt x="6944" y="189268"/>
                  <a:pt x="-14339" y="217786"/>
                  <a:pt x="15070" y="239842"/>
                </a:cubicBezTo>
                <a:cubicBezTo>
                  <a:pt x="27711" y="249323"/>
                  <a:pt x="45050" y="249835"/>
                  <a:pt x="60040" y="254832"/>
                </a:cubicBezTo>
                <a:cubicBezTo>
                  <a:pt x="60170" y="255354"/>
                  <a:pt x="82851" y="352594"/>
                  <a:pt x="90021" y="359764"/>
                </a:cubicBezTo>
                <a:cubicBezTo>
                  <a:pt x="105822" y="375565"/>
                  <a:pt x="129994" y="379751"/>
                  <a:pt x="149981" y="389744"/>
                </a:cubicBezTo>
                <a:lnTo>
                  <a:pt x="179962" y="404734"/>
                </a:lnTo>
                <a:cubicBezTo>
                  <a:pt x="189955" y="409731"/>
                  <a:pt x="199342" y="416191"/>
                  <a:pt x="209942" y="419724"/>
                </a:cubicBezTo>
                <a:lnTo>
                  <a:pt x="254912" y="434714"/>
                </a:lnTo>
                <a:cubicBezTo>
                  <a:pt x="270150" y="449951"/>
                  <a:pt x="275683" y="464964"/>
                  <a:pt x="299883" y="434714"/>
                </a:cubicBezTo>
                <a:cubicBezTo>
                  <a:pt x="313842" y="417265"/>
                  <a:pt x="319870" y="394741"/>
                  <a:pt x="329863" y="374754"/>
                </a:cubicBezTo>
                <a:cubicBezTo>
                  <a:pt x="334860" y="364760"/>
                  <a:pt x="341320" y="355373"/>
                  <a:pt x="344853" y="344773"/>
                </a:cubicBezTo>
                <a:cubicBezTo>
                  <a:pt x="349850" y="329783"/>
                  <a:pt x="350363" y="312444"/>
                  <a:pt x="359844" y="299803"/>
                </a:cubicBezTo>
                <a:cubicBezTo>
                  <a:pt x="366548" y="290865"/>
                  <a:pt x="379831" y="289810"/>
                  <a:pt x="389824" y="284813"/>
                </a:cubicBezTo>
                <a:cubicBezTo>
                  <a:pt x="396897" y="277739"/>
                  <a:pt x="437838" y="243117"/>
                  <a:pt x="434794" y="224852"/>
                </a:cubicBezTo>
                <a:cubicBezTo>
                  <a:pt x="431120" y="202810"/>
                  <a:pt x="414807" y="184878"/>
                  <a:pt x="404814" y="164891"/>
                </a:cubicBezTo>
                <a:lnTo>
                  <a:pt x="389824" y="134911"/>
                </a:lnTo>
                <a:cubicBezTo>
                  <a:pt x="363289" y="28769"/>
                  <a:pt x="394971" y="111792"/>
                  <a:pt x="344853" y="44970"/>
                </a:cubicBezTo>
                <a:cubicBezTo>
                  <a:pt x="308876" y="-2999"/>
                  <a:pt x="355847" y="27982"/>
                  <a:pt x="299883" y="0"/>
                </a:cubicBezTo>
                <a:cubicBezTo>
                  <a:pt x="279896" y="9993"/>
                  <a:pt x="249915" y="9993"/>
                  <a:pt x="239922" y="29980"/>
                </a:cubicBezTo>
                <a:cubicBezTo>
                  <a:pt x="234925" y="39973"/>
                  <a:pt x="234228" y="53762"/>
                  <a:pt x="224932" y="59960"/>
                </a:cubicBezTo>
                <a:cubicBezTo>
                  <a:pt x="216617" y="65503"/>
                  <a:pt x="212440" y="22485"/>
                  <a:pt x="209942" y="1499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A0289A4B-461E-40ED-AFBF-4FC404D5A78B}"/>
              </a:ext>
            </a:extLst>
          </p:cNvPr>
          <p:cNvSpPr/>
          <p:nvPr/>
        </p:nvSpPr>
        <p:spPr>
          <a:xfrm>
            <a:off x="9524854" y="5646717"/>
            <a:ext cx="418523" cy="276999"/>
          </a:xfrm>
          <a:custGeom>
            <a:avLst/>
            <a:gdLst>
              <a:gd name="connsiteX0" fmla="*/ 209942 w 434955"/>
              <a:gd name="connsiteY0" fmla="*/ 14990 h 452213"/>
              <a:gd name="connsiteX1" fmla="*/ 209942 w 434955"/>
              <a:gd name="connsiteY1" fmla="*/ 14990 h 452213"/>
              <a:gd name="connsiteX2" fmla="*/ 120001 w 434955"/>
              <a:gd name="connsiteY2" fmla="*/ 89941 h 452213"/>
              <a:gd name="connsiteX3" fmla="*/ 75030 w 434955"/>
              <a:gd name="connsiteY3" fmla="*/ 134911 h 452213"/>
              <a:gd name="connsiteX4" fmla="*/ 15070 w 434955"/>
              <a:gd name="connsiteY4" fmla="*/ 164891 h 452213"/>
              <a:gd name="connsiteX5" fmla="*/ 15070 w 434955"/>
              <a:gd name="connsiteY5" fmla="*/ 239842 h 452213"/>
              <a:gd name="connsiteX6" fmla="*/ 60040 w 434955"/>
              <a:gd name="connsiteY6" fmla="*/ 254832 h 452213"/>
              <a:gd name="connsiteX7" fmla="*/ 90021 w 434955"/>
              <a:gd name="connsiteY7" fmla="*/ 359764 h 452213"/>
              <a:gd name="connsiteX8" fmla="*/ 149981 w 434955"/>
              <a:gd name="connsiteY8" fmla="*/ 389744 h 452213"/>
              <a:gd name="connsiteX9" fmla="*/ 179962 w 434955"/>
              <a:gd name="connsiteY9" fmla="*/ 404734 h 452213"/>
              <a:gd name="connsiteX10" fmla="*/ 209942 w 434955"/>
              <a:gd name="connsiteY10" fmla="*/ 419724 h 452213"/>
              <a:gd name="connsiteX11" fmla="*/ 254912 w 434955"/>
              <a:gd name="connsiteY11" fmla="*/ 434714 h 452213"/>
              <a:gd name="connsiteX12" fmla="*/ 299883 w 434955"/>
              <a:gd name="connsiteY12" fmla="*/ 434714 h 452213"/>
              <a:gd name="connsiteX13" fmla="*/ 329863 w 434955"/>
              <a:gd name="connsiteY13" fmla="*/ 374754 h 452213"/>
              <a:gd name="connsiteX14" fmla="*/ 344853 w 434955"/>
              <a:gd name="connsiteY14" fmla="*/ 344773 h 452213"/>
              <a:gd name="connsiteX15" fmla="*/ 359844 w 434955"/>
              <a:gd name="connsiteY15" fmla="*/ 299803 h 452213"/>
              <a:gd name="connsiteX16" fmla="*/ 389824 w 434955"/>
              <a:gd name="connsiteY16" fmla="*/ 284813 h 452213"/>
              <a:gd name="connsiteX17" fmla="*/ 434794 w 434955"/>
              <a:gd name="connsiteY17" fmla="*/ 224852 h 452213"/>
              <a:gd name="connsiteX18" fmla="*/ 404814 w 434955"/>
              <a:gd name="connsiteY18" fmla="*/ 164891 h 452213"/>
              <a:gd name="connsiteX19" fmla="*/ 389824 w 434955"/>
              <a:gd name="connsiteY19" fmla="*/ 134911 h 452213"/>
              <a:gd name="connsiteX20" fmla="*/ 344853 w 434955"/>
              <a:gd name="connsiteY20" fmla="*/ 44970 h 452213"/>
              <a:gd name="connsiteX21" fmla="*/ 299883 w 434955"/>
              <a:gd name="connsiteY21" fmla="*/ 0 h 452213"/>
              <a:gd name="connsiteX22" fmla="*/ 239922 w 434955"/>
              <a:gd name="connsiteY22" fmla="*/ 29980 h 452213"/>
              <a:gd name="connsiteX23" fmla="*/ 224932 w 434955"/>
              <a:gd name="connsiteY23" fmla="*/ 59960 h 452213"/>
              <a:gd name="connsiteX24" fmla="*/ 209942 w 434955"/>
              <a:gd name="connsiteY24" fmla="*/ 14990 h 45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4955" h="452213">
                <a:moveTo>
                  <a:pt x="209942" y="14990"/>
                </a:moveTo>
                <a:lnTo>
                  <a:pt x="209942" y="14990"/>
                </a:lnTo>
                <a:cubicBezTo>
                  <a:pt x="150826" y="133222"/>
                  <a:pt x="220009" y="32794"/>
                  <a:pt x="120001" y="89941"/>
                </a:cubicBezTo>
                <a:cubicBezTo>
                  <a:pt x="101595" y="100459"/>
                  <a:pt x="92281" y="122589"/>
                  <a:pt x="75030" y="134911"/>
                </a:cubicBezTo>
                <a:cubicBezTo>
                  <a:pt x="56846" y="147899"/>
                  <a:pt x="15070" y="164891"/>
                  <a:pt x="15070" y="164891"/>
                </a:cubicBezTo>
                <a:cubicBezTo>
                  <a:pt x="6944" y="189268"/>
                  <a:pt x="-14339" y="217786"/>
                  <a:pt x="15070" y="239842"/>
                </a:cubicBezTo>
                <a:cubicBezTo>
                  <a:pt x="27711" y="249323"/>
                  <a:pt x="45050" y="249835"/>
                  <a:pt x="60040" y="254832"/>
                </a:cubicBezTo>
                <a:cubicBezTo>
                  <a:pt x="60170" y="255354"/>
                  <a:pt x="82851" y="352594"/>
                  <a:pt x="90021" y="359764"/>
                </a:cubicBezTo>
                <a:cubicBezTo>
                  <a:pt x="105822" y="375565"/>
                  <a:pt x="129994" y="379751"/>
                  <a:pt x="149981" y="389744"/>
                </a:cubicBezTo>
                <a:lnTo>
                  <a:pt x="179962" y="404734"/>
                </a:lnTo>
                <a:cubicBezTo>
                  <a:pt x="189955" y="409731"/>
                  <a:pt x="199342" y="416191"/>
                  <a:pt x="209942" y="419724"/>
                </a:cubicBezTo>
                <a:lnTo>
                  <a:pt x="254912" y="434714"/>
                </a:lnTo>
                <a:cubicBezTo>
                  <a:pt x="270150" y="449951"/>
                  <a:pt x="275683" y="464964"/>
                  <a:pt x="299883" y="434714"/>
                </a:cubicBezTo>
                <a:cubicBezTo>
                  <a:pt x="313842" y="417265"/>
                  <a:pt x="319870" y="394741"/>
                  <a:pt x="329863" y="374754"/>
                </a:cubicBezTo>
                <a:cubicBezTo>
                  <a:pt x="334860" y="364760"/>
                  <a:pt x="341320" y="355373"/>
                  <a:pt x="344853" y="344773"/>
                </a:cubicBezTo>
                <a:cubicBezTo>
                  <a:pt x="349850" y="329783"/>
                  <a:pt x="350363" y="312444"/>
                  <a:pt x="359844" y="299803"/>
                </a:cubicBezTo>
                <a:cubicBezTo>
                  <a:pt x="366548" y="290865"/>
                  <a:pt x="379831" y="289810"/>
                  <a:pt x="389824" y="284813"/>
                </a:cubicBezTo>
                <a:cubicBezTo>
                  <a:pt x="396897" y="277739"/>
                  <a:pt x="437838" y="243117"/>
                  <a:pt x="434794" y="224852"/>
                </a:cubicBezTo>
                <a:cubicBezTo>
                  <a:pt x="431120" y="202810"/>
                  <a:pt x="414807" y="184878"/>
                  <a:pt x="404814" y="164891"/>
                </a:cubicBezTo>
                <a:lnTo>
                  <a:pt x="389824" y="134911"/>
                </a:lnTo>
                <a:cubicBezTo>
                  <a:pt x="363289" y="28769"/>
                  <a:pt x="394971" y="111792"/>
                  <a:pt x="344853" y="44970"/>
                </a:cubicBezTo>
                <a:cubicBezTo>
                  <a:pt x="308876" y="-2999"/>
                  <a:pt x="355847" y="27982"/>
                  <a:pt x="299883" y="0"/>
                </a:cubicBezTo>
                <a:cubicBezTo>
                  <a:pt x="279896" y="9993"/>
                  <a:pt x="249915" y="9993"/>
                  <a:pt x="239922" y="29980"/>
                </a:cubicBezTo>
                <a:cubicBezTo>
                  <a:pt x="234925" y="39973"/>
                  <a:pt x="234228" y="53762"/>
                  <a:pt x="224932" y="59960"/>
                </a:cubicBezTo>
                <a:cubicBezTo>
                  <a:pt x="216617" y="65503"/>
                  <a:pt x="212440" y="22485"/>
                  <a:pt x="209942" y="1499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B5BE820-190A-4E68-B0AC-631B69CDADB9}"/>
              </a:ext>
            </a:extLst>
          </p:cNvPr>
          <p:cNvSpPr/>
          <p:nvPr/>
        </p:nvSpPr>
        <p:spPr>
          <a:xfrm>
            <a:off x="10048521" y="4640426"/>
            <a:ext cx="313876" cy="2770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4E73840E-C8C2-4495-A43B-99BEF865D000}"/>
              </a:ext>
            </a:extLst>
          </p:cNvPr>
          <p:cNvSpPr/>
          <p:nvPr/>
        </p:nvSpPr>
        <p:spPr>
          <a:xfrm>
            <a:off x="11487370" y="5198739"/>
            <a:ext cx="275588" cy="306871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B516A3CF-7CE0-4CB6-B7F2-BABD6394B8FE}"/>
              </a:ext>
            </a:extLst>
          </p:cNvPr>
          <p:cNvGrpSpPr/>
          <p:nvPr/>
        </p:nvGrpSpPr>
        <p:grpSpPr>
          <a:xfrm>
            <a:off x="1311385" y="4614191"/>
            <a:ext cx="2468003" cy="1950959"/>
            <a:chOff x="4911654" y="3586377"/>
            <a:chExt cx="2468003" cy="1950959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0776F89D-815A-49C9-9154-FD3B857CA471}"/>
                </a:ext>
              </a:extLst>
            </p:cNvPr>
            <p:cNvSpPr/>
            <p:nvPr/>
          </p:nvSpPr>
          <p:spPr>
            <a:xfrm>
              <a:off x="5268516" y="3805616"/>
              <a:ext cx="418523" cy="43293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961955CB-B6A4-4218-9C23-92C22DD7D29C}"/>
                </a:ext>
              </a:extLst>
            </p:cNvPr>
            <p:cNvSpPr/>
            <p:nvPr/>
          </p:nvSpPr>
          <p:spPr>
            <a:xfrm>
              <a:off x="5687039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31DF55EC-6AA3-43E5-93D2-557CA6F5D87A}"/>
                </a:ext>
              </a:extLst>
            </p:cNvPr>
            <p:cNvSpPr/>
            <p:nvPr/>
          </p:nvSpPr>
          <p:spPr>
            <a:xfrm>
              <a:off x="6105562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9ED37687-0BCD-4D66-83E0-76CFE5FC48FF}"/>
                </a:ext>
              </a:extLst>
            </p:cNvPr>
            <p:cNvSpPr/>
            <p:nvPr/>
          </p:nvSpPr>
          <p:spPr>
            <a:xfrm>
              <a:off x="6524085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91E31741-2C98-4E18-8AA5-B8DD1D38494B}"/>
                </a:ext>
              </a:extLst>
            </p:cNvPr>
            <p:cNvSpPr/>
            <p:nvPr/>
          </p:nvSpPr>
          <p:spPr>
            <a:xfrm>
              <a:off x="5268516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AB5EACA-C3AD-4D55-890F-0C8DEC709D26}"/>
                </a:ext>
              </a:extLst>
            </p:cNvPr>
            <p:cNvSpPr/>
            <p:nvPr/>
          </p:nvSpPr>
          <p:spPr>
            <a:xfrm>
              <a:off x="5687039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DF5C48D7-7458-41A5-A600-38D875FD57B4}"/>
                </a:ext>
              </a:extLst>
            </p:cNvPr>
            <p:cNvSpPr/>
            <p:nvPr/>
          </p:nvSpPr>
          <p:spPr>
            <a:xfrm>
              <a:off x="6105562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7733884-BDE1-4A42-97EE-F6DDCD78DF61}"/>
                </a:ext>
              </a:extLst>
            </p:cNvPr>
            <p:cNvSpPr/>
            <p:nvPr/>
          </p:nvSpPr>
          <p:spPr>
            <a:xfrm>
              <a:off x="6524085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3B21818-24DA-40E4-BCF4-963EABD8487A}"/>
                </a:ext>
              </a:extLst>
            </p:cNvPr>
            <p:cNvSpPr/>
            <p:nvPr/>
          </p:nvSpPr>
          <p:spPr>
            <a:xfrm>
              <a:off x="6942608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4AC4C7CB-C2E6-4EF8-B60D-4C717C71C448}"/>
                </a:ext>
              </a:extLst>
            </p:cNvPr>
            <p:cNvSpPr/>
            <p:nvPr/>
          </p:nvSpPr>
          <p:spPr>
            <a:xfrm>
              <a:off x="6942608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3F7604B-29B3-4E11-B597-240612D7721A}"/>
                </a:ext>
              </a:extLst>
            </p:cNvPr>
            <p:cNvSpPr/>
            <p:nvPr/>
          </p:nvSpPr>
          <p:spPr>
            <a:xfrm>
              <a:off x="5268516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0F9ABFF9-89A3-4A98-A4FD-493564537333}"/>
                </a:ext>
              </a:extLst>
            </p:cNvPr>
            <p:cNvSpPr/>
            <p:nvPr/>
          </p:nvSpPr>
          <p:spPr>
            <a:xfrm>
              <a:off x="5687039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F590B5C9-14CF-4E39-AC1E-CD74145E0E38}"/>
                </a:ext>
              </a:extLst>
            </p:cNvPr>
            <p:cNvSpPr/>
            <p:nvPr/>
          </p:nvSpPr>
          <p:spPr>
            <a:xfrm>
              <a:off x="6105562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AEBB8DE-0878-4299-A846-665CD6C00D3A}"/>
                </a:ext>
              </a:extLst>
            </p:cNvPr>
            <p:cNvSpPr/>
            <p:nvPr/>
          </p:nvSpPr>
          <p:spPr>
            <a:xfrm>
              <a:off x="6524085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DA6CA50-5C38-43BE-AE01-4D683C557084}"/>
                </a:ext>
              </a:extLst>
            </p:cNvPr>
            <p:cNvSpPr/>
            <p:nvPr/>
          </p:nvSpPr>
          <p:spPr>
            <a:xfrm>
              <a:off x="5268516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9B9E7316-4069-432F-B656-B3F6685736D4}"/>
                </a:ext>
              </a:extLst>
            </p:cNvPr>
            <p:cNvSpPr/>
            <p:nvPr/>
          </p:nvSpPr>
          <p:spPr>
            <a:xfrm>
              <a:off x="5687039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9A4EC1DF-3145-418B-A613-637E689D4296}"/>
                </a:ext>
              </a:extLst>
            </p:cNvPr>
            <p:cNvSpPr/>
            <p:nvPr/>
          </p:nvSpPr>
          <p:spPr>
            <a:xfrm>
              <a:off x="6105562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9886419A-C394-494D-9A25-6937C95BA4E7}"/>
                </a:ext>
              </a:extLst>
            </p:cNvPr>
            <p:cNvSpPr/>
            <p:nvPr/>
          </p:nvSpPr>
          <p:spPr>
            <a:xfrm>
              <a:off x="6524085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5C2D155E-0F88-47F8-AA31-EFA44E48F9F4}"/>
                </a:ext>
              </a:extLst>
            </p:cNvPr>
            <p:cNvSpPr/>
            <p:nvPr/>
          </p:nvSpPr>
          <p:spPr>
            <a:xfrm>
              <a:off x="6942608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5A10CC00-E53B-4970-B008-9F43E7311D2F}"/>
                </a:ext>
              </a:extLst>
            </p:cNvPr>
            <p:cNvSpPr/>
            <p:nvPr/>
          </p:nvSpPr>
          <p:spPr>
            <a:xfrm>
              <a:off x="6942608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FB3FFAF9-916D-49C7-843D-B44B04BD8370}"/>
                </a:ext>
              </a:extLst>
            </p:cNvPr>
            <p:cNvSpPr txBox="1"/>
            <p:nvPr/>
          </p:nvSpPr>
          <p:spPr>
            <a:xfrm>
              <a:off x="5320105" y="358637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E8B250-C24F-4AFF-971A-363B9DB46A34}"/>
                </a:ext>
              </a:extLst>
            </p:cNvPr>
            <p:cNvSpPr txBox="1"/>
            <p:nvPr/>
          </p:nvSpPr>
          <p:spPr>
            <a:xfrm>
              <a:off x="5091190" y="382849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0F52EFA-D2F9-43D6-ACB3-377DC6770EB0}"/>
                </a:ext>
              </a:extLst>
            </p:cNvPr>
            <p:cNvSpPr txBox="1"/>
            <p:nvPr/>
          </p:nvSpPr>
          <p:spPr>
            <a:xfrm>
              <a:off x="6924083" y="3594386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nc-1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C6595538-9CBE-48F9-AB43-8A23C251AAC4}"/>
                </a:ext>
              </a:extLst>
            </p:cNvPr>
            <p:cNvSpPr txBox="1"/>
            <p:nvPr/>
          </p:nvSpPr>
          <p:spPr>
            <a:xfrm>
              <a:off x="4911654" y="5210016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nr-1</a:t>
              </a:r>
            </a:p>
          </p:txBody>
        </p:sp>
      </p:grp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E6E1756B-E9E0-4954-9EF5-D919B93A148C}"/>
              </a:ext>
            </a:extLst>
          </p:cNvPr>
          <p:cNvCxnSpPr>
            <a:cxnSpLocks/>
            <a:stCxn id="50" idx="3"/>
            <a:endCxn id="92" idx="3"/>
          </p:cNvCxnSpPr>
          <p:nvPr/>
        </p:nvCxnSpPr>
        <p:spPr>
          <a:xfrm flipH="1" flipV="1">
            <a:off x="3656222" y="2025195"/>
            <a:ext cx="274201" cy="1380001"/>
          </a:xfrm>
          <a:prstGeom prst="bentConnector3">
            <a:avLst>
              <a:gd name="adj1" fmla="val -833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4A9F99BE-9C37-4E92-9709-51C45F60A9C3}"/>
              </a:ext>
            </a:extLst>
          </p:cNvPr>
          <p:cNvSpPr txBox="1"/>
          <p:nvPr/>
        </p:nvSpPr>
        <p:spPr>
          <a:xfrm>
            <a:off x="1618690" y="4839574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832472442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9049944" y="1320711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9398833" y="1738824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70" name="Ovale 43">
            <a:extLst>
              <a:ext uri="{FF2B5EF4-FFF2-40B4-BE49-F238E27FC236}">
                <a16:creationId xmlns:a16="http://schemas.microsoft.com/office/drawing/2014/main" id="{5C31EC73-D322-4AC5-9C0C-E4F580ACF6F2}"/>
              </a:ext>
            </a:extLst>
          </p:cNvPr>
          <p:cNvSpPr/>
          <p:nvPr/>
        </p:nvSpPr>
        <p:spPr>
          <a:xfrm>
            <a:off x="93856" y="557755"/>
            <a:ext cx="6362693" cy="3713272"/>
          </a:xfrm>
          <a:prstGeom prst="ellipse">
            <a:avLst/>
          </a:prstGeom>
          <a:solidFill>
            <a:srgbClr val="CCE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71" name="Connettore 2 126">
            <a:extLst>
              <a:ext uri="{FF2B5EF4-FFF2-40B4-BE49-F238E27FC236}">
                <a16:creationId xmlns:a16="http://schemas.microsoft.com/office/drawing/2014/main" id="{FA86FB2F-D8ED-4F4C-B8D7-F3A4E1A4A552}"/>
              </a:ext>
            </a:extLst>
          </p:cNvPr>
          <p:cNvCxnSpPr>
            <a:cxnSpLocks/>
          </p:cNvCxnSpPr>
          <p:nvPr/>
        </p:nvCxnSpPr>
        <p:spPr>
          <a:xfrm flipH="1">
            <a:off x="2599995" y="907003"/>
            <a:ext cx="1" cy="75864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D4AC693-DB5F-4189-9F0B-8F933AF7E4A7}"/>
              </a:ext>
            </a:extLst>
          </p:cNvPr>
          <p:cNvSpPr txBox="1"/>
          <p:nvPr/>
        </p:nvSpPr>
        <p:spPr>
          <a:xfrm>
            <a:off x="1748963" y="3853609"/>
            <a:ext cx="3314574" cy="307777"/>
          </a:xfrm>
          <a:prstGeom prst="rect">
            <a:avLst/>
          </a:prstGeom>
          <a:solidFill>
            <a:schemeClr val="bg1">
              <a:lumMod val="95%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ClientBoundaryWebsockArilAsynch</a:t>
            </a:r>
            <a:endParaRPr lang="it-IT" sz="1400" dirty="0"/>
          </a:p>
        </p:txBody>
      </p:sp>
      <p:sp>
        <p:nvSpPr>
          <p:cNvPr id="50" name="Rettangolo con angoli arrotondati 81">
            <a:extLst>
              <a:ext uri="{FF2B5EF4-FFF2-40B4-BE49-F238E27FC236}">
                <a16:creationId xmlns:a16="http://schemas.microsoft.com/office/drawing/2014/main" id="{B0E790B5-EF51-45B9-BAB5-032AB0CED9C5}"/>
              </a:ext>
            </a:extLst>
          </p:cNvPr>
          <p:cNvSpPr/>
          <p:nvPr/>
        </p:nvSpPr>
        <p:spPr>
          <a:xfrm>
            <a:off x="3967115" y="3320416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52" name="Rettangolo con angoli arrotondati 82">
            <a:extLst>
              <a:ext uri="{FF2B5EF4-FFF2-40B4-BE49-F238E27FC236}">
                <a16:creationId xmlns:a16="http://schemas.microsoft.com/office/drawing/2014/main" id="{BEC32454-D6E3-4897-9F5D-D60C654296B7}"/>
              </a:ext>
            </a:extLst>
          </p:cNvPr>
          <p:cNvSpPr/>
          <p:nvPr/>
        </p:nvSpPr>
        <p:spPr>
          <a:xfrm>
            <a:off x="2550230" y="3302465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2545233" y="2759629"/>
            <a:ext cx="2832097" cy="26161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IssCommSupport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2552833" y="3045680"/>
            <a:ext cx="2832096" cy="24633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IssOperations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2" name="Rettangolo con angoli arrotondati 82">
            <a:extLst>
              <a:ext uri="{FF2B5EF4-FFF2-40B4-BE49-F238E27FC236}">
                <a16:creationId xmlns:a16="http://schemas.microsoft.com/office/drawing/2014/main" id="{1E6B28D2-1372-4A8D-8C42-A653E0173876}"/>
              </a:ext>
            </a:extLst>
          </p:cNvPr>
          <p:cNvSpPr/>
          <p:nvPr/>
        </p:nvSpPr>
        <p:spPr>
          <a:xfrm>
            <a:off x="2773849" y="1940415"/>
            <a:ext cx="2327492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RobotInputController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D1A6996-F6C1-47F0-8600-37F29C26B3C7}"/>
              </a:ext>
            </a:extLst>
          </p:cNvPr>
          <p:cNvSpPr/>
          <p:nvPr/>
        </p:nvSpPr>
        <p:spPr>
          <a:xfrm flipV="1">
            <a:off x="3797213" y="2324000"/>
            <a:ext cx="328135" cy="16065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ttangolo con angoli arrotondati 109">
            <a:extLst>
              <a:ext uri="{FF2B5EF4-FFF2-40B4-BE49-F238E27FC236}">
                <a16:creationId xmlns:a16="http://schemas.microsoft.com/office/drawing/2014/main" id="{91BE2E78-FAED-4D7F-93D9-F0D373341822}"/>
              </a:ext>
            </a:extLst>
          </p:cNvPr>
          <p:cNvSpPr/>
          <p:nvPr/>
        </p:nvSpPr>
        <p:spPr>
          <a:xfrm>
            <a:off x="2773849" y="1665649"/>
            <a:ext cx="2327492" cy="26161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IssObserver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D04E9-D2F2-46B9-BBEE-9267A6B197FD}"/>
              </a:ext>
            </a:extLst>
          </p:cNvPr>
          <p:cNvSpPr txBox="1"/>
          <p:nvPr/>
        </p:nvSpPr>
        <p:spPr>
          <a:xfrm>
            <a:off x="3968881" y="246074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3B87EA3-034D-4C60-B398-E0B5D5DA0897}"/>
              </a:ext>
            </a:extLst>
          </p:cNvPr>
          <p:cNvCxnSpPr>
            <a:cxnSpLocks/>
            <a:endCxn id="87" idx="0"/>
          </p:cNvCxnSpPr>
          <p:nvPr/>
        </p:nvCxnSpPr>
        <p:spPr>
          <a:xfrm rot="16200000" flipH="1">
            <a:off x="3836012" y="2634359"/>
            <a:ext cx="250538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ttangolo con angoli arrotondati 72">
            <a:extLst>
              <a:ext uri="{FF2B5EF4-FFF2-40B4-BE49-F238E27FC236}">
                <a16:creationId xmlns:a16="http://schemas.microsoft.com/office/drawing/2014/main" id="{F0842374-483C-4384-AC9B-08680CAF8470}"/>
              </a:ext>
            </a:extLst>
          </p:cNvPr>
          <p:cNvSpPr/>
          <p:nvPr/>
        </p:nvSpPr>
        <p:spPr>
          <a:xfrm>
            <a:off x="2811652" y="968139"/>
            <a:ext cx="2251885" cy="40134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Application Layer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420710-1CA3-4CD3-AECD-DA8107696D6D}"/>
              </a:ext>
            </a:extLst>
          </p:cNvPr>
          <p:cNvCxnSpPr>
            <a:stCxn id="95" idx="2"/>
            <a:endCxn id="94" idx="0"/>
          </p:cNvCxnSpPr>
          <p:nvPr/>
        </p:nvCxnSpPr>
        <p:spPr>
          <a:xfrm>
            <a:off x="3937595" y="1369481"/>
            <a:ext cx="0" cy="29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126">
            <a:extLst>
              <a:ext uri="{FF2B5EF4-FFF2-40B4-BE49-F238E27FC236}">
                <a16:creationId xmlns:a16="http://schemas.microsoft.com/office/drawing/2014/main" id="{705415E4-3C0D-4D97-A1D0-717F39978D0A}"/>
              </a:ext>
            </a:extLst>
          </p:cNvPr>
          <p:cNvCxnSpPr>
            <a:cxnSpLocks/>
          </p:cNvCxnSpPr>
          <p:nvPr/>
        </p:nvCxnSpPr>
        <p:spPr>
          <a:xfrm flipH="1">
            <a:off x="1588976" y="3049677"/>
            <a:ext cx="1" cy="75864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1">
            <a:extLst>
              <a:ext uri="{FF2B5EF4-FFF2-40B4-BE49-F238E27FC236}">
                <a16:creationId xmlns:a16="http://schemas.microsoft.com/office/drawing/2014/main" id="{C29CF2E6-D854-40D9-849A-1AA117EACCF3}"/>
              </a:ext>
            </a:extLst>
          </p:cNvPr>
          <p:cNvSpPr txBox="1"/>
          <p:nvPr/>
        </p:nvSpPr>
        <p:spPr>
          <a:xfrm>
            <a:off x="6516905" y="1289041"/>
            <a:ext cx="20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99" name="Gruppo 7">
            <a:extLst>
              <a:ext uri="{FF2B5EF4-FFF2-40B4-BE49-F238E27FC236}">
                <a16:creationId xmlns:a16="http://schemas.microsoft.com/office/drawing/2014/main" id="{D1C1AB0F-F676-4497-A083-953E0F4AF39B}"/>
              </a:ext>
            </a:extLst>
          </p:cNvPr>
          <p:cNvGrpSpPr/>
          <p:nvPr/>
        </p:nvGrpSpPr>
        <p:grpSpPr>
          <a:xfrm>
            <a:off x="8186616" y="1746723"/>
            <a:ext cx="787334" cy="86434"/>
            <a:chOff x="3452446" y="4176616"/>
            <a:chExt cx="787334" cy="86434"/>
          </a:xfrm>
        </p:grpSpPr>
        <p:sp>
          <p:nvSpPr>
            <p:cNvPr id="100" name="Triangolo isoscele 55">
              <a:extLst>
                <a:ext uri="{FF2B5EF4-FFF2-40B4-BE49-F238E27FC236}">
                  <a16:creationId xmlns:a16="http://schemas.microsoft.com/office/drawing/2014/main" id="{A2B654BC-86E2-4E38-A5FB-F26D61AE46D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1" name="Connettore 1 56">
              <a:extLst>
                <a:ext uri="{FF2B5EF4-FFF2-40B4-BE49-F238E27FC236}">
                  <a16:creationId xmlns:a16="http://schemas.microsoft.com/office/drawing/2014/main" id="{136AC8E6-DE34-41AD-9416-4BFD4B33BD95}"/>
                </a:ext>
              </a:extLst>
            </p:cNvPr>
            <p:cNvCxnSpPr>
              <a:endCxn id="10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6">
            <a:extLst>
              <a:ext uri="{FF2B5EF4-FFF2-40B4-BE49-F238E27FC236}">
                <a16:creationId xmlns:a16="http://schemas.microsoft.com/office/drawing/2014/main" id="{E719644D-9A86-4DAF-8813-C726A7CEA941}"/>
              </a:ext>
            </a:extLst>
          </p:cNvPr>
          <p:cNvCxnSpPr>
            <a:cxnSpLocks/>
          </p:cNvCxnSpPr>
          <p:nvPr/>
        </p:nvCxnSpPr>
        <p:spPr>
          <a:xfrm flipH="1" flipV="1">
            <a:off x="6633479" y="1780015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riangolo isoscele 50">
            <a:extLst>
              <a:ext uri="{FF2B5EF4-FFF2-40B4-BE49-F238E27FC236}">
                <a16:creationId xmlns:a16="http://schemas.microsoft.com/office/drawing/2014/main" id="{88DA21BB-CCC5-451E-87EA-2AAC4285731F}"/>
              </a:ext>
            </a:extLst>
          </p:cNvPr>
          <p:cNvSpPr/>
          <p:nvPr/>
        </p:nvSpPr>
        <p:spPr>
          <a:xfrm rot="16200000">
            <a:off x="6692499" y="1832814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04" name="Straight Connector 39">
            <a:extLst>
              <a:ext uri="{FF2B5EF4-FFF2-40B4-BE49-F238E27FC236}">
                <a16:creationId xmlns:a16="http://schemas.microsoft.com/office/drawing/2014/main" id="{F077F454-C2D0-43AF-AE36-0ACEC585E9AA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 flipV="1">
            <a:off x="6852004" y="1928288"/>
            <a:ext cx="1871020" cy="1085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1">
            <a:extLst>
              <a:ext uri="{FF2B5EF4-FFF2-40B4-BE49-F238E27FC236}">
                <a16:creationId xmlns:a16="http://schemas.microsoft.com/office/drawing/2014/main" id="{2C20F658-704F-4A8B-AEAF-8E4ED4C68662}"/>
              </a:ext>
            </a:extLst>
          </p:cNvPr>
          <p:cNvSpPr txBox="1"/>
          <p:nvPr/>
        </p:nvSpPr>
        <p:spPr>
          <a:xfrm>
            <a:off x="6776073" y="1975603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106" name="Connettore 2 52">
            <a:extLst>
              <a:ext uri="{FF2B5EF4-FFF2-40B4-BE49-F238E27FC236}">
                <a16:creationId xmlns:a16="http://schemas.microsoft.com/office/drawing/2014/main" id="{B6185AD4-2C98-4D72-A730-18F29BD1FB5F}"/>
              </a:ext>
            </a:extLst>
          </p:cNvPr>
          <p:cNvCxnSpPr>
            <a:cxnSpLocks/>
          </p:cNvCxnSpPr>
          <p:nvPr/>
        </p:nvCxnSpPr>
        <p:spPr>
          <a:xfrm flipH="1">
            <a:off x="6450490" y="2386826"/>
            <a:ext cx="2599454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">
            <a:extLst>
              <a:ext uri="{FF2B5EF4-FFF2-40B4-BE49-F238E27FC236}">
                <a16:creationId xmlns:a16="http://schemas.microsoft.com/office/drawing/2014/main" id="{B0D9CAAC-8FD0-4116-A1A8-208BEDD8AC94}"/>
              </a:ext>
            </a:extLst>
          </p:cNvPr>
          <p:cNvSpPr txBox="1"/>
          <p:nvPr/>
        </p:nvSpPr>
        <p:spPr>
          <a:xfrm>
            <a:off x="7194596" y="2476643"/>
            <a:ext cx="102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dispatch</a:t>
            </a:r>
          </a:p>
        </p:txBody>
      </p:sp>
      <p:sp>
        <p:nvSpPr>
          <p:cNvPr id="38" name="Rettangolo con angoli arrotondati 82">
            <a:extLst>
              <a:ext uri="{FF2B5EF4-FFF2-40B4-BE49-F238E27FC236}">
                <a16:creationId xmlns:a16="http://schemas.microsoft.com/office/drawing/2014/main" id="{6B2A83AC-3E64-46EC-90C0-7B9EBF30BC3C}"/>
              </a:ext>
            </a:extLst>
          </p:cNvPr>
          <p:cNvSpPr/>
          <p:nvPr/>
        </p:nvSpPr>
        <p:spPr>
          <a:xfrm>
            <a:off x="457076" y="2010346"/>
            <a:ext cx="1864701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RobotBoundaryLogic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3E0DEB-E16D-4E0B-B1A0-30748042A9B1}"/>
              </a:ext>
            </a:extLst>
          </p:cNvPr>
          <p:cNvCxnSpPr>
            <a:stCxn id="92" idx="1"/>
            <a:endCxn id="38" idx="3"/>
          </p:cNvCxnSpPr>
          <p:nvPr/>
        </p:nvCxnSpPr>
        <p:spPr>
          <a:xfrm flipH="1">
            <a:off x="2321777" y="2134725"/>
            <a:ext cx="452072" cy="6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28B896F-35D7-4710-B820-039736397F02}"/>
              </a:ext>
            </a:extLst>
          </p:cNvPr>
          <p:cNvCxnSpPr>
            <a:cxnSpLocks/>
            <a:stCxn id="38" idx="2"/>
            <a:endCxn id="87" idx="1"/>
          </p:cNvCxnSpPr>
          <p:nvPr/>
        </p:nvCxnSpPr>
        <p:spPr>
          <a:xfrm rot="16200000" flipH="1">
            <a:off x="1721596" y="2066797"/>
            <a:ext cx="491468" cy="1155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F538935-6F03-4D7B-8A8E-F2CC16369571}"/>
              </a:ext>
            </a:extLst>
          </p:cNvPr>
          <p:cNvCxnSpPr>
            <a:stCxn id="50" idx="3"/>
            <a:endCxn id="92" idx="3"/>
          </p:cNvCxnSpPr>
          <p:nvPr/>
        </p:nvCxnSpPr>
        <p:spPr>
          <a:xfrm flipH="1" flipV="1">
            <a:off x="5101341" y="2134725"/>
            <a:ext cx="259113" cy="1380001"/>
          </a:xfrm>
          <a:prstGeom prst="bentConnector3">
            <a:avLst>
              <a:gd name="adj1" fmla="val -88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330FB7-3EA0-48A8-A168-B13940C47B54}"/>
              </a:ext>
            </a:extLst>
          </p:cNvPr>
          <p:cNvSpPr txBox="1"/>
          <p:nvPr/>
        </p:nvSpPr>
        <p:spPr>
          <a:xfrm>
            <a:off x="5488167" y="2667599"/>
            <a:ext cx="1371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updateObserver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1BA25B-3A38-48A6-9449-387DADC54C7B}"/>
              </a:ext>
            </a:extLst>
          </p:cNvPr>
          <p:cNvSpPr txBox="1"/>
          <p:nvPr/>
        </p:nvSpPr>
        <p:spPr>
          <a:xfrm>
            <a:off x="1325270" y="2574963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</a:t>
            </a:r>
          </a:p>
        </p:txBody>
      </p:sp>
      <p:sp>
        <p:nvSpPr>
          <p:cNvPr id="51" name="Rettangolo con angoli arrotondati 82">
            <a:extLst>
              <a:ext uri="{FF2B5EF4-FFF2-40B4-BE49-F238E27FC236}">
                <a16:creationId xmlns:a16="http://schemas.microsoft.com/office/drawing/2014/main" id="{390108D2-33A2-4B4B-86DE-D1E8E6360674}"/>
              </a:ext>
            </a:extLst>
          </p:cNvPr>
          <p:cNvSpPr/>
          <p:nvPr/>
        </p:nvSpPr>
        <p:spPr>
          <a:xfrm>
            <a:off x="589625" y="1320527"/>
            <a:ext cx="1565276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RobotMovesInfo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199BD1-8907-4C74-8A22-5AB03B5FB2EC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flipH="1" flipV="1">
            <a:off x="1372263" y="1709147"/>
            <a:ext cx="17164" cy="30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CE9C59D9-4AC8-4B56-9A12-287D45CD5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959" y="3707274"/>
            <a:ext cx="32956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24240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81088-0FD8-4C1A-A073-21ECCB654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41" y="1907093"/>
            <a:ext cx="7334297" cy="489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357A5-CC17-4235-8378-988782E4CF6F}"/>
              </a:ext>
            </a:extLst>
          </p:cNvPr>
          <p:cNvSpPr txBox="1"/>
          <p:nvPr/>
        </p:nvSpPr>
        <p:spPr>
          <a:xfrm>
            <a:off x="6563881" y="2007244"/>
            <a:ext cx="203653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scripts loaded in</a:t>
            </a:r>
          </a:p>
          <a:p>
            <a:r>
              <a:rPr lang="en-US" dirty="0"/>
              <a:t>the HTML file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D11A2D7-9F4E-4D63-B323-940A510164E2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5380033" y="2468909"/>
            <a:ext cx="1183848" cy="12142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8BED648-CEEF-40FA-870E-F6B366786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41" y="154447"/>
            <a:ext cx="8416608" cy="13226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6502D7-940A-48F7-A00E-FA8C63C2F084}"/>
              </a:ext>
            </a:extLst>
          </p:cNvPr>
          <p:cNvSpPr txBox="1"/>
          <p:nvPr/>
        </p:nvSpPr>
        <p:spPr>
          <a:xfrm>
            <a:off x="6563881" y="1314062"/>
            <a:ext cx="203653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</a:t>
            </a:r>
            <a:r>
              <a:rPr lang="en-US" dirty="0" err="1">
                <a:solidFill>
                  <a:srgbClr val="FFFF00"/>
                </a:solidFill>
              </a:rPr>
              <a:t>WebpageServer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D85D913-17E4-435F-AD46-D093FA5BB6A0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6998939" y="730851"/>
            <a:ext cx="412292" cy="7541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DD27EC7-1FD0-4591-A83D-5C0A1A2BE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262" y="3878486"/>
            <a:ext cx="4007738" cy="297951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FEE04FE-FBC2-40A5-8ADE-B1612D9ABE73}"/>
              </a:ext>
            </a:extLst>
          </p:cNvPr>
          <p:cNvSpPr txBox="1"/>
          <p:nvPr/>
        </p:nvSpPr>
        <p:spPr>
          <a:xfrm>
            <a:off x="8692234" y="2007244"/>
            <a:ext cx="2036538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a client (</a:t>
            </a:r>
            <a:r>
              <a:rPr lang="en-US" dirty="0" err="1"/>
              <a:t>js</a:t>
            </a:r>
            <a:r>
              <a:rPr lang="en-US" dirty="0"/>
              <a:t>) that handles messages sent by </a:t>
            </a:r>
            <a:r>
              <a:rPr lang="en-US" dirty="0" err="1"/>
              <a:t>WEnv</a:t>
            </a:r>
            <a:r>
              <a:rPr lang="en-US" dirty="0"/>
              <a:t> over websocket-8091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FCC73B8-2282-4AC2-AE31-52DA6E085D92}"/>
              </a:ext>
            </a:extLst>
          </p:cNvPr>
          <p:cNvCxnSpPr>
            <a:cxnSpLocks/>
            <a:stCxn id="37" idx="2"/>
          </p:cNvCxnSpPr>
          <p:nvPr/>
        </p:nvCxnSpPr>
        <p:spPr>
          <a:xfrm rot="16200000" flipH="1">
            <a:off x="8754631" y="4440443"/>
            <a:ext cx="1918095" cy="635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B216C9E-4A20-4717-B1D5-F8E0EAF4F830}"/>
              </a:ext>
            </a:extLst>
          </p:cNvPr>
          <p:cNvSpPr/>
          <p:nvPr/>
        </p:nvSpPr>
        <p:spPr>
          <a:xfrm>
            <a:off x="2140527" y="2883509"/>
            <a:ext cx="202367" cy="1887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32D4FD-96B3-4999-B318-E79DE8A8C866}"/>
              </a:ext>
            </a:extLst>
          </p:cNvPr>
          <p:cNvSpPr txBox="1"/>
          <p:nvPr/>
        </p:nvSpPr>
        <p:spPr>
          <a:xfrm>
            <a:off x="553141" y="1521498"/>
            <a:ext cx="582794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WebpageServer</a:t>
            </a:r>
            <a:r>
              <a:rPr lang="en-US" dirty="0"/>
              <a:t> updates the scene by using websocket-8090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321E8DE-0DCD-4789-AFF8-610118BD0D85}"/>
              </a:ext>
            </a:extLst>
          </p:cNvPr>
          <p:cNvCxnSpPr>
            <a:cxnSpLocks/>
            <a:endCxn id="47" idx="0"/>
          </p:cNvCxnSpPr>
          <p:nvPr/>
        </p:nvCxnSpPr>
        <p:spPr>
          <a:xfrm rot="10800000" flipV="1">
            <a:off x="2241711" y="1837123"/>
            <a:ext cx="4330470" cy="104638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DF16D52-05F1-403E-A5B1-4A994618D5F4}"/>
              </a:ext>
            </a:extLst>
          </p:cNvPr>
          <p:cNvSpPr txBox="1"/>
          <p:nvPr/>
        </p:nvSpPr>
        <p:spPr>
          <a:xfrm>
            <a:off x="595557" y="3044424"/>
            <a:ext cx="145315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Wenv</a:t>
            </a:r>
            <a:r>
              <a:rPr lang="en-US" dirty="0"/>
              <a:t> (scene)</a:t>
            </a:r>
          </a:p>
        </p:txBody>
      </p:sp>
    </p:spTree>
    <p:extLst>
      <p:ext uri="{BB962C8B-B14F-4D97-AF65-F5344CB8AC3E}">
        <p14:creationId xmlns:p14="http://schemas.microsoft.com/office/powerpoint/2010/main" val="2125638574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81088-0FD8-4C1A-A073-21ECCB654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33" y="55808"/>
            <a:ext cx="7334297" cy="489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357A5-CC17-4235-8378-988782E4CF6F}"/>
              </a:ext>
            </a:extLst>
          </p:cNvPr>
          <p:cNvSpPr txBox="1"/>
          <p:nvPr/>
        </p:nvSpPr>
        <p:spPr>
          <a:xfrm>
            <a:off x="6728773" y="155959"/>
            <a:ext cx="203653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scripts loaded in</a:t>
            </a:r>
          </a:p>
          <a:p>
            <a:r>
              <a:rPr lang="en-US" dirty="0"/>
              <a:t>the HTML file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D11A2D7-9F4E-4D63-B323-940A510164E2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5544925" y="617624"/>
            <a:ext cx="1183848" cy="12142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8BED648-CEEF-40FA-870E-F6B366786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28" y="5030273"/>
            <a:ext cx="8416608" cy="13226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6502D7-940A-48F7-A00E-FA8C63C2F084}"/>
              </a:ext>
            </a:extLst>
          </p:cNvPr>
          <p:cNvSpPr txBox="1"/>
          <p:nvPr/>
        </p:nvSpPr>
        <p:spPr>
          <a:xfrm>
            <a:off x="7747042" y="4216813"/>
            <a:ext cx="203653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</a:t>
            </a:r>
            <a:r>
              <a:rPr lang="en-US" dirty="0" err="1"/>
              <a:t>WebpageServer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D85D913-17E4-435F-AD46-D093FA5BB6A0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8305748" y="5319147"/>
            <a:ext cx="915567" cy="35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224497"/>
      </p:ext>
    </p:extLst>
  </p:cSld>
  <p:clrMapOvr>
    <a:masterClrMapping/>
  </p:clrMapOvr>
</p:sld>
</file>

<file path=ppt/theme/theme1.xml><?xml version="1.0" encoding="utf-8"?>
<a:theme xmlns:a="http://purl.oclc.org/ooxml/drawingml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Facet</Template>
  <TotalTime>9000</TotalTime>
  <Words>519</Words>
  <Application>Microsoft Office PowerPoint</Application>
  <PresentationFormat>Widescreen</PresentationFormat>
  <Paragraphs>192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Unicode MS</vt:lpstr>
      <vt:lpstr>Calibri</vt:lpstr>
      <vt:lpstr>Consolas</vt:lpstr>
      <vt:lpstr>Courier New</vt:lpstr>
      <vt:lpstr>JetBrains Mono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a project with gradle</vt:lpstr>
      <vt:lpstr>The project it.unibo.wenvusage </vt:lpstr>
      <vt:lpstr>Define our app and modify build</vt:lpstr>
      <vt:lpstr>The project it.unibo.wenvusage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creation on git</dc:title>
  <dc:creator>Antonio Natali</dc:creator>
  <cp:lastModifiedBy>Antonio Natali</cp:lastModifiedBy>
  <cp:revision>86</cp:revision>
  <dcterms:created xsi:type="dcterms:W3CDTF">2021-02-16T15:59:16Z</dcterms:created>
  <dcterms:modified xsi:type="dcterms:W3CDTF">2021-03-17T15:56:14Z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0x010100AFD609FFC0C7514199402F351F9728F5</vt:lpwstr>
  </property>
</Properties>
</file>