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359" r:id="rId2"/>
    <p:sldId id="268" r:id="rId3"/>
    <p:sldId id="269" r:id="rId4"/>
    <p:sldId id="262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95" d="100"/>
          <a:sy n="95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2/28/2021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3896660" y="597761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422676" y="66155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6121400" y="2171882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585680" y="2395627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6257032" y="315762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361000" y="2055085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768366" y="2509806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317616" y="25460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340365" y="3293730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7108621" y="3130358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470289" y="2589995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43" name="Gruppo 48">
            <a:extLst>
              <a:ext uri="{FF2B5EF4-FFF2-40B4-BE49-F238E27FC236}">
                <a16:creationId xmlns:a16="http://schemas.microsoft.com/office/drawing/2014/main" id="{D92BD61A-58B7-4432-8D62-15F879B91F64}"/>
              </a:ext>
            </a:extLst>
          </p:cNvPr>
          <p:cNvGrpSpPr/>
          <p:nvPr/>
        </p:nvGrpSpPr>
        <p:grpSpPr>
          <a:xfrm>
            <a:off x="3496137" y="2634640"/>
            <a:ext cx="914400" cy="128062"/>
            <a:chOff x="4592177" y="4419530"/>
            <a:chExt cx="666895" cy="86434"/>
          </a:xfrm>
        </p:grpSpPr>
        <p:cxnSp>
          <p:nvCxnSpPr>
            <p:cNvPr id="44" name="Connettore 1 49">
              <a:extLst>
                <a:ext uri="{FF2B5EF4-FFF2-40B4-BE49-F238E27FC236}">
                  <a16:creationId xmlns:a16="http://schemas.microsoft.com/office/drawing/2014/main" id="{23B32A1C-EF90-4500-BB0B-184CA398B3A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olo isoscele 50">
              <a:extLst>
                <a:ext uri="{FF2B5EF4-FFF2-40B4-BE49-F238E27FC236}">
                  <a16:creationId xmlns:a16="http://schemas.microsoft.com/office/drawing/2014/main" id="{FA980404-C410-4D17-8511-F57CC045235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4022153" y="269843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682090" y="2034625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727227" y="3565381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434857" y="328775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497558" y="2205226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260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Wingdings 3</vt:lpstr>
      <vt:lpstr>Facet</vt:lpstr>
      <vt:lpstr>Presentazione standard di PowerPoint</vt:lpstr>
      <vt:lpstr>Presentazione standard di PowerPoint</vt:lpstr>
      <vt:lpstr>Presentazione standard di PowerPoint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39</cp:revision>
  <dcterms:created xsi:type="dcterms:W3CDTF">2021-02-16T15:59:16Z</dcterms:created>
  <dcterms:modified xsi:type="dcterms:W3CDTF">2021-03-01T09:22:59Z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