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360" r:id="rId5"/>
    <p:sldId id="262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2/20/2021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786618" y="1162846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6250898" y="138659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922250" y="2148592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439670" y="1480670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4408929" y="856387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</a:t>
            </a:r>
          </a:p>
          <a:p>
            <a:pPr algn="ctr"/>
            <a:r>
              <a:rPr lang="en-US" dirty="0"/>
              <a:t>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433584" y="1500770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982834" y="1537023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4005583" y="2284694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4374278" y="2271684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773839" y="2121322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7135507" y="158095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4161355" y="1625604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687371" y="168939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3BEC3A-8779-462E-AFC2-4544575C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041"/>
            <a:ext cx="12192000" cy="47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8801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65A0B7-0AFA-4666-9750-9D559374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041"/>
            <a:ext cx="12192000" cy="4756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9B40DD-EBF7-40CC-9BDA-2E9FB450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" y="1211927"/>
            <a:ext cx="9893469" cy="56449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153</TotalTime>
  <Words>213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31</cp:revision>
  <dcterms:created xsi:type="dcterms:W3CDTF">2021-02-16T15:59:16Z</dcterms:created>
  <dcterms:modified xsi:type="dcterms:W3CDTF">2021-02-20T18:11:22Z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