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6"/>
  </p:notesMasterIdLst>
  <p:sldIdLst>
    <p:sldId id="359" r:id="rId2"/>
    <p:sldId id="268" r:id="rId3"/>
    <p:sldId id="269" r:id="rId4"/>
    <p:sldId id="360" r:id="rId5"/>
    <p:sldId id="361" r:id="rId6"/>
    <p:sldId id="364" r:id="rId7"/>
    <p:sldId id="365" r:id="rId8"/>
    <p:sldId id="366" r:id="rId9"/>
    <p:sldId id="362" r:id="rId10"/>
    <p:sldId id="363" r:id="rId11"/>
    <p:sldId id="262" r:id="rId12"/>
    <p:sldId id="263" r:id="rId13"/>
    <p:sldId id="265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notesMaster" Target="notesMasters/notesMaster1.xml"/><Relationship Id="rId20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53E1-92AB-4B63-B7B8-8F4E5F5B5F1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C100-3D62-4C71-9355-D1406CF0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20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Relationship Id="rId4" Type="http://purl.oclc.org/ooxml/officeDocument/relationships/image" Target="../media/image8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53" y="436406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712478" y="209039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71563" y="3582200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99" y="3502537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10507698" y="143816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8939627" y="144044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4" name="Connettore a gomito 85">
            <a:extLst>
              <a:ext uri="{FF2B5EF4-FFF2-40B4-BE49-F238E27FC236}">
                <a16:creationId xmlns:a16="http://schemas.microsoft.com/office/drawing/2014/main" id="{5AD4AB38-BB49-4C08-982A-AF194DB162C1}"/>
              </a:ext>
            </a:extLst>
          </p:cNvPr>
          <p:cNvCxnSpPr>
            <a:cxnSpLocks/>
            <a:stCxn id="88" idx="3"/>
            <a:endCxn id="52" idx="2"/>
          </p:cNvCxnSpPr>
          <p:nvPr/>
        </p:nvCxnSpPr>
        <p:spPr>
          <a:xfrm rot="16200000" flipV="1">
            <a:off x="9897642" y="1567717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8">
            <a:extLst>
              <a:ext uri="{FF2B5EF4-FFF2-40B4-BE49-F238E27FC236}">
                <a16:creationId xmlns:a16="http://schemas.microsoft.com/office/drawing/2014/main" id="{32E3C336-821D-4F08-9BF7-8657C2C4622C}"/>
              </a:ext>
            </a:extLst>
          </p:cNvPr>
          <p:cNvCxnSpPr>
            <a:cxnSpLocks/>
            <a:stCxn id="50" idx="2"/>
            <a:endCxn id="88" idx="3"/>
          </p:cNvCxnSpPr>
          <p:nvPr/>
        </p:nvCxnSpPr>
        <p:spPr>
          <a:xfrm rot="5400000">
            <a:off x="10680538" y="1559644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9388500" y="22688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8" name="Triangolo isoscele 110">
            <a:extLst>
              <a:ext uri="{FF2B5EF4-FFF2-40B4-BE49-F238E27FC236}">
                <a16:creationId xmlns:a16="http://schemas.microsoft.com/office/drawing/2014/main" id="{CBDC5CC4-C9FA-45B0-9241-CF524B0E970E}"/>
              </a:ext>
            </a:extLst>
          </p:cNvPr>
          <p:cNvSpPr/>
          <p:nvPr/>
        </p:nvSpPr>
        <p:spPr>
          <a:xfrm flipV="1">
            <a:off x="10353761" y="2083474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9388499" y="2826266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1" name="Triangolo isoscele 110">
            <a:extLst>
              <a:ext uri="{FF2B5EF4-FFF2-40B4-BE49-F238E27FC236}">
                <a16:creationId xmlns:a16="http://schemas.microsoft.com/office/drawing/2014/main" id="{C7E03FB7-7E9F-4A2E-93B9-437E44048364}"/>
              </a:ext>
            </a:extLst>
          </p:cNvPr>
          <p:cNvSpPr/>
          <p:nvPr/>
        </p:nvSpPr>
        <p:spPr>
          <a:xfrm flipV="1">
            <a:off x="10330209" y="2665729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0FA99-D9BA-4FA8-8F77-B292636F601C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10389846" y="2476653"/>
            <a:ext cx="2" cy="18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6399212" y="215784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8726703" y="230539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74787-A54F-4A7D-97FB-1950033CF845}"/>
              </a:ext>
            </a:extLst>
          </p:cNvPr>
          <p:cNvCxnSpPr>
            <a:cxnSpLocks/>
            <a:stCxn id="5" idx="3"/>
            <a:endCxn id="87" idx="1"/>
          </p:cNvCxnSpPr>
          <p:nvPr/>
        </p:nvCxnSpPr>
        <p:spPr>
          <a:xfrm flipV="1">
            <a:off x="9054838" y="2372767"/>
            <a:ext cx="333662" cy="1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6561610" y="28895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 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C44F7-65E9-473E-A802-9B48B7CA76E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562958" y="2546465"/>
            <a:ext cx="0" cy="3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9184787" y="21425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7555025" y="1418795"/>
            <a:ext cx="1227952" cy="1220361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7903914" y="1836908"/>
            <a:ext cx="1291650" cy="3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452790" y="257726"/>
            <a:ext cx="4401671" cy="4209709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1192469" y="796309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130098" y="4064407"/>
            <a:ext cx="3261040" cy="309621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ClientBoundaryWebsockBasicAsynch</a:t>
            </a:r>
            <a:endParaRPr lang="it-IT" sz="1400" dirty="0"/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8639163" y="1756457"/>
            <a:ext cx="1244747" cy="993016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559588" y="3209722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1142703" y="3191771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1137706" y="2648934"/>
            <a:ext cx="2786355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1145306" y="2934986"/>
            <a:ext cx="2786354" cy="24781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1366322" y="1829721"/>
            <a:ext cx="2289900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2389686" y="2226675"/>
            <a:ext cx="322835" cy="16161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1366322" y="1554954"/>
            <a:ext cx="2289900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2561354" y="2350048"/>
            <a:ext cx="252654" cy="26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stCxn id="5" idx="0"/>
            <a:endCxn id="87" idx="0"/>
          </p:cNvCxnSpPr>
          <p:nvPr/>
        </p:nvCxnSpPr>
        <p:spPr>
          <a:xfrm rot="5400000">
            <a:off x="2410671" y="2508500"/>
            <a:ext cx="260647" cy="2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1404125" y="857445"/>
            <a:ext cx="2215515" cy="403746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 flipH="1">
            <a:off x="2511272" y="1261191"/>
            <a:ext cx="611" cy="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933467" y="2812448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021986" y="1387125"/>
            <a:ext cx="205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6691697" y="1844807"/>
            <a:ext cx="774618" cy="86952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>
            <a:off x="6676834" y="1884857"/>
            <a:ext cx="25254" cy="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195654" y="1932823"/>
            <a:ext cx="128829" cy="187864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354001" y="2026755"/>
            <a:ext cx="1874104" cy="10475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5281154" y="2073687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111646" y="2484910"/>
            <a:ext cx="2443379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5811816" y="2362580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239C1-7FBC-4F27-925C-A0B18AD10CE6}"/>
              </a:ext>
            </a:extLst>
          </p:cNvPr>
          <p:cNvSpPr txBox="1"/>
          <p:nvPr/>
        </p:nvSpPr>
        <p:spPr>
          <a:xfrm>
            <a:off x="4110475" y="2485816"/>
            <a:ext cx="15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F181484-5B93-41D2-9420-B2D5A33526E1}"/>
              </a:ext>
            </a:extLst>
          </p:cNvPr>
          <p:cNvSpPr/>
          <p:nvPr/>
        </p:nvSpPr>
        <p:spPr>
          <a:xfrm>
            <a:off x="10362397" y="276747"/>
            <a:ext cx="1537684" cy="1210323"/>
          </a:xfrm>
          <a:custGeom>
            <a:avLst/>
            <a:gdLst>
              <a:gd name="connsiteX0" fmla="*/ 215900 w 2705100"/>
              <a:gd name="connsiteY0" fmla="*/ 215900 h 2190750"/>
              <a:gd name="connsiteX1" fmla="*/ 228600 w 2705100"/>
              <a:gd name="connsiteY1" fmla="*/ 196850 h 2190750"/>
              <a:gd name="connsiteX2" fmla="*/ 266700 w 2705100"/>
              <a:gd name="connsiteY2" fmla="*/ 184150 h 2190750"/>
              <a:gd name="connsiteX3" fmla="*/ 317500 w 2705100"/>
              <a:gd name="connsiteY3" fmla="*/ 165100 h 2190750"/>
              <a:gd name="connsiteX4" fmla="*/ 355600 w 2705100"/>
              <a:gd name="connsiteY4" fmla="*/ 133350 h 2190750"/>
              <a:gd name="connsiteX5" fmla="*/ 374650 w 2705100"/>
              <a:gd name="connsiteY5" fmla="*/ 120650 h 2190750"/>
              <a:gd name="connsiteX6" fmla="*/ 393700 w 2705100"/>
              <a:gd name="connsiteY6" fmla="*/ 114300 h 2190750"/>
              <a:gd name="connsiteX7" fmla="*/ 431800 w 2705100"/>
              <a:gd name="connsiteY7" fmla="*/ 95250 h 2190750"/>
              <a:gd name="connsiteX8" fmla="*/ 444500 w 2705100"/>
              <a:gd name="connsiteY8" fmla="*/ 69850 h 2190750"/>
              <a:gd name="connsiteX9" fmla="*/ 450850 w 2705100"/>
              <a:gd name="connsiteY9" fmla="*/ 57150 h 2190750"/>
              <a:gd name="connsiteX10" fmla="*/ 482600 w 2705100"/>
              <a:gd name="connsiteY10" fmla="*/ 44450 h 2190750"/>
              <a:gd name="connsiteX11" fmla="*/ 514350 w 2705100"/>
              <a:gd name="connsiteY11" fmla="*/ 31750 h 2190750"/>
              <a:gd name="connsiteX12" fmla="*/ 692150 w 2705100"/>
              <a:gd name="connsiteY12" fmla="*/ 25400 h 2190750"/>
              <a:gd name="connsiteX13" fmla="*/ 711200 w 2705100"/>
              <a:gd name="connsiteY13" fmla="*/ 19050 h 2190750"/>
              <a:gd name="connsiteX14" fmla="*/ 819150 w 2705100"/>
              <a:gd name="connsiteY14" fmla="*/ 6350 h 2190750"/>
              <a:gd name="connsiteX15" fmla="*/ 831850 w 2705100"/>
              <a:gd name="connsiteY15" fmla="*/ 0 h 2190750"/>
              <a:gd name="connsiteX16" fmla="*/ 869950 w 2705100"/>
              <a:gd name="connsiteY16" fmla="*/ 12700 h 2190750"/>
              <a:gd name="connsiteX17" fmla="*/ 914400 w 2705100"/>
              <a:gd name="connsiteY17" fmla="*/ 25400 h 2190750"/>
              <a:gd name="connsiteX18" fmla="*/ 939800 w 2705100"/>
              <a:gd name="connsiteY18" fmla="*/ 38100 h 2190750"/>
              <a:gd name="connsiteX19" fmla="*/ 952500 w 2705100"/>
              <a:gd name="connsiteY19" fmla="*/ 44450 h 2190750"/>
              <a:gd name="connsiteX20" fmla="*/ 1035050 w 2705100"/>
              <a:gd name="connsiteY20" fmla="*/ 57150 h 2190750"/>
              <a:gd name="connsiteX21" fmla="*/ 1079500 w 2705100"/>
              <a:gd name="connsiteY21" fmla="*/ 69850 h 2190750"/>
              <a:gd name="connsiteX22" fmla="*/ 1187450 w 2705100"/>
              <a:gd name="connsiteY22" fmla="*/ 63500 h 2190750"/>
              <a:gd name="connsiteX23" fmla="*/ 1339850 w 2705100"/>
              <a:gd name="connsiteY23" fmla="*/ 50800 h 2190750"/>
              <a:gd name="connsiteX24" fmla="*/ 1473200 w 2705100"/>
              <a:gd name="connsiteY24" fmla="*/ 38100 h 2190750"/>
              <a:gd name="connsiteX25" fmla="*/ 1511300 w 2705100"/>
              <a:gd name="connsiteY25" fmla="*/ 31750 h 2190750"/>
              <a:gd name="connsiteX26" fmla="*/ 1930400 w 2705100"/>
              <a:gd name="connsiteY26" fmla="*/ 25400 h 2190750"/>
              <a:gd name="connsiteX27" fmla="*/ 1949450 w 2705100"/>
              <a:gd name="connsiteY27" fmla="*/ 19050 h 2190750"/>
              <a:gd name="connsiteX28" fmla="*/ 1968500 w 2705100"/>
              <a:gd name="connsiteY28" fmla="*/ 38100 h 2190750"/>
              <a:gd name="connsiteX29" fmla="*/ 1993900 w 2705100"/>
              <a:gd name="connsiteY29" fmla="*/ 50800 h 2190750"/>
              <a:gd name="connsiteX30" fmla="*/ 2051050 w 2705100"/>
              <a:gd name="connsiteY30" fmla="*/ 63500 h 2190750"/>
              <a:gd name="connsiteX31" fmla="*/ 2108200 w 2705100"/>
              <a:gd name="connsiteY31" fmla="*/ 57150 h 2190750"/>
              <a:gd name="connsiteX32" fmla="*/ 2127250 w 2705100"/>
              <a:gd name="connsiteY32" fmla="*/ 50800 h 2190750"/>
              <a:gd name="connsiteX33" fmla="*/ 2152650 w 2705100"/>
              <a:gd name="connsiteY33" fmla="*/ 44450 h 2190750"/>
              <a:gd name="connsiteX34" fmla="*/ 2197100 w 2705100"/>
              <a:gd name="connsiteY34" fmla="*/ 19050 h 2190750"/>
              <a:gd name="connsiteX35" fmla="*/ 2228850 w 2705100"/>
              <a:gd name="connsiteY35" fmla="*/ 6350 h 2190750"/>
              <a:gd name="connsiteX36" fmla="*/ 2260600 w 2705100"/>
              <a:gd name="connsiteY36" fmla="*/ 12700 h 2190750"/>
              <a:gd name="connsiteX37" fmla="*/ 2298700 w 2705100"/>
              <a:gd name="connsiteY37" fmla="*/ 19050 h 2190750"/>
              <a:gd name="connsiteX38" fmla="*/ 2330450 w 2705100"/>
              <a:gd name="connsiteY38" fmla="*/ 44450 h 2190750"/>
              <a:gd name="connsiteX39" fmla="*/ 2343150 w 2705100"/>
              <a:gd name="connsiteY39" fmla="*/ 50800 h 2190750"/>
              <a:gd name="connsiteX40" fmla="*/ 2362200 w 2705100"/>
              <a:gd name="connsiteY40" fmla="*/ 57150 h 2190750"/>
              <a:gd name="connsiteX41" fmla="*/ 2381250 w 2705100"/>
              <a:gd name="connsiteY41" fmla="*/ 69850 h 2190750"/>
              <a:gd name="connsiteX42" fmla="*/ 2400300 w 2705100"/>
              <a:gd name="connsiteY42" fmla="*/ 76200 h 2190750"/>
              <a:gd name="connsiteX43" fmla="*/ 2413000 w 2705100"/>
              <a:gd name="connsiteY43" fmla="*/ 82550 h 2190750"/>
              <a:gd name="connsiteX44" fmla="*/ 2432050 w 2705100"/>
              <a:gd name="connsiteY44" fmla="*/ 88900 h 2190750"/>
              <a:gd name="connsiteX45" fmla="*/ 2457450 w 2705100"/>
              <a:gd name="connsiteY45" fmla="*/ 101600 h 2190750"/>
              <a:gd name="connsiteX46" fmla="*/ 2540000 w 2705100"/>
              <a:gd name="connsiteY46" fmla="*/ 114300 h 2190750"/>
              <a:gd name="connsiteX47" fmla="*/ 2565400 w 2705100"/>
              <a:gd name="connsiteY47" fmla="*/ 127000 h 2190750"/>
              <a:gd name="connsiteX48" fmla="*/ 2584450 w 2705100"/>
              <a:gd name="connsiteY48" fmla="*/ 146050 h 2190750"/>
              <a:gd name="connsiteX49" fmla="*/ 2597150 w 2705100"/>
              <a:gd name="connsiteY49" fmla="*/ 203200 h 2190750"/>
              <a:gd name="connsiteX50" fmla="*/ 2609850 w 2705100"/>
              <a:gd name="connsiteY50" fmla="*/ 228600 h 2190750"/>
              <a:gd name="connsiteX51" fmla="*/ 2622550 w 2705100"/>
              <a:gd name="connsiteY51" fmla="*/ 285750 h 2190750"/>
              <a:gd name="connsiteX52" fmla="*/ 2635250 w 2705100"/>
              <a:gd name="connsiteY52" fmla="*/ 317500 h 2190750"/>
              <a:gd name="connsiteX53" fmla="*/ 2660650 w 2705100"/>
              <a:gd name="connsiteY53" fmla="*/ 355600 h 2190750"/>
              <a:gd name="connsiteX54" fmla="*/ 2679700 w 2705100"/>
              <a:gd name="connsiteY54" fmla="*/ 393700 h 2190750"/>
              <a:gd name="connsiteX55" fmla="*/ 2686050 w 2705100"/>
              <a:gd name="connsiteY55" fmla="*/ 406400 h 2190750"/>
              <a:gd name="connsiteX56" fmla="*/ 2692400 w 2705100"/>
              <a:gd name="connsiteY56" fmla="*/ 457200 h 2190750"/>
              <a:gd name="connsiteX57" fmla="*/ 2705100 w 2705100"/>
              <a:gd name="connsiteY57" fmla="*/ 488950 h 2190750"/>
              <a:gd name="connsiteX58" fmla="*/ 2692400 w 2705100"/>
              <a:gd name="connsiteY58" fmla="*/ 603250 h 2190750"/>
              <a:gd name="connsiteX59" fmla="*/ 2686050 w 2705100"/>
              <a:gd name="connsiteY59" fmla="*/ 615950 h 2190750"/>
              <a:gd name="connsiteX60" fmla="*/ 2679700 w 2705100"/>
              <a:gd name="connsiteY60" fmla="*/ 698500 h 2190750"/>
              <a:gd name="connsiteX61" fmla="*/ 2679700 w 2705100"/>
              <a:gd name="connsiteY61" fmla="*/ 793750 h 2190750"/>
              <a:gd name="connsiteX62" fmla="*/ 2667000 w 2705100"/>
              <a:gd name="connsiteY62" fmla="*/ 819150 h 2190750"/>
              <a:gd name="connsiteX63" fmla="*/ 2647950 w 2705100"/>
              <a:gd name="connsiteY63" fmla="*/ 863600 h 2190750"/>
              <a:gd name="connsiteX64" fmla="*/ 2622550 w 2705100"/>
              <a:gd name="connsiteY64" fmla="*/ 908050 h 2190750"/>
              <a:gd name="connsiteX65" fmla="*/ 2616200 w 2705100"/>
              <a:gd name="connsiteY65" fmla="*/ 927100 h 2190750"/>
              <a:gd name="connsiteX66" fmla="*/ 2603500 w 2705100"/>
              <a:gd name="connsiteY66" fmla="*/ 1079500 h 2190750"/>
              <a:gd name="connsiteX67" fmla="*/ 2590800 w 2705100"/>
              <a:gd name="connsiteY67" fmla="*/ 1098550 h 2190750"/>
              <a:gd name="connsiteX68" fmla="*/ 2578100 w 2705100"/>
              <a:gd name="connsiteY68" fmla="*/ 1123950 h 2190750"/>
              <a:gd name="connsiteX69" fmla="*/ 2552700 w 2705100"/>
              <a:gd name="connsiteY69" fmla="*/ 1212850 h 2190750"/>
              <a:gd name="connsiteX70" fmla="*/ 2546350 w 2705100"/>
              <a:gd name="connsiteY70" fmla="*/ 1231900 h 2190750"/>
              <a:gd name="connsiteX71" fmla="*/ 2540000 w 2705100"/>
              <a:gd name="connsiteY71" fmla="*/ 1390650 h 2190750"/>
              <a:gd name="connsiteX72" fmla="*/ 2533650 w 2705100"/>
              <a:gd name="connsiteY72" fmla="*/ 1504950 h 2190750"/>
              <a:gd name="connsiteX73" fmla="*/ 2527300 w 2705100"/>
              <a:gd name="connsiteY73" fmla="*/ 1822450 h 2190750"/>
              <a:gd name="connsiteX74" fmla="*/ 2514600 w 2705100"/>
              <a:gd name="connsiteY74" fmla="*/ 1885950 h 2190750"/>
              <a:gd name="connsiteX75" fmla="*/ 2470150 w 2705100"/>
              <a:gd name="connsiteY75" fmla="*/ 1955800 h 2190750"/>
              <a:gd name="connsiteX76" fmla="*/ 2438400 w 2705100"/>
              <a:gd name="connsiteY76" fmla="*/ 2006600 h 2190750"/>
              <a:gd name="connsiteX77" fmla="*/ 2432050 w 2705100"/>
              <a:gd name="connsiteY77" fmla="*/ 2025650 h 2190750"/>
              <a:gd name="connsiteX78" fmla="*/ 2419350 w 2705100"/>
              <a:gd name="connsiteY78" fmla="*/ 2038350 h 2190750"/>
              <a:gd name="connsiteX79" fmla="*/ 2444750 w 2705100"/>
              <a:gd name="connsiteY79" fmla="*/ 2127250 h 2190750"/>
              <a:gd name="connsiteX80" fmla="*/ 2432050 w 2705100"/>
              <a:gd name="connsiteY80" fmla="*/ 2159000 h 2190750"/>
              <a:gd name="connsiteX81" fmla="*/ 2330450 w 2705100"/>
              <a:gd name="connsiteY81" fmla="*/ 2190750 h 2190750"/>
              <a:gd name="connsiteX82" fmla="*/ 2190750 w 2705100"/>
              <a:gd name="connsiteY82" fmla="*/ 2178050 h 2190750"/>
              <a:gd name="connsiteX83" fmla="*/ 2051050 w 2705100"/>
              <a:gd name="connsiteY83" fmla="*/ 2165350 h 2190750"/>
              <a:gd name="connsiteX84" fmla="*/ 1854200 w 2705100"/>
              <a:gd name="connsiteY84" fmla="*/ 2159000 h 2190750"/>
              <a:gd name="connsiteX85" fmla="*/ 1790700 w 2705100"/>
              <a:gd name="connsiteY85" fmla="*/ 2152650 h 2190750"/>
              <a:gd name="connsiteX86" fmla="*/ 1758950 w 2705100"/>
              <a:gd name="connsiteY86" fmla="*/ 2139950 h 2190750"/>
              <a:gd name="connsiteX87" fmla="*/ 1708150 w 2705100"/>
              <a:gd name="connsiteY87" fmla="*/ 2133600 h 2190750"/>
              <a:gd name="connsiteX88" fmla="*/ 1682750 w 2705100"/>
              <a:gd name="connsiteY88" fmla="*/ 2127250 h 2190750"/>
              <a:gd name="connsiteX89" fmla="*/ 1638300 w 2705100"/>
              <a:gd name="connsiteY89" fmla="*/ 2120900 h 2190750"/>
              <a:gd name="connsiteX90" fmla="*/ 1543050 w 2705100"/>
              <a:gd name="connsiteY90" fmla="*/ 2127250 h 2190750"/>
              <a:gd name="connsiteX91" fmla="*/ 1073150 w 2705100"/>
              <a:gd name="connsiteY91" fmla="*/ 2139950 h 2190750"/>
              <a:gd name="connsiteX92" fmla="*/ 1028700 w 2705100"/>
              <a:gd name="connsiteY92" fmla="*/ 2146300 h 2190750"/>
              <a:gd name="connsiteX93" fmla="*/ 996950 w 2705100"/>
              <a:gd name="connsiteY93" fmla="*/ 2152650 h 2190750"/>
              <a:gd name="connsiteX94" fmla="*/ 946150 w 2705100"/>
              <a:gd name="connsiteY94" fmla="*/ 2146300 h 2190750"/>
              <a:gd name="connsiteX95" fmla="*/ 882650 w 2705100"/>
              <a:gd name="connsiteY95" fmla="*/ 2133600 h 2190750"/>
              <a:gd name="connsiteX96" fmla="*/ 831850 w 2705100"/>
              <a:gd name="connsiteY96" fmla="*/ 2120900 h 2190750"/>
              <a:gd name="connsiteX97" fmla="*/ 431800 w 2705100"/>
              <a:gd name="connsiteY97" fmla="*/ 2108200 h 2190750"/>
              <a:gd name="connsiteX98" fmla="*/ 304800 w 2705100"/>
              <a:gd name="connsiteY98" fmla="*/ 2101850 h 2190750"/>
              <a:gd name="connsiteX99" fmla="*/ 285750 w 2705100"/>
              <a:gd name="connsiteY99" fmla="*/ 2095500 h 2190750"/>
              <a:gd name="connsiteX100" fmla="*/ 266700 w 2705100"/>
              <a:gd name="connsiteY100" fmla="*/ 2070100 h 2190750"/>
              <a:gd name="connsiteX101" fmla="*/ 254000 w 2705100"/>
              <a:gd name="connsiteY101" fmla="*/ 2063750 h 2190750"/>
              <a:gd name="connsiteX102" fmla="*/ 228600 w 2705100"/>
              <a:gd name="connsiteY102" fmla="*/ 2038350 h 2190750"/>
              <a:gd name="connsiteX103" fmla="*/ 215900 w 2705100"/>
              <a:gd name="connsiteY103" fmla="*/ 2012950 h 2190750"/>
              <a:gd name="connsiteX104" fmla="*/ 203200 w 2705100"/>
              <a:gd name="connsiteY104" fmla="*/ 1993900 h 2190750"/>
              <a:gd name="connsiteX105" fmla="*/ 196850 w 2705100"/>
              <a:gd name="connsiteY105" fmla="*/ 1981200 h 2190750"/>
              <a:gd name="connsiteX106" fmla="*/ 184150 w 2705100"/>
              <a:gd name="connsiteY106" fmla="*/ 1974850 h 2190750"/>
              <a:gd name="connsiteX107" fmla="*/ 133350 w 2705100"/>
              <a:gd name="connsiteY107" fmla="*/ 1936750 h 2190750"/>
              <a:gd name="connsiteX108" fmla="*/ 101600 w 2705100"/>
              <a:gd name="connsiteY108" fmla="*/ 1924050 h 2190750"/>
              <a:gd name="connsiteX109" fmla="*/ 88900 w 2705100"/>
              <a:gd name="connsiteY109" fmla="*/ 1905000 h 2190750"/>
              <a:gd name="connsiteX110" fmla="*/ 82550 w 2705100"/>
              <a:gd name="connsiteY110" fmla="*/ 1892300 h 2190750"/>
              <a:gd name="connsiteX111" fmla="*/ 57150 w 2705100"/>
              <a:gd name="connsiteY111" fmla="*/ 1860550 h 2190750"/>
              <a:gd name="connsiteX112" fmla="*/ 44450 w 2705100"/>
              <a:gd name="connsiteY112" fmla="*/ 1847850 h 2190750"/>
              <a:gd name="connsiteX113" fmla="*/ 38100 w 2705100"/>
              <a:gd name="connsiteY113" fmla="*/ 1835150 h 2190750"/>
              <a:gd name="connsiteX114" fmla="*/ 12700 w 2705100"/>
              <a:gd name="connsiteY114" fmla="*/ 1822450 h 2190750"/>
              <a:gd name="connsiteX115" fmla="*/ 6350 w 2705100"/>
              <a:gd name="connsiteY115" fmla="*/ 1797050 h 2190750"/>
              <a:gd name="connsiteX116" fmla="*/ 12700 w 2705100"/>
              <a:gd name="connsiteY116" fmla="*/ 1765300 h 2190750"/>
              <a:gd name="connsiteX117" fmla="*/ 19050 w 2705100"/>
              <a:gd name="connsiteY117" fmla="*/ 1727200 h 2190750"/>
              <a:gd name="connsiteX118" fmla="*/ 25400 w 2705100"/>
              <a:gd name="connsiteY118" fmla="*/ 1708150 h 2190750"/>
              <a:gd name="connsiteX119" fmla="*/ 0 w 2705100"/>
              <a:gd name="connsiteY119" fmla="*/ 1720850 h 2190750"/>
              <a:gd name="connsiteX120" fmla="*/ 19050 w 2705100"/>
              <a:gd name="connsiteY120" fmla="*/ 1682750 h 2190750"/>
              <a:gd name="connsiteX121" fmla="*/ 38100 w 2705100"/>
              <a:gd name="connsiteY121" fmla="*/ 1663700 h 2190750"/>
              <a:gd name="connsiteX122" fmla="*/ 57150 w 2705100"/>
              <a:gd name="connsiteY122" fmla="*/ 1612900 h 2190750"/>
              <a:gd name="connsiteX123" fmla="*/ 63500 w 2705100"/>
              <a:gd name="connsiteY123" fmla="*/ 1536700 h 2190750"/>
              <a:gd name="connsiteX124" fmla="*/ 76200 w 2705100"/>
              <a:gd name="connsiteY124" fmla="*/ 1524000 h 2190750"/>
              <a:gd name="connsiteX125" fmla="*/ 82550 w 2705100"/>
              <a:gd name="connsiteY125" fmla="*/ 1511300 h 2190750"/>
              <a:gd name="connsiteX126" fmla="*/ 114300 w 2705100"/>
              <a:gd name="connsiteY126" fmla="*/ 1498600 h 2190750"/>
              <a:gd name="connsiteX127" fmla="*/ 152400 w 2705100"/>
              <a:gd name="connsiteY127" fmla="*/ 1435100 h 2190750"/>
              <a:gd name="connsiteX128" fmla="*/ 165100 w 2705100"/>
              <a:gd name="connsiteY128" fmla="*/ 1416050 h 2190750"/>
              <a:gd name="connsiteX129" fmla="*/ 171450 w 2705100"/>
              <a:gd name="connsiteY129" fmla="*/ 1403350 h 2190750"/>
              <a:gd name="connsiteX130" fmla="*/ 184150 w 2705100"/>
              <a:gd name="connsiteY130" fmla="*/ 1397000 h 2190750"/>
              <a:gd name="connsiteX131" fmla="*/ 190500 w 2705100"/>
              <a:gd name="connsiteY131" fmla="*/ 1377950 h 2190750"/>
              <a:gd name="connsiteX132" fmla="*/ 196850 w 2705100"/>
              <a:gd name="connsiteY132" fmla="*/ 1365250 h 2190750"/>
              <a:gd name="connsiteX133" fmla="*/ 203200 w 2705100"/>
              <a:gd name="connsiteY133" fmla="*/ 1098550 h 2190750"/>
              <a:gd name="connsiteX134" fmla="*/ 209550 w 2705100"/>
              <a:gd name="connsiteY134" fmla="*/ 927100 h 2190750"/>
              <a:gd name="connsiteX135" fmla="*/ 196850 w 2705100"/>
              <a:gd name="connsiteY135" fmla="*/ 812800 h 2190750"/>
              <a:gd name="connsiteX136" fmla="*/ 190500 w 2705100"/>
              <a:gd name="connsiteY136" fmla="*/ 736600 h 2190750"/>
              <a:gd name="connsiteX137" fmla="*/ 196850 w 2705100"/>
              <a:gd name="connsiteY137" fmla="*/ 431800 h 2190750"/>
              <a:gd name="connsiteX138" fmla="*/ 184150 w 2705100"/>
              <a:gd name="connsiteY138" fmla="*/ 393700 h 2190750"/>
              <a:gd name="connsiteX139" fmla="*/ 171450 w 2705100"/>
              <a:gd name="connsiteY139" fmla="*/ 317500 h 2190750"/>
              <a:gd name="connsiteX140" fmla="*/ 190500 w 2705100"/>
              <a:gd name="connsiteY140" fmla="*/ 247650 h 2190750"/>
              <a:gd name="connsiteX141" fmla="*/ 203200 w 2705100"/>
              <a:gd name="connsiteY141" fmla="*/ 241300 h 2190750"/>
              <a:gd name="connsiteX142" fmla="*/ 215900 w 2705100"/>
              <a:gd name="connsiteY142" fmla="*/ 27940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705100" h="2190750">
                <a:moveTo>
                  <a:pt x="215900" y="215900"/>
                </a:moveTo>
                <a:cubicBezTo>
                  <a:pt x="220133" y="209550"/>
                  <a:pt x="222128" y="200895"/>
                  <a:pt x="228600" y="196850"/>
                </a:cubicBezTo>
                <a:cubicBezTo>
                  <a:pt x="239952" y="189755"/>
                  <a:pt x="254726" y="190137"/>
                  <a:pt x="266700" y="184150"/>
                </a:cubicBezTo>
                <a:cubicBezTo>
                  <a:pt x="299906" y="167547"/>
                  <a:pt x="282917" y="173746"/>
                  <a:pt x="317500" y="165100"/>
                </a:cubicBezTo>
                <a:cubicBezTo>
                  <a:pt x="361052" y="121548"/>
                  <a:pt x="326338" y="150907"/>
                  <a:pt x="355600" y="133350"/>
                </a:cubicBezTo>
                <a:cubicBezTo>
                  <a:pt x="362144" y="129423"/>
                  <a:pt x="367824" y="124063"/>
                  <a:pt x="374650" y="120650"/>
                </a:cubicBezTo>
                <a:cubicBezTo>
                  <a:pt x="380637" y="117657"/>
                  <a:pt x="387713" y="117293"/>
                  <a:pt x="393700" y="114300"/>
                </a:cubicBezTo>
                <a:cubicBezTo>
                  <a:pt x="442939" y="89681"/>
                  <a:pt x="383917" y="111211"/>
                  <a:pt x="431800" y="95250"/>
                </a:cubicBezTo>
                <a:lnTo>
                  <a:pt x="444500" y="69850"/>
                </a:lnTo>
                <a:cubicBezTo>
                  <a:pt x="446617" y="65617"/>
                  <a:pt x="446617" y="59267"/>
                  <a:pt x="450850" y="57150"/>
                </a:cubicBezTo>
                <a:cubicBezTo>
                  <a:pt x="480634" y="42258"/>
                  <a:pt x="443366" y="60143"/>
                  <a:pt x="482600" y="44450"/>
                </a:cubicBezTo>
                <a:cubicBezTo>
                  <a:pt x="493519" y="40082"/>
                  <a:pt x="501795" y="32560"/>
                  <a:pt x="514350" y="31750"/>
                </a:cubicBezTo>
                <a:cubicBezTo>
                  <a:pt x="573531" y="27932"/>
                  <a:pt x="632883" y="27517"/>
                  <a:pt x="692150" y="25400"/>
                </a:cubicBezTo>
                <a:cubicBezTo>
                  <a:pt x="698500" y="23283"/>
                  <a:pt x="704558" y="19880"/>
                  <a:pt x="711200" y="19050"/>
                </a:cubicBezTo>
                <a:cubicBezTo>
                  <a:pt x="757514" y="13261"/>
                  <a:pt x="781186" y="19005"/>
                  <a:pt x="819150" y="6350"/>
                </a:cubicBezTo>
                <a:cubicBezTo>
                  <a:pt x="823640" y="4853"/>
                  <a:pt x="827617" y="2117"/>
                  <a:pt x="831850" y="0"/>
                </a:cubicBezTo>
                <a:cubicBezTo>
                  <a:pt x="844550" y="4233"/>
                  <a:pt x="856963" y="9453"/>
                  <a:pt x="869950" y="12700"/>
                </a:cubicBezTo>
                <a:cubicBezTo>
                  <a:pt x="882839" y="15922"/>
                  <a:pt x="901646" y="19934"/>
                  <a:pt x="914400" y="25400"/>
                </a:cubicBezTo>
                <a:cubicBezTo>
                  <a:pt x="923101" y="29129"/>
                  <a:pt x="931333" y="33867"/>
                  <a:pt x="939800" y="38100"/>
                </a:cubicBezTo>
                <a:cubicBezTo>
                  <a:pt x="944033" y="40217"/>
                  <a:pt x="947859" y="43522"/>
                  <a:pt x="952500" y="44450"/>
                </a:cubicBezTo>
                <a:cubicBezTo>
                  <a:pt x="1000984" y="54147"/>
                  <a:pt x="973540" y="49461"/>
                  <a:pt x="1035050" y="57150"/>
                </a:cubicBezTo>
                <a:cubicBezTo>
                  <a:pt x="1044033" y="60144"/>
                  <a:pt x="1071527" y="69850"/>
                  <a:pt x="1079500" y="69850"/>
                </a:cubicBezTo>
                <a:cubicBezTo>
                  <a:pt x="1115546" y="69850"/>
                  <a:pt x="1151467" y="65617"/>
                  <a:pt x="1187450" y="63500"/>
                </a:cubicBezTo>
                <a:cubicBezTo>
                  <a:pt x="1276588" y="50766"/>
                  <a:pt x="1195272" y="61127"/>
                  <a:pt x="1339850" y="50800"/>
                </a:cubicBezTo>
                <a:cubicBezTo>
                  <a:pt x="1353281" y="49841"/>
                  <a:pt x="1457046" y="40119"/>
                  <a:pt x="1473200" y="38100"/>
                </a:cubicBezTo>
                <a:cubicBezTo>
                  <a:pt x="1485976" y="36503"/>
                  <a:pt x="1498430" y="32108"/>
                  <a:pt x="1511300" y="31750"/>
                </a:cubicBezTo>
                <a:cubicBezTo>
                  <a:pt x="1650962" y="27870"/>
                  <a:pt x="1790700" y="27517"/>
                  <a:pt x="1930400" y="25400"/>
                </a:cubicBezTo>
                <a:cubicBezTo>
                  <a:pt x="1936750" y="23283"/>
                  <a:pt x="1942757" y="19050"/>
                  <a:pt x="1949450" y="19050"/>
                </a:cubicBezTo>
                <a:cubicBezTo>
                  <a:pt x="1968500" y="19050"/>
                  <a:pt x="1957917" y="29633"/>
                  <a:pt x="1968500" y="38100"/>
                </a:cubicBezTo>
                <a:cubicBezTo>
                  <a:pt x="1975892" y="44013"/>
                  <a:pt x="1984563" y="49244"/>
                  <a:pt x="1993900" y="50800"/>
                </a:cubicBezTo>
                <a:cubicBezTo>
                  <a:pt x="2038602" y="58250"/>
                  <a:pt x="2019786" y="53079"/>
                  <a:pt x="2051050" y="63500"/>
                </a:cubicBezTo>
                <a:cubicBezTo>
                  <a:pt x="2070100" y="61383"/>
                  <a:pt x="2089294" y="60301"/>
                  <a:pt x="2108200" y="57150"/>
                </a:cubicBezTo>
                <a:cubicBezTo>
                  <a:pt x="2114802" y="56050"/>
                  <a:pt x="2120814" y="52639"/>
                  <a:pt x="2127250" y="50800"/>
                </a:cubicBezTo>
                <a:cubicBezTo>
                  <a:pt x="2135641" y="48402"/>
                  <a:pt x="2144183" y="46567"/>
                  <a:pt x="2152650" y="44450"/>
                </a:cubicBezTo>
                <a:cubicBezTo>
                  <a:pt x="2171782" y="31695"/>
                  <a:pt x="2174542" y="28718"/>
                  <a:pt x="2197100" y="19050"/>
                </a:cubicBezTo>
                <a:cubicBezTo>
                  <a:pt x="2252027" y="-4490"/>
                  <a:pt x="2187969" y="26790"/>
                  <a:pt x="2228850" y="6350"/>
                </a:cubicBezTo>
                <a:lnTo>
                  <a:pt x="2260600" y="12700"/>
                </a:lnTo>
                <a:cubicBezTo>
                  <a:pt x="2273268" y="15003"/>
                  <a:pt x="2286486" y="14979"/>
                  <a:pt x="2298700" y="19050"/>
                </a:cubicBezTo>
                <a:cubicBezTo>
                  <a:pt x="2317347" y="25266"/>
                  <a:pt x="2316577" y="34045"/>
                  <a:pt x="2330450" y="44450"/>
                </a:cubicBezTo>
                <a:cubicBezTo>
                  <a:pt x="2334236" y="47290"/>
                  <a:pt x="2338756" y="49042"/>
                  <a:pt x="2343150" y="50800"/>
                </a:cubicBezTo>
                <a:cubicBezTo>
                  <a:pt x="2349365" y="53286"/>
                  <a:pt x="2356213" y="54157"/>
                  <a:pt x="2362200" y="57150"/>
                </a:cubicBezTo>
                <a:cubicBezTo>
                  <a:pt x="2369026" y="60563"/>
                  <a:pt x="2374424" y="66437"/>
                  <a:pt x="2381250" y="69850"/>
                </a:cubicBezTo>
                <a:cubicBezTo>
                  <a:pt x="2387237" y="72843"/>
                  <a:pt x="2394085" y="73714"/>
                  <a:pt x="2400300" y="76200"/>
                </a:cubicBezTo>
                <a:cubicBezTo>
                  <a:pt x="2404694" y="77958"/>
                  <a:pt x="2408606" y="80792"/>
                  <a:pt x="2413000" y="82550"/>
                </a:cubicBezTo>
                <a:cubicBezTo>
                  <a:pt x="2419215" y="85036"/>
                  <a:pt x="2425898" y="86263"/>
                  <a:pt x="2432050" y="88900"/>
                </a:cubicBezTo>
                <a:cubicBezTo>
                  <a:pt x="2440751" y="92629"/>
                  <a:pt x="2448267" y="99304"/>
                  <a:pt x="2457450" y="101600"/>
                </a:cubicBezTo>
                <a:cubicBezTo>
                  <a:pt x="2501445" y="112599"/>
                  <a:pt x="2474176" y="106986"/>
                  <a:pt x="2540000" y="114300"/>
                </a:cubicBezTo>
                <a:cubicBezTo>
                  <a:pt x="2548467" y="118533"/>
                  <a:pt x="2561167" y="118533"/>
                  <a:pt x="2565400" y="127000"/>
                </a:cubicBezTo>
                <a:cubicBezTo>
                  <a:pt x="2573867" y="143933"/>
                  <a:pt x="2567517" y="137583"/>
                  <a:pt x="2584450" y="146050"/>
                </a:cubicBezTo>
                <a:cubicBezTo>
                  <a:pt x="2588256" y="168884"/>
                  <a:pt x="2588623" y="183304"/>
                  <a:pt x="2597150" y="203200"/>
                </a:cubicBezTo>
                <a:cubicBezTo>
                  <a:pt x="2600879" y="211901"/>
                  <a:pt x="2609850" y="228600"/>
                  <a:pt x="2609850" y="228600"/>
                </a:cubicBezTo>
                <a:cubicBezTo>
                  <a:pt x="2621452" y="309817"/>
                  <a:pt x="2608057" y="249518"/>
                  <a:pt x="2622550" y="285750"/>
                </a:cubicBezTo>
                <a:cubicBezTo>
                  <a:pt x="2628883" y="301583"/>
                  <a:pt x="2626977" y="304263"/>
                  <a:pt x="2635250" y="317500"/>
                </a:cubicBezTo>
                <a:cubicBezTo>
                  <a:pt x="2643340" y="330443"/>
                  <a:pt x="2653824" y="341948"/>
                  <a:pt x="2660650" y="355600"/>
                </a:cubicBezTo>
                <a:lnTo>
                  <a:pt x="2679700" y="393700"/>
                </a:lnTo>
                <a:lnTo>
                  <a:pt x="2686050" y="406400"/>
                </a:lnTo>
                <a:cubicBezTo>
                  <a:pt x="2688167" y="423333"/>
                  <a:pt x="2689347" y="440410"/>
                  <a:pt x="2692400" y="457200"/>
                </a:cubicBezTo>
                <a:cubicBezTo>
                  <a:pt x="2694642" y="469531"/>
                  <a:pt x="2699720" y="478190"/>
                  <a:pt x="2705100" y="488950"/>
                </a:cubicBezTo>
                <a:cubicBezTo>
                  <a:pt x="2702323" y="527825"/>
                  <a:pt x="2704723" y="566281"/>
                  <a:pt x="2692400" y="603250"/>
                </a:cubicBezTo>
                <a:cubicBezTo>
                  <a:pt x="2690903" y="607740"/>
                  <a:pt x="2688167" y="611717"/>
                  <a:pt x="2686050" y="615950"/>
                </a:cubicBezTo>
                <a:cubicBezTo>
                  <a:pt x="2683933" y="643467"/>
                  <a:pt x="2679700" y="670902"/>
                  <a:pt x="2679700" y="698500"/>
                </a:cubicBezTo>
                <a:cubicBezTo>
                  <a:pt x="2679700" y="753535"/>
                  <a:pt x="2693989" y="750884"/>
                  <a:pt x="2679700" y="793750"/>
                </a:cubicBezTo>
                <a:cubicBezTo>
                  <a:pt x="2676707" y="802730"/>
                  <a:pt x="2670729" y="810449"/>
                  <a:pt x="2667000" y="819150"/>
                </a:cubicBezTo>
                <a:cubicBezTo>
                  <a:pt x="2656840" y="842857"/>
                  <a:pt x="2664798" y="838328"/>
                  <a:pt x="2647950" y="863600"/>
                </a:cubicBezTo>
                <a:cubicBezTo>
                  <a:pt x="2638660" y="877535"/>
                  <a:pt x="2627921" y="891937"/>
                  <a:pt x="2622550" y="908050"/>
                </a:cubicBezTo>
                <a:lnTo>
                  <a:pt x="2616200" y="927100"/>
                </a:lnTo>
                <a:cubicBezTo>
                  <a:pt x="2611967" y="977900"/>
                  <a:pt x="2610970" y="1029074"/>
                  <a:pt x="2603500" y="1079500"/>
                </a:cubicBezTo>
                <a:cubicBezTo>
                  <a:pt x="2602382" y="1087049"/>
                  <a:pt x="2594586" y="1091924"/>
                  <a:pt x="2590800" y="1098550"/>
                </a:cubicBezTo>
                <a:cubicBezTo>
                  <a:pt x="2586104" y="1106769"/>
                  <a:pt x="2580396" y="1114767"/>
                  <a:pt x="2578100" y="1123950"/>
                </a:cubicBezTo>
                <a:cubicBezTo>
                  <a:pt x="2562153" y="1187737"/>
                  <a:pt x="2570920" y="1158191"/>
                  <a:pt x="2552700" y="1212850"/>
                </a:cubicBezTo>
                <a:lnTo>
                  <a:pt x="2546350" y="1231900"/>
                </a:lnTo>
                <a:cubicBezTo>
                  <a:pt x="2544233" y="1284817"/>
                  <a:pt x="2542461" y="1337748"/>
                  <a:pt x="2540000" y="1390650"/>
                </a:cubicBezTo>
                <a:cubicBezTo>
                  <a:pt x="2538227" y="1428768"/>
                  <a:pt x="2534772" y="1466808"/>
                  <a:pt x="2533650" y="1504950"/>
                </a:cubicBezTo>
                <a:cubicBezTo>
                  <a:pt x="2530538" y="1610759"/>
                  <a:pt x="2532586" y="1716728"/>
                  <a:pt x="2527300" y="1822450"/>
                </a:cubicBezTo>
                <a:cubicBezTo>
                  <a:pt x="2526222" y="1844009"/>
                  <a:pt x="2521731" y="1865576"/>
                  <a:pt x="2514600" y="1885950"/>
                </a:cubicBezTo>
                <a:cubicBezTo>
                  <a:pt x="2493048" y="1947526"/>
                  <a:pt x="2501554" y="1940098"/>
                  <a:pt x="2470150" y="1955800"/>
                </a:cubicBezTo>
                <a:cubicBezTo>
                  <a:pt x="2448423" y="1999255"/>
                  <a:pt x="2461140" y="1983860"/>
                  <a:pt x="2438400" y="2006600"/>
                </a:cubicBezTo>
                <a:cubicBezTo>
                  <a:pt x="2436283" y="2012950"/>
                  <a:pt x="2435494" y="2019910"/>
                  <a:pt x="2432050" y="2025650"/>
                </a:cubicBezTo>
                <a:cubicBezTo>
                  <a:pt x="2428970" y="2030784"/>
                  <a:pt x="2419350" y="2032363"/>
                  <a:pt x="2419350" y="2038350"/>
                </a:cubicBezTo>
                <a:cubicBezTo>
                  <a:pt x="2419350" y="2106771"/>
                  <a:pt x="2417023" y="2099523"/>
                  <a:pt x="2444750" y="2127250"/>
                </a:cubicBezTo>
                <a:cubicBezTo>
                  <a:pt x="2444454" y="2128138"/>
                  <a:pt x="2436054" y="2156330"/>
                  <a:pt x="2432050" y="2159000"/>
                </a:cubicBezTo>
                <a:cubicBezTo>
                  <a:pt x="2386314" y="2189491"/>
                  <a:pt x="2381713" y="2184342"/>
                  <a:pt x="2330450" y="2190750"/>
                </a:cubicBezTo>
                <a:cubicBezTo>
                  <a:pt x="2258127" y="2176285"/>
                  <a:pt x="2326934" y="2188526"/>
                  <a:pt x="2190750" y="2178050"/>
                </a:cubicBezTo>
                <a:cubicBezTo>
                  <a:pt x="2084887" y="2169907"/>
                  <a:pt x="2183356" y="2171364"/>
                  <a:pt x="2051050" y="2165350"/>
                </a:cubicBezTo>
                <a:cubicBezTo>
                  <a:pt x="1985467" y="2162369"/>
                  <a:pt x="1919817" y="2161117"/>
                  <a:pt x="1854200" y="2159000"/>
                </a:cubicBezTo>
                <a:cubicBezTo>
                  <a:pt x="1833033" y="2156883"/>
                  <a:pt x="1811559" y="2156822"/>
                  <a:pt x="1790700" y="2152650"/>
                </a:cubicBezTo>
                <a:cubicBezTo>
                  <a:pt x="1779523" y="2150415"/>
                  <a:pt x="1770057" y="2142513"/>
                  <a:pt x="1758950" y="2139950"/>
                </a:cubicBezTo>
                <a:cubicBezTo>
                  <a:pt x="1742322" y="2136113"/>
                  <a:pt x="1724983" y="2136405"/>
                  <a:pt x="1708150" y="2133600"/>
                </a:cubicBezTo>
                <a:cubicBezTo>
                  <a:pt x="1699542" y="2132165"/>
                  <a:pt x="1691336" y="2128811"/>
                  <a:pt x="1682750" y="2127250"/>
                </a:cubicBezTo>
                <a:cubicBezTo>
                  <a:pt x="1668024" y="2124573"/>
                  <a:pt x="1653117" y="2123017"/>
                  <a:pt x="1638300" y="2120900"/>
                </a:cubicBezTo>
                <a:cubicBezTo>
                  <a:pt x="1606550" y="2123017"/>
                  <a:pt x="1574845" y="2125978"/>
                  <a:pt x="1543050" y="2127250"/>
                </a:cubicBezTo>
                <a:cubicBezTo>
                  <a:pt x="1480847" y="2129738"/>
                  <a:pt x="1124595" y="2138631"/>
                  <a:pt x="1073150" y="2139950"/>
                </a:cubicBezTo>
                <a:cubicBezTo>
                  <a:pt x="1058333" y="2142067"/>
                  <a:pt x="1043463" y="2143839"/>
                  <a:pt x="1028700" y="2146300"/>
                </a:cubicBezTo>
                <a:cubicBezTo>
                  <a:pt x="1018054" y="2148074"/>
                  <a:pt x="1007743" y="2152650"/>
                  <a:pt x="996950" y="2152650"/>
                </a:cubicBezTo>
                <a:cubicBezTo>
                  <a:pt x="979885" y="2152650"/>
                  <a:pt x="963083" y="2148417"/>
                  <a:pt x="946150" y="2146300"/>
                </a:cubicBezTo>
                <a:cubicBezTo>
                  <a:pt x="903112" y="2131954"/>
                  <a:pt x="955616" y="2148193"/>
                  <a:pt x="882650" y="2133600"/>
                </a:cubicBezTo>
                <a:cubicBezTo>
                  <a:pt x="865534" y="2130177"/>
                  <a:pt x="848917" y="2124557"/>
                  <a:pt x="831850" y="2120900"/>
                </a:cubicBezTo>
                <a:cubicBezTo>
                  <a:pt x="712754" y="2095379"/>
                  <a:pt x="450193" y="2108523"/>
                  <a:pt x="431800" y="2108200"/>
                </a:cubicBezTo>
                <a:cubicBezTo>
                  <a:pt x="389467" y="2106083"/>
                  <a:pt x="347027" y="2105522"/>
                  <a:pt x="304800" y="2101850"/>
                </a:cubicBezTo>
                <a:cubicBezTo>
                  <a:pt x="298132" y="2101270"/>
                  <a:pt x="291490" y="2098944"/>
                  <a:pt x="285750" y="2095500"/>
                </a:cubicBezTo>
                <a:cubicBezTo>
                  <a:pt x="257203" y="2078372"/>
                  <a:pt x="285610" y="2089010"/>
                  <a:pt x="266700" y="2070100"/>
                </a:cubicBezTo>
                <a:cubicBezTo>
                  <a:pt x="263353" y="2066753"/>
                  <a:pt x="258233" y="2065867"/>
                  <a:pt x="254000" y="2063750"/>
                </a:cubicBezTo>
                <a:cubicBezTo>
                  <a:pt x="234733" y="2025215"/>
                  <a:pt x="266914" y="2084326"/>
                  <a:pt x="228600" y="2038350"/>
                </a:cubicBezTo>
                <a:cubicBezTo>
                  <a:pt x="222540" y="2031078"/>
                  <a:pt x="220596" y="2021169"/>
                  <a:pt x="215900" y="2012950"/>
                </a:cubicBezTo>
                <a:cubicBezTo>
                  <a:pt x="212114" y="2006324"/>
                  <a:pt x="207127" y="2000444"/>
                  <a:pt x="203200" y="1993900"/>
                </a:cubicBezTo>
                <a:cubicBezTo>
                  <a:pt x="200765" y="1989841"/>
                  <a:pt x="200197" y="1984547"/>
                  <a:pt x="196850" y="1981200"/>
                </a:cubicBezTo>
                <a:cubicBezTo>
                  <a:pt x="193503" y="1977853"/>
                  <a:pt x="187936" y="1977690"/>
                  <a:pt x="184150" y="1974850"/>
                </a:cubicBezTo>
                <a:cubicBezTo>
                  <a:pt x="160080" y="1956797"/>
                  <a:pt x="177904" y="1951601"/>
                  <a:pt x="133350" y="1936750"/>
                </a:cubicBezTo>
                <a:cubicBezTo>
                  <a:pt x="109810" y="1928903"/>
                  <a:pt x="120287" y="1933393"/>
                  <a:pt x="101600" y="1924050"/>
                </a:cubicBezTo>
                <a:cubicBezTo>
                  <a:pt x="97367" y="1917700"/>
                  <a:pt x="92827" y="1911544"/>
                  <a:pt x="88900" y="1905000"/>
                </a:cubicBezTo>
                <a:cubicBezTo>
                  <a:pt x="86465" y="1900941"/>
                  <a:pt x="85301" y="1896151"/>
                  <a:pt x="82550" y="1892300"/>
                </a:cubicBezTo>
                <a:cubicBezTo>
                  <a:pt x="74672" y="1881271"/>
                  <a:pt x="65970" y="1870840"/>
                  <a:pt x="57150" y="1860550"/>
                </a:cubicBezTo>
                <a:cubicBezTo>
                  <a:pt x="53254" y="1856004"/>
                  <a:pt x="48042" y="1852639"/>
                  <a:pt x="44450" y="1847850"/>
                </a:cubicBezTo>
                <a:cubicBezTo>
                  <a:pt x="41610" y="1844064"/>
                  <a:pt x="41796" y="1838107"/>
                  <a:pt x="38100" y="1835150"/>
                </a:cubicBezTo>
                <a:cubicBezTo>
                  <a:pt x="30708" y="1829237"/>
                  <a:pt x="21167" y="1826683"/>
                  <a:pt x="12700" y="1822450"/>
                </a:cubicBezTo>
                <a:cubicBezTo>
                  <a:pt x="30185" y="1787480"/>
                  <a:pt x="11699" y="1834492"/>
                  <a:pt x="6350" y="1797050"/>
                </a:cubicBezTo>
                <a:cubicBezTo>
                  <a:pt x="4824" y="1786366"/>
                  <a:pt x="10769" y="1775919"/>
                  <a:pt x="12700" y="1765300"/>
                </a:cubicBezTo>
                <a:cubicBezTo>
                  <a:pt x="15003" y="1752632"/>
                  <a:pt x="16257" y="1739769"/>
                  <a:pt x="19050" y="1727200"/>
                </a:cubicBezTo>
                <a:cubicBezTo>
                  <a:pt x="20502" y="1720666"/>
                  <a:pt x="31750" y="1710267"/>
                  <a:pt x="25400" y="1708150"/>
                </a:cubicBezTo>
                <a:cubicBezTo>
                  <a:pt x="16420" y="1705157"/>
                  <a:pt x="8467" y="1716617"/>
                  <a:pt x="0" y="1720850"/>
                </a:cubicBezTo>
                <a:cubicBezTo>
                  <a:pt x="6364" y="1701757"/>
                  <a:pt x="5373" y="1699163"/>
                  <a:pt x="19050" y="1682750"/>
                </a:cubicBezTo>
                <a:cubicBezTo>
                  <a:pt x="24799" y="1675851"/>
                  <a:pt x="32880" y="1671008"/>
                  <a:pt x="38100" y="1663700"/>
                </a:cubicBezTo>
                <a:cubicBezTo>
                  <a:pt x="50871" y="1645820"/>
                  <a:pt x="52037" y="1633354"/>
                  <a:pt x="57150" y="1612900"/>
                </a:cubicBezTo>
                <a:cubicBezTo>
                  <a:pt x="59267" y="1587500"/>
                  <a:pt x="58160" y="1561622"/>
                  <a:pt x="63500" y="1536700"/>
                </a:cubicBezTo>
                <a:cubicBezTo>
                  <a:pt x="64754" y="1530846"/>
                  <a:pt x="72608" y="1528789"/>
                  <a:pt x="76200" y="1524000"/>
                </a:cubicBezTo>
                <a:cubicBezTo>
                  <a:pt x="79040" y="1520214"/>
                  <a:pt x="79203" y="1514647"/>
                  <a:pt x="82550" y="1511300"/>
                </a:cubicBezTo>
                <a:cubicBezTo>
                  <a:pt x="87222" y="1506628"/>
                  <a:pt x="110580" y="1499840"/>
                  <a:pt x="114300" y="1498600"/>
                </a:cubicBezTo>
                <a:cubicBezTo>
                  <a:pt x="133826" y="1459548"/>
                  <a:pt x="121749" y="1481076"/>
                  <a:pt x="152400" y="1435100"/>
                </a:cubicBezTo>
                <a:cubicBezTo>
                  <a:pt x="156633" y="1428750"/>
                  <a:pt x="161687" y="1422876"/>
                  <a:pt x="165100" y="1416050"/>
                </a:cubicBezTo>
                <a:cubicBezTo>
                  <a:pt x="167217" y="1411817"/>
                  <a:pt x="168103" y="1406697"/>
                  <a:pt x="171450" y="1403350"/>
                </a:cubicBezTo>
                <a:cubicBezTo>
                  <a:pt x="174797" y="1400003"/>
                  <a:pt x="179917" y="1399117"/>
                  <a:pt x="184150" y="1397000"/>
                </a:cubicBezTo>
                <a:cubicBezTo>
                  <a:pt x="186267" y="1390650"/>
                  <a:pt x="188014" y="1384165"/>
                  <a:pt x="190500" y="1377950"/>
                </a:cubicBezTo>
                <a:cubicBezTo>
                  <a:pt x="192258" y="1373556"/>
                  <a:pt x="196635" y="1369978"/>
                  <a:pt x="196850" y="1365250"/>
                </a:cubicBezTo>
                <a:cubicBezTo>
                  <a:pt x="200888" y="1276417"/>
                  <a:pt x="200624" y="1187438"/>
                  <a:pt x="203200" y="1098550"/>
                </a:cubicBezTo>
                <a:cubicBezTo>
                  <a:pt x="204857" y="1041385"/>
                  <a:pt x="207433" y="984250"/>
                  <a:pt x="209550" y="927100"/>
                </a:cubicBezTo>
                <a:cubicBezTo>
                  <a:pt x="192933" y="877250"/>
                  <a:pt x="204616" y="917641"/>
                  <a:pt x="196850" y="812800"/>
                </a:cubicBezTo>
                <a:cubicBezTo>
                  <a:pt x="194967" y="787382"/>
                  <a:pt x="192617" y="762000"/>
                  <a:pt x="190500" y="736600"/>
                </a:cubicBezTo>
                <a:cubicBezTo>
                  <a:pt x="192617" y="635000"/>
                  <a:pt x="198732" y="533405"/>
                  <a:pt x="196850" y="431800"/>
                </a:cubicBezTo>
                <a:cubicBezTo>
                  <a:pt x="196602" y="418415"/>
                  <a:pt x="187397" y="406687"/>
                  <a:pt x="184150" y="393700"/>
                </a:cubicBezTo>
                <a:cubicBezTo>
                  <a:pt x="173661" y="351744"/>
                  <a:pt x="178882" y="376960"/>
                  <a:pt x="171450" y="317500"/>
                </a:cubicBezTo>
                <a:cubicBezTo>
                  <a:pt x="175206" y="287450"/>
                  <a:pt x="169917" y="268233"/>
                  <a:pt x="190500" y="247650"/>
                </a:cubicBezTo>
                <a:cubicBezTo>
                  <a:pt x="193847" y="244303"/>
                  <a:pt x="198967" y="243417"/>
                  <a:pt x="203200" y="241300"/>
                </a:cubicBezTo>
                <a:lnTo>
                  <a:pt x="215900" y="279400"/>
                </a:ln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93FD575-6121-4680-B457-51299B7682F8}"/>
              </a:ext>
            </a:extLst>
          </p:cNvPr>
          <p:cNvGrpSpPr/>
          <p:nvPr/>
        </p:nvGrpSpPr>
        <p:grpSpPr>
          <a:xfrm>
            <a:off x="6361868" y="3428584"/>
            <a:ext cx="2775710" cy="2270706"/>
            <a:chOff x="5015224" y="4557833"/>
            <a:chExt cx="2775710" cy="2270706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AB6A4FC-5A62-4E20-823E-2A388DAAC335}"/>
                </a:ext>
              </a:extLst>
            </p:cNvPr>
            <p:cNvSpPr/>
            <p:nvPr/>
          </p:nvSpPr>
          <p:spPr>
            <a:xfrm>
              <a:off x="5051394" y="4565843"/>
              <a:ext cx="2739540" cy="2262696"/>
            </a:xfrm>
            <a:custGeom>
              <a:avLst/>
              <a:gdLst>
                <a:gd name="connsiteX0" fmla="*/ 365500 w 3161897"/>
                <a:gd name="connsiteY0" fmla="*/ 0 h 2288099"/>
                <a:gd name="connsiteX1" fmla="*/ 2868858 w 3161897"/>
                <a:gd name="connsiteY1" fmla="*/ 89941 h 2288099"/>
                <a:gd name="connsiteX2" fmla="*/ 2868858 w 3161897"/>
                <a:gd name="connsiteY2" fmla="*/ 89941 h 2288099"/>
                <a:gd name="connsiteX3" fmla="*/ 2988779 w 3161897"/>
                <a:gd name="connsiteY3" fmla="*/ 2053653 h 2288099"/>
                <a:gd name="connsiteX4" fmla="*/ 215599 w 3161897"/>
                <a:gd name="connsiteY4" fmla="*/ 2023672 h 2288099"/>
                <a:gd name="connsiteX5" fmla="*/ 365500 w 3161897"/>
                <a:gd name="connsiteY5" fmla="*/ 0 h 228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897" h="2288099">
                  <a:moveTo>
                    <a:pt x="365500" y="0"/>
                  </a:moveTo>
                  <a:lnTo>
                    <a:pt x="2868858" y="89941"/>
                  </a:lnTo>
                  <a:lnTo>
                    <a:pt x="2868858" y="89941"/>
                  </a:lnTo>
                  <a:cubicBezTo>
                    <a:pt x="2888845" y="417226"/>
                    <a:pt x="3430989" y="1731364"/>
                    <a:pt x="2988779" y="2053653"/>
                  </a:cubicBezTo>
                  <a:cubicBezTo>
                    <a:pt x="2546569" y="2375942"/>
                    <a:pt x="647815" y="2365948"/>
                    <a:pt x="215599" y="2023672"/>
                  </a:cubicBezTo>
                  <a:cubicBezTo>
                    <a:pt x="-216617" y="1681397"/>
                    <a:pt x="89432" y="840698"/>
                    <a:pt x="3655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AC6F6B-7C5E-416C-97FE-78FA9B60CA8B}"/>
                </a:ext>
              </a:extLst>
            </p:cNvPr>
            <p:cNvSpPr/>
            <p:nvPr/>
          </p:nvSpPr>
          <p:spPr>
            <a:xfrm>
              <a:off x="5372086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C757A5-7EA6-44D5-8CB7-70DEB509C8E1}"/>
                </a:ext>
              </a:extLst>
            </p:cNvPr>
            <p:cNvSpPr/>
            <p:nvPr/>
          </p:nvSpPr>
          <p:spPr>
            <a:xfrm>
              <a:off x="5790609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C68E8C-45EA-417D-BF4D-38F7248C7447}"/>
                </a:ext>
              </a:extLst>
            </p:cNvPr>
            <p:cNvSpPr/>
            <p:nvPr/>
          </p:nvSpPr>
          <p:spPr>
            <a:xfrm>
              <a:off x="6209132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5A966F-3EBC-458B-9151-76C7C0506F14}"/>
                </a:ext>
              </a:extLst>
            </p:cNvPr>
            <p:cNvSpPr/>
            <p:nvPr/>
          </p:nvSpPr>
          <p:spPr>
            <a:xfrm>
              <a:off x="6627655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1E3FF6-B266-463D-BBE8-F568D6AAED5F}"/>
                </a:ext>
              </a:extLst>
            </p:cNvPr>
            <p:cNvSpPr/>
            <p:nvPr/>
          </p:nvSpPr>
          <p:spPr>
            <a:xfrm>
              <a:off x="5372086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2E306C-83C3-49CE-80AB-8B403BC47F5D}"/>
                </a:ext>
              </a:extLst>
            </p:cNvPr>
            <p:cNvSpPr/>
            <p:nvPr/>
          </p:nvSpPr>
          <p:spPr>
            <a:xfrm>
              <a:off x="5790609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A04CA63-53A3-4C87-B39A-2597D0271B0E}"/>
                </a:ext>
              </a:extLst>
            </p:cNvPr>
            <p:cNvSpPr/>
            <p:nvPr/>
          </p:nvSpPr>
          <p:spPr>
            <a:xfrm>
              <a:off x="6209132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103D40-A385-426A-A22D-756F922D721F}"/>
                </a:ext>
              </a:extLst>
            </p:cNvPr>
            <p:cNvSpPr/>
            <p:nvPr/>
          </p:nvSpPr>
          <p:spPr>
            <a:xfrm>
              <a:off x="6627655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158EED-0722-4ED4-A392-3E40164EAC80}"/>
                </a:ext>
              </a:extLst>
            </p:cNvPr>
            <p:cNvSpPr/>
            <p:nvPr/>
          </p:nvSpPr>
          <p:spPr>
            <a:xfrm>
              <a:off x="7046178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B9253C-A449-49E3-8DFB-BE2B194466E5}"/>
                </a:ext>
              </a:extLst>
            </p:cNvPr>
            <p:cNvSpPr/>
            <p:nvPr/>
          </p:nvSpPr>
          <p:spPr>
            <a:xfrm>
              <a:off x="7046178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4D7AB-4358-44CB-8536-F56D90352C2F}"/>
                </a:ext>
              </a:extLst>
            </p:cNvPr>
            <p:cNvSpPr/>
            <p:nvPr/>
          </p:nvSpPr>
          <p:spPr>
            <a:xfrm>
              <a:off x="5372086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D36606-EFCD-4D3B-AA08-E853C3BE2A50}"/>
                </a:ext>
              </a:extLst>
            </p:cNvPr>
            <p:cNvSpPr/>
            <p:nvPr/>
          </p:nvSpPr>
          <p:spPr>
            <a:xfrm>
              <a:off x="5790609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D2E08B9-CEAF-4F5B-95DA-21D63CEC5A87}"/>
                </a:ext>
              </a:extLst>
            </p:cNvPr>
            <p:cNvSpPr/>
            <p:nvPr/>
          </p:nvSpPr>
          <p:spPr>
            <a:xfrm>
              <a:off x="6209132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971807-C272-4656-9F29-D44986F4F050}"/>
                </a:ext>
              </a:extLst>
            </p:cNvPr>
            <p:cNvSpPr/>
            <p:nvPr/>
          </p:nvSpPr>
          <p:spPr>
            <a:xfrm>
              <a:off x="6627655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C5480C-4D3E-45FA-BEBF-9697E676D614}"/>
                </a:ext>
              </a:extLst>
            </p:cNvPr>
            <p:cNvSpPr/>
            <p:nvPr/>
          </p:nvSpPr>
          <p:spPr>
            <a:xfrm>
              <a:off x="5372086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595244-8284-4B1D-99AA-2AB64E71FD7A}"/>
                </a:ext>
              </a:extLst>
            </p:cNvPr>
            <p:cNvSpPr/>
            <p:nvPr/>
          </p:nvSpPr>
          <p:spPr>
            <a:xfrm>
              <a:off x="5790609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77766-B570-4E53-9A77-1F80012063C3}"/>
                </a:ext>
              </a:extLst>
            </p:cNvPr>
            <p:cNvSpPr/>
            <p:nvPr/>
          </p:nvSpPr>
          <p:spPr>
            <a:xfrm>
              <a:off x="6209132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F93C16-3BC0-4C2A-8708-28B76ED49B1E}"/>
                </a:ext>
              </a:extLst>
            </p:cNvPr>
            <p:cNvSpPr/>
            <p:nvPr/>
          </p:nvSpPr>
          <p:spPr>
            <a:xfrm>
              <a:off x="6627655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705486-21A8-45F0-9C00-3380686F6EFC}"/>
                </a:ext>
              </a:extLst>
            </p:cNvPr>
            <p:cNvSpPr/>
            <p:nvPr/>
          </p:nvSpPr>
          <p:spPr>
            <a:xfrm>
              <a:off x="7046178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6D0E5C-60AF-4FC7-BFFD-CA750FFC68FF}"/>
                </a:ext>
              </a:extLst>
            </p:cNvPr>
            <p:cNvSpPr/>
            <p:nvPr/>
          </p:nvSpPr>
          <p:spPr>
            <a:xfrm>
              <a:off x="7046178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38F029F-90D8-4FB3-862F-70E6543615E3}"/>
                </a:ext>
              </a:extLst>
            </p:cNvPr>
            <p:cNvSpPr txBox="1"/>
            <p:nvPr/>
          </p:nvSpPr>
          <p:spPr>
            <a:xfrm>
              <a:off x="5423675" y="45578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5F1BE-E55A-4885-9A5D-7A48061C6999}"/>
                </a:ext>
              </a:extLst>
            </p:cNvPr>
            <p:cNvSpPr txBox="1"/>
            <p:nvPr/>
          </p:nvSpPr>
          <p:spPr>
            <a:xfrm>
              <a:off x="5194760" y="47999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A1C8F6-2D9E-4AA6-8635-8AA376539E94}"/>
                </a:ext>
              </a:extLst>
            </p:cNvPr>
            <p:cNvSpPr txBox="1"/>
            <p:nvPr/>
          </p:nvSpPr>
          <p:spPr>
            <a:xfrm>
              <a:off x="7027653" y="456584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68B7BD-4EC3-4CC3-A2DC-7BA7965C1C23}"/>
                </a:ext>
              </a:extLst>
            </p:cNvPr>
            <p:cNvSpPr txBox="1"/>
            <p:nvPr/>
          </p:nvSpPr>
          <p:spPr>
            <a:xfrm>
              <a:off x="5015224" y="6181472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131446D-E308-4E93-B285-F602736D5974}"/>
              </a:ext>
            </a:extLst>
          </p:cNvPr>
          <p:cNvGrpSpPr/>
          <p:nvPr/>
        </p:nvGrpSpPr>
        <p:grpSpPr>
          <a:xfrm>
            <a:off x="9236571" y="4467435"/>
            <a:ext cx="2711521" cy="2214348"/>
            <a:chOff x="4911654" y="3586377"/>
            <a:chExt cx="2711521" cy="221434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1EAAA5-369E-4C3E-B9B8-5836FE10146D}"/>
                </a:ext>
              </a:extLst>
            </p:cNvPr>
            <p:cNvSpPr/>
            <p:nvPr/>
          </p:nvSpPr>
          <p:spPr>
            <a:xfrm>
              <a:off x="4918075" y="3609975"/>
              <a:ext cx="2705100" cy="2190750"/>
            </a:xfrm>
            <a:custGeom>
              <a:avLst/>
              <a:gdLst>
                <a:gd name="connsiteX0" fmla="*/ 215900 w 2705100"/>
                <a:gd name="connsiteY0" fmla="*/ 215900 h 2190750"/>
                <a:gd name="connsiteX1" fmla="*/ 228600 w 2705100"/>
                <a:gd name="connsiteY1" fmla="*/ 196850 h 2190750"/>
                <a:gd name="connsiteX2" fmla="*/ 266700 w 2705100"/>
                <a:gd name="connsiteY2" fmla="*/ 184150 h 2190750"/>
                <a:gd name="connsiteX3" fmla="*/ 317500 w 2705100"/>
                <a:gd name="connsiteY3" fmla="*/ 165100 h 2190750"/>
                <a:gd name="connsiteX4" fmla="*/ 355600 w 2705100"/>
                <a:gd name="connsiteY4" fmla="*/ 133350 h 2190750"/>
                <a:gd name="connsiteX5" fmla="*/ 374650 w 2705100"/>
                <a:gd name="connsiteY5" fmla="*/ 120650 h 2190750"/>
                <a:gd name="connsiteX6" fmla="*/ 393700 w 2705100"/>
                <a:gd name="connsiteY6" fmla="*/ 114300 h 2190750"/>
                <a:gd name="connsiteX7" fmla="*/ 431800 w 2705100"/>
                <a:gd name="connsiteY7" fmla="*/ 95250 h 2190750"/>
                <a:gd name="connsiteX8" fmla="*/ 444500 w 2705100"/>
                <a:gd name="connsiteY8" fmla="*/ 69850 h 2190750"/>
                <a:gd name="connsiteX9" fmla="*/ 450850 w 2705100"/>
                <a:gd name="connsiteY9" fmla="*/ 57150 h 2190750"/>
                <a:gd name="connsiteX10" fmla="*/ 482600 w 2705100"/>
                <a:gd name="connsiteY10" fmla="*/ 44450 h 2190750"/>
                <a:gd name="connsiteX11" fmla="*/ 514350 w 2705100"/>
                <a:gd name="connsiteY11" fmla="*/ 31750 h 2190750"/>
                <a:gd name="connsiteX12" fmla="*/ 692150 w 2705100"/>
                <a:gd name="connsiteY12" fmla="*/ 25400 h 2190750"/>
                <a:gd name="connsiteX13" fmla="*/ 711200 w 2705100"/>
                <a:gd name="connsiteY13" fmla="*/ 19050 h 2190750"/>
                <a:gd name="connsiteX14" fmla="*/ 819150 w 2705100"/>
                <a:gd name="connsiteY14" fmla="*/ 6350 h 2190750"/>
                <a:gd name="connsiteX15" fmla="*/ 831850 w 2705100"/>
                <a:gd name="connsiteY15" fmla="*/ 0 h 2190750"/>
                <a:gd name="connsiteX16" fmla="*/ 869950 w 2705100"/>
                <a:gd name="connsiteY16" fmla="*/ 12700 h 2190750"/>
                <a:gd name="connsiteX17" fmla="*/ 914400 w 2705100"/>
                <a:gd name="connsiteY17" fmla="*/ 25400 h 2190750"/>
                <a:gd name="connsiteX18" fmla="*/ 939800 w 2705100"/>
                <a:gd name="connsiteY18" fmla="*/ 38100 h 2190750"/>
                <a:gd name="connsiteX19" fmla="*/ 952500 w 2705100"/>
                <a:gd name="connsiteY19" fmla="*/ 44450 h 2190750"/>
                <a:gd name="connsiteX20" fmla="*/ 1035050 w 2705100"/>
                <a:gd name="connsiteY20" fmla="*/ 57150 h 2190750"/>
                <a:gd name="connsiteX21" fmla="*/ 1079500 w 2705100"/>
                <a:gd name="connsiteY21" fmla="*/ 69850 h 2190750"/>
                <a:gd name="connsiteX22" fmla="*/ 1187450 w 2705100"/>
                <a:gd name="connsiteY22" fmla="*/ 63500 h 2190750"/>
                <a:gd name="connsiteX23" fmla="*/ 1339850 w 2705100"/>
                <a:gd name="connsiteY23" fmla="*/ 50800 h 2190750"/>
                <a:gd name="connsiteX24" fmla="*/ 1473200 w 2705100"/>
                <a:gd name="connsiteY24" fmla="*/ 38100 h 2190750"/>
                <a:gd name="connsiteX25" fmla="*/ 1511300 w 2705100"/>
                <a:gd name="connsiteY25" fmla="*/ 31750 h 2190750"/>
                <a:gd name="connsiteX26" fmla="*/ 1930400 w 2705100"/>
                <a:gd name="connsiteY26" fmla="*/ 25400 h 2190750"/>
                <a:gd name="connsiteX27" fmla="*/ 1949450 w 2705100"/>
                <a:gd name="connsiteY27" fmla="*/ 19050 h 2190750"/>
                <a:gd name="connsiteX28" fmla="*/ 1968500 w 2705100"/>
                <a:gd name="connsiteY28" fmla="*/ 38100 h 2190750"/>
                <a:gd name="connsiteX29" fmla="*/ 1993900 w 2705100"/>
                <a:gd name="connsiteY29" fmla="*/ 50800 h 2190750"/>
                <a:gd name="connsiteX30" fmla="*/ 2051050 w 2705100"/>
                <a:gd name="connsiteY30" fmla="*/ 63500 h 2190750"/>
                <a:gd name="connsiteX31" fmla="*/ 2108200 w 2705100"/>
                <a:gd name="connsiteY31" fmla="*/ 57150 h 2190750"/>
                <a:gd name="connsiteX32" fmla="*/ 2127250 w 2705100"/>
                <a:gd name="connsiteY32" fmla="*/ 50800 h 2190750"/>
                <a:gd name="connsiteX33" fmla="*/ 2152650 w 2705100"/>
                <a:gd name="connsiteY33" fmla="*/ 44450 h 2190750"/>
                <a:gd name="connsiteX34" fmla="*/ 2197100 w 2705100"/>
                <a:gd name="connsiteY34" fmla="*/ 19050 h 2190750"/>
                <a:gd name="connsiteX35" fmla="*/ 2228850 w 2705100"/>
                <a:gd name="connsiteY35" fmla="*/ 6350 h 2190750"/>
                <a:gd name="connsiteX36" fmla="*/ 2260600 w 2705100"/>
                <a:gd name="connsiteY36" fmla="*/ 12700 h 2190750"/>
                <a:gd name="connsiteX37" fmla="*/ 2298700 w 2705100"/>
                <a:gd name="connsiteY37" fmla="*/ 19050 h 2190750"/>
                <a:gd name="connsiteX38" fmla="*/ 2330450 w 2705100"/>
                <a:gd name="connsiteY38" fmla="*/ 44450 h 2190750"/>
                <a:gd name="connsiteX39" fmla="*/ 2343150 w 2705100"/>
                <a:gd name="connsiteY39" fmla="*/ 50800 h 2190750"/>
                <a:gd name="connsiteX40" fmla="*/ 2362200 w 2705100"/>
                <a:gd name="connsiteY40" fmla="*/ 57150 h 2190750"/>
                <a:gd name="connsiteX41" fmla="*/ 2381250 w 2705100"/>
                <a:gd name="connsiteY41" fmla="*/ 69850 h 2190750"/>
                <a:gd name="connsiteX42" fmla="*/ 2400300 w 2705100"/>
                <a:gd name="connsiteY42" fmla="*/ 76200 h 2190750"/>
                <a:gd name="connsiteX43" fmla="*/ 2413000 w 2705100"/>
                <a:gd name="connsiteY43" fmla="*/ 82550 h 2190750"/>
                <a:gd name="connsiteX44" fmla="*/ 2432050 w 2705100"/>
                <a:gd name="connsiteY44" fmla="*/ 88900 h 2190750"/>
                <a:gd name="connsiteX45" fmla="*/ 2457450 w 2705100"/>
                <a:gd name="connsiteY45" fmla="*/ 101600 h 2190750"/>
                <a:gd name="connsiteX46" fmla="*/ 2540000 w 2705100"/>
                <a:gd name="connsiteY46" fmla="*/ 114300 h 2190750"/>
                <a:gd name="connsiteX47" fmla="*/ 2565400 w 2705100"/>
                <a:gd name="connsiteY47" fmla="*/ 127000 h 2190750"/>
                <a:gd name="connsiteX48" fmla="*/ 2584450 w 2705100"/>
                <a:gd name="connsiteY48" fmla="*/ 146050 h 2190750"/>
                <a:gd name="connsiteX49" fmla="*/ 2597150 w 2705100"/>
                <a:gd name="connsiteY49" fmla="*/ 203200 h 2190750"/>
                <a:gd name="connsiteX50" fmla="*/ 2609850 w 2705100"/>
                <a:gd name="connsiteY50" fmla="*/ 228600 h 2190750"/>
                <a:gd name="connsiteX51" fmla="*/ 2622550 w 2705100"/>
                <a:gd name="connsiteY51" fmla="*/ 285750 h 2190750"/>
                <a:gd name="connsiteX52" fmla="*/ 2635250 w 2705100"/>
                <a:gd name="connsiteY52" fmla="*/ 317500 h 2190750"/>
                <a:gd name="connsiteX53" fmla="*/ 2660650 w 2705100"/>
                <a:gd name="connsiteY53" fmla="*/ 355600 h 2190750"/>
                <a:gd name="connsiteX54" fmla="*/ 2679700 w 2705100"/>
                <a:gd name="connsiteY54" fmla="*/ 393700 h 2190750"/>
                <a:gd name="connsiteX55" fmla="*/ 2686050 w 2705100"/>
                <a:gd name="connsiteY55" fmla="*/ 406400 h 2190750"/>
                <a:gd name="connsiteX56" fmla="*/ 2692400 w 2705100"/>
                <a:gd name="connsiteY56" fmla="*/ 457200 h 2190750"/>
                <a:gd name="connsiteX57" fmla="*/ 2705100 w 2705100"/>
                <a:gd name="connsiteY57" fmla="*/ 488950 h 2190750"/>
                <a:gd name="connsiteX58" fmla="*/ 2692400 w 2705100"/>
                <a:gd name="connsiteY58" fmla="*/ 603250 h 2190750"/>
                <a:gd name="connsiteX59" fmla="*/ 2686050 w 2705100"/>
                <a:gd name="connsiteY59" fmla="*/ 615950 h 2190750"/>
                <a:gd name="connsiteX60" fmla="*/ 2679700 w 2705100"/>
                <a:gd name="connsiteY60" fmla="*/ 698500 h 2190750"/>
                <a:gd name="connsiteX61" fmla="*/ 2679700 w 2705100"/>
                <a:gd name="connsiteY61" fmla="*/ 793750 h 2190750"/>
                <a:gd name="connsiteX62" fmla="*/ 2667000 w 2705100"/>
                <a:gd name="connsiteY62" fmla="*/ 819150 h 2190750"/>
                <a:gd name="connsiteX63" fmla="*/ 2647950 w 2705100"/>
                <a:gd name="connsiteY63" fmla="*/ 863600 h 2190750"/>
                <a:gd name="connsiteX64" fmla="*/ 2622550 w 2705100"/>
                <a:gd name="connsiteY64" fmla="*/ 908050 h 2190750"/>
                <a:gd name="connsiteX65" fmla="*/ 2616200 w 2705100"/>
                <a:gd name="connsiteY65" fmla="*/ 927100 h 2190750"/>
                <a:gd name="connsiteX66" fmla="*/ 2603500 w 2705100"/>
                <a:gd name="connsiteY66" fmla="*/ 1079500 h 2190750"/>
                <a:gd name="connsiteX67" fmla="*/ 2590800 w 2705100"/>
                <a:gd name="connsiteY67" fmla="*/ 1098550 h 2190750"/>
                <a:gd name="connsiteX68" fmla="*/ 2578100 w 2705100"/>
                <a:gd name="connsiteY68" fmla="*/ 1123950 h 2190750"/>
                <a:gd name="connsiteX69" fmla="*/ 2552700 w 2705100"/>
                <a:gd name="connsiteY69" fmla="*/ 1212850 h 2190750"/>
                <a:gd name="connsiteX70" fmla="*/ 2546350 w 2705100"/>
                <a:gd name="connsiteY70" fmla="*/ 1231900 h 2190750"/>
                <a:gd name="connsiteX71" fmla="*/ 2540000 w 2705100"/>
                <a:gd name="connsiteY71" fmla="*/ 1390650 h 2190750"/>
                <a:gd name="connsiteX72" fmla="*/ 2533650 w 2705100"/>
                <a:gd name="connsiteY72" fmla="*/ 1504950 h 2190750"/>
                <a:gd name="connsiteX73" fmla="*/ 2527300 w 2705100"/>
                <a:gd name="connsiteY73" fmla="*/ 1822450 h 2190750"/>
                <a:gd name="connsiteX74" fmla="*/ 2514600 w 2705100"/>
                <a:gd name="connsiteY74" fmla="*/ 1885950 h 2190750"/>
                <a:gd name="connsiteX75" fmla="*/ 2470150 w 2705100"/>
                <a:gd name="connsiteY75" fmla="*/ 1955800 h 2190750"/>
                <a:gd name="connsiteX76" fmla="*/ 2438400 w 2705100"/>
                <a:gd name="connsiteY76" fmla="*/ 2006600 h 2190750"/>
                <a:gd name="connsiteX77" fmla="*/ 2432050 w 2705100"/>
                <a:gd name="connsiteY77" fmla="*/ 2025650 h 2190750"/>
                <a:gd name="connsiteX78" fmla="*/ 2419350 w 2705100"/>
                <a:gd name="connsiteY78" fmla="*/ 2038350 h 2190750"/>
                <a:gd name="connsiteX79" fmla="*/ 2444750 w 2705100"/>
                <a:gd name="connsiteY79" fmla="*/ 2127250 h 2190750"/>
                <a:gd name="connsiteX80" fmla="*/ 2432050 w 2705100"/>
                <a:gd name="connsiteY80" fmla="*/ 2159000 h 2190750"/>
                <a:gd name="connsiteX81" fmla="*/ 2330450 w 2705100"/>
                <a:gd name="connsiteY81" fmla="*/ 2190750 h 2190750"/>
                <a:gd name="connsiteX82" fmla="*/ 2190750 w 2705100"/>
                <a:gd name="connsiteY82" fmla="*/ 2178050 h 2190750"/>
                <a:gd name="connsiteX83" fmla="*/ 2051050 w 2705100"/>
                <a:gd name="connsiteY83" fmla="*/ 2165350 h 2190750"/>
                <a:gd name="connsiteX84" fmla="*/ 1854200 w 2705100"/>
                <a:gd name="connsiteY84" fmla="*/ 2159000 h 2190750"/>
                <a:gd name="connsiteX85" fmla="*/ 1790700 w 2705100"/>
                <a:gd name="connsiteY85" fmla="*/ 2152650 h 2190750"/>
                <a:gd name="connsiteX86" fmla="*/ 1758950 w 2705100"/>
                <a:gd name="connsiteY86" fmla="*/ 2139950 h 2190750"/>
                <a:gd name="connsiteX87" fmla="*/ 1708150 w 2705100"/>
                <a:gd name="connsiteY87" fmla="*/ 2133600 h 2190750"/>
                <a:gd name="connsiteX88" fmla="*/ 1682750 w 2705100"/>
                <a:gd name="connsiteY88" fmla="*/ 2127250 h 2190750"/>
                <a:gd name="connsiteX89" fmla="*/ 1638300 w 2705100"/>
                <a:gd name="connsiteY89" fmla="*/ 2120900 h 2190750"/>
                <a:gd name="connsiteX90" fmla="*/ 1543050 w 2705100"/>
                <a:gd name="connsiteY90" fmla="*/ 2127250 h 2190750"/>
                <a:gd name="connsiteX91" fmla="*/ 1073150 w 2705100"/>
                <a:gd name="connsiteY91" fmla="*/ 2139950 h 2190750"/>
                <a:gd name="connsiteX92" fmla="*/ 1028700 w 2705100"/>
                <a:gd name="connsiteY92" fmla="*/ 2146300 h 2190750"/>
                <a:gd name="connsiteX93" fmla="*/ 996950 w 2705100"/>
                <a:gd name="connsiteY93" fmla="*/ 2152650 h 2190750"/>
                <a:gd name="connsiteX94" fmla="*/ 946150 w 2705100"/>
                <a:gd name="connsiteY94" fmla="*/ 2146300 h 2190750"/>
                <a:gd name="connsiteX95" fmla="*/ 882650 w 2705100"/>
                <a:gd name="connsiteY95" fmla="*/ 2133600 h 2190750"/>
                <a:gd name="connsiteX96" fmla="*/ 831850 w 2705100"/>
                <a:gd name="connsiteY96" fmla="*/ 2120900 h 2190750"/>
                <a:gd name="connsiteX97" fmla="*/ 431800 w 2705100"/>
                <a:gd name="connsiteY97" fmla="*/ 2108200 h 2190750"/>
                <a:gd name="connsiteX98" fmla="*/ 304800 w 2705100"/>
                <a:gd name="connsiteY98" fmla="*/ 2101850 h 2190750"/>
                <a:gd name="connsiteX99" fmla="*/ 285750 w 2705100"/>
                <a:gd name="connsiteY99" fmla="*/ 2095500 h 2190750"/>
                <a:gd name="connsiteX100" fmla="*/ 266700 w 2705100"/>
                <a:gd name="connsiteY100" fmla="*/ 2070100 h 2190750"/>
                <a:gd name="connsiteX101" fmla="*/ 254000 w 2705100"/>
                <a:gd name="connsiteY101" fmla="*/ 2063750 h 2190750"/>
                <a:gd name="connsiteX102" fmla="*/ 228600 w 2705100"/>
                <a:gd name="connsiteY102" fmla="*/ 2038350 h 2190750"/>
                <a:gd name="connsiteX103" fmla="*/ 215900 w 2705100"/>
                <a:gd name="connsiteY103" fmla="*/ 2012950 h 2190750"/>
                <a:gd name="connsiteX104" fmla="*/ 203200 w 2705100"/>
                <a:gd name="connsiteY104" fmla="*/ 1993900 h 2190750"/>
                <a:gd name="connsiteX105" fmla="*/ 196850 w 2705100"/>
                <a:gd name="connsiteY105" fmla="*/ 1981200 h 2190750"/>
                <a:gd name="connsiteX106" fmla="*/ 184150 w 2705100"/>
                <a:gd name="connsiteY106" fmla="*/ 1974850 h 2190750"/>
                <a:gd name="connsiteX107" fmla="*/ 133350 w 2705100"/>
                <a:gd name="connsiteY107" fmla="*/ 1936750 h 2190750"/>
                <a:gd name="connsiteX108" fmla="*/ 101600 w 2705100"/>
                <a:gd name="connsiteY108" fmla="*/ 1924050 h 2190750"/>
                <a:gd name="connsiteX109" fmla="*/ 88900 w 2705100"/>
                <a:gd name="connsiteY109" fmla="*/ 1905000 h 2190750"/>
                <a:gd name="connsiteX110" fmla="*/ 82550 w 2705100"/>
                <a:gd name="connsiteY110" fmla="*/ 1892300 h 2190750"/>
                <a:gd name="connsiteX111" fmla="*/ 57150 w 2705100"/>
                <a:gd name="connsiteY111" fmla="*/ 1860550 h 2190750"/>
                <a:gd name="connsiteX112" fmla="*/ 44450 w 2705100"/>
                <a:gd name="connsiteY112" fmla="*/ 1847850 h 2190750"/>
                <a:gd name="connsiteX113" fmla="*/ 38100 w 2705100"/>
                <a:gd name="connsiteY113" fmla="*/ 1835150 h 2190750"/>
                <a:gd name="connsiteX114" fmla="*/ 12700 w 2705100"/>
                <a:gd name="connsiteY114" fmla="*/ 1822450 h 2190750"/>
                <a:gd name="connsiteX115" fmla="*/ 6350 w 2705100"/>
                <a:gd name="connsiteY115" fmla="*/ 1797050 h 2190750"/>
                <a:gd name="connsiteX116" fmla="*/ 12700 w 2705100"/>
                <a:gd name="connsiteY116" fmla="*/ 1765300 h 2190750"/>
                <a:gd name="connsiteX117" fmla="*/ 19050 w 2705100"/>
                <a:gd name="connsiteY117" fmla="*/ 1727200 h 2190750"/>
                <a:gd name="connsiteX118" fmla="*/ 25400 w 2705100"/>
                <a:gd name="connsiteY118" fmla="*/ 1708150 h 2190750"/>
                <a:gd name="connsiteX119" fmla="*/ 0 w 2705100"/>
                <a:gd name="connsiteY119" fmla="*/ 1720850 h 2190750"/>
                <a:gd name="connsiteX120" fmla="*/ 19050 w 2705100"/>
                <a:gd name="connsiteY120" fmla="*/ 1682750 h 2190750"/>
                <a:gd name="connsiteX121" fmla="*/ 38100 w 2705100"/>
                <a:gd name="connsiteY121" fmla="*/ 1663700 h 2190750"/>
                <a:gd name="connsiteX122" fmla="*/ 57150 w 2705100"/>
                <a:gd name="connsiteY122" fmla="*/ 1612900 h 2190750"/>
                <a:gd name="connsiteX123" fmla="*/ 63500 w 2705100"/>
                <a:gd name="connsiteY123" fmla="*/ 1536700 h 2190750"/>
                <a:gd name="connsiteX124" fmla="*/ 76200 w 2705100"/>
                <a:gd name="connsiteY124" fmla="*/ 1524000 h 2190750"/>
                <a:gd name="connsiteX125" fmla="*/ 82550 w 2705100"/>
                <a:gd name="connsiteY125" fmla="*/ 1511300 h 2190750"/>
                <a:gd name="connsiteX126" fmla="*/ 114300 w 2705100"/>
                <a:gd name="connsiteY126" fmla="*/ 1498600 h 2190750"/>
                <a:gd name="connsiteX127" fmla="*/ 152400 w 2705100"/>
                <a:gd name="connsiteY127" fmla="*/ 1435100 h 2190750"/>
                <a:gd name="connsiteX128" fmla="*/ 165100 w 2705100"/>
                <a:gd name="connsiteY128" fmla="*/ 1416050 h 2190750"/>
                <a:gd name="connsiteX129" fmla="*/ 171450 w 2705100"/>
                <a:gd name="connsiteY129" fmla="*/ 1403350 h 2190750"/>
                <a:gd name="connsiteX130" fmla="*/ 184150 w 2705100"/>
                <a:gd name="connsiteY130" fmla="*/ 1397000 h 2190750"/>
                <a:gd name="connsiteX131" fmla="*/ 190500 w 2705100"/>
                <a:gd name="connsiteY131" fmla="*/ 1377950 h 2190750"/>
                <a:gd name="connsiteX132" fmla="*/ 196850 w 2705100"/>
                <a:gd name="connsiteY132" fmla="*/ 1365250 h 2190750"/>
                <a:gd name="connsiteX133" fmla="*/ 203200 w 2705100"/>
                <a:gd name="connsiteY133" fmla="*/ 1098550 h 2190750"/>
                <a:gd name="connsiteX134" fmla="*/ 209550 w 2705100"/>
                <a:gd name="connsiteY134" fmla="*/ 927100 h 2190750"/>
                <a:gd name="connsiteX135" fmla="*/ 196850 w 2705100"/>
                <a:gd name="connsiteY135" fmla="*/ 812800 h 2190750"/>
                <a:gd name="connsiteX136" fmla="*/ 190500 w 2705100"/>
                <a:gd name="connsiteY136" fmla="*/ 736600 h 2190750"/>
                <a:gd name="connsiteX137" fmla="*/ 196850 w 2705100"/>
                <a:gd name="connsiteY137" fmla="*/ 431800 h 2190750"/>
                <a:gd name="connsiteX138" fmla="*/ 184150 w 2705100"/>
                <a:gd name="connsiteY138" fmla="*/ 393700 h 2190750"/>
                <a:gd name="connsiteX139" fmla="*/ 171450 w 2705100"/>
                <a:gd name="connsiteY139" fmla="*/ 317500 h 2190750"/>
                <a:gd name="connsiteX140" fmla="*/ 190500 w 2705100"/>
                <a:gd name="connsiteY140" fmla="*/ 247650 h 2190750"/>
                <a:gd name="connsiteX141" fmla="*/ 203200 w 2705100"/>
                <a:gd name="connsiteY141" fmla="*/ 241300 h 2190750"/>
                <a:gd name="connsiteX142" fmla="*/ 215900 w 2705100"/>
                <a:gd name="connsiteY142" fmla="*/ 27940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705100" h="2190750">
                  <a:moveTo>
                    <a:pt x="215900" y="215900"/>
                  </a:moveTo>
                  <a:cubicBezTo>
                    <a:pt x="220133" y="209550"/>
                    <a:pt x="222128" y="200895"/>
                    <a:pt x="228600" y="196850"/>
                  </a:cubicBezTo>
                  <a:cubicBezTo>
                    <a:pt x="239952" y="189755"/>
                    <a:pt x="254726" y="190137"/>
                    <a:pt x="266700" y="184150"/>
                  </a:cubicBezTo>
                  <a:cubicBezTo>
                    <a:pt x="299906" y="167547"/>
                    <a:pt x="282917" y="173746"/>
                    <a:pt x="317500" y="165100"/>
                  </a:cubicBezTo>
                  <a:cubicBezTo>
                    <a:pt x="361052" y="121548"/>
                    <a:pt x="326338" y="150907"/>
                    <a:pt x="355600" y="133350"/>
                  </a:cubicBezTo>
                  <a:cubicBezTo>
                    <a:pt x="362144" y="129423"/>
                    <a:pt x="367824" y="124063"/>
                    <a:pt x="374650" y="120650"/>
                  </a:cubicBezTo>
                  <a:cubicBezTo>
                    <a:pt x="380637" y="117657"/>
                    <a:pt x="387713" y="117293"/>
                    <a:pt x="393700" y="114300"/>
                  </a:cubicBezTo>
                  <a:cubicBezTo>
                    <a:pt x="442939" y="89681"/>
                    <a:pt x="383917" y="111211"/>
                    <a:pt x="431800" y="95250"/>
                  </a:cubicBezTo>
                  <a:lnTo>
                    <a:pt x="444500" y="69850"/>
                  </a:lnTo>
                  <a:cubicBezTo>
                    <a:pt x="446617" y="65617"/>
                    <a:pt x="446617" y="59267"/>
                    <a:pt x="450850" y="57150"/>
                  </a:cubicBezTo>
                  <a:cubicBezTo>
                    <a:pt x="480634" y="42258"/>
                    <a:pt x="443366" y="60143"/>
                    <a:pt x="482600" y="44450"/>
                  </a:cubicBezTo>
                  <a:cubicBezTo>
                    <a:pt x="493519" y="40082"/>
                    <a:pt x="501795" y="32560"/>
                    <a:pt x="514350" y="31750"/>
                  </a:cubicBezTo>
                  <a:cubicBezTo>
                    <a:pt x="573531" y="27932"/>
                    <a:pt x="632883" y="27517"/>
                    <a:pt x="692150" y="25400"/>
                  </a:cubicBezTo>
                  <a:cubicBezTo>
                    <a:pt x="698500" y="23283"/>
                    <a:pt x="704558" y="19880"/>
                    <a:pt x="711200" y="19050"/>
                  </a:cubicBezTo>
                  <a:cubicBezTo>
                    <a:pt x="757514" y="13261"/>
                    <a:pt x="781186" y="19005"/>
                    <a:pt x="819150" y="6350"/>
                  </a:cubicBezTo>
                  <a:cubicBezTo>
                    <a:pt x="823640" y="4853"/>
                    <a:pt x="827617" y="2117"/>
                    <a:pt x="831850" y="0"/>
                  </a:cubicBezTo>
                  <a:cubicBezTo>
                    <a:pt x="844550" y="4233"/>
                    <a:pt x="856963" y="9453"/>
                    <a:pt x="869950" y="12700"/>
                  </a:cubicBezTo>
                  <a:cubicBezTo>
                    <a:pt x="882839" y="15922"/>
                    <a:pt x="901646" y="19934"/>
                    <a:pt x="914400" y="25400"/>
                  </a:cubicBezTo>
                  <a:cubicBezTo>
                    <a:pt x="923101" y="29129"/>
                    <a:pt x="931333" y="33867"/>
                    <a:pt x="939800" y="38100"/>
                  </a:cubicBezTo>
                  <a:cubicBezTo>
                    <a:pt x="944033" y="40217"/>
                    <a:pt x="947859" y="43522"/>
                    <a:pt x="952500" y="44450"/>
                  </a:cubicBezTo>
                  <a:cubicBezTo>
                    <a:pt x="1000984" y="54147"/>
                    <a:pt x="973540" y="49461"/>
                    <a:pt x="1035050" y="57150"/>
                  </a:cubicBezTo>
                  <a:cubicBezTo>
                    <a:pt x="1044033" y="60144"/>
                    <a:pt x="1071527" y="69850"/>
                    <a:pt x="1079500" y="69850"/>
                  </a:cubicBezTo>
                  <a:cubicBezTo>
                    <a:pt x="1115546" y="69850"/>
                    <a:pt x="1151467" y="65617"/>
                    <a:pt x="1187450" y="63500"/>
                  </a:cubicBezTo>
                  <a:cubicBezTo>
                    <a:pt x="1276588" y="50766"/>
                    <a:pt x="1195272" y="61127"/>
                    <a:pt x="1339850" y="50800"/>
                  </a:cubicBezTo>
                  <a:cubicBezTo>
                    <a:pt x="1353281" y="49841"/>
                    <a:pt x="1457046" y="40119"/>
                    <a:pt x="1473200" y="38100"/>
                  </a:cubicBezTo>
                  <a:cubicBezTo>
                    <a:pt x="1485976" y="36503"/>
                    <a:pt x="1498430" y="32108"/>
                    <a:pt x="1511300" y="31750"/>
                  </a:cubicBezTo>
                  <a:cubicBezTo>
                    <a:pt x="1650962" y="27870"/>
                    <a:pt x="1790700" y="27517"/>
                    <a:pt x="1930400" y="25400"/>
                  </a:cubicBezTo>
                  <a:cubicBezTo>
                    <a:pt x="1936750" y="23283"/>
                    <a:pt x="1942757" y="19050"/>
                    <a:pt x="1949450" y="19050"/>
                  </a:cubicBezTo>
                  <a:cubicBezTo>
                    <a:pt x="1968500" y="19050"/>
                    <a:pt x="1957917" y="29633"/>
                    <a:pt x="1968500" y="38100"/>
                  </a:cubicBezTo>
                  <a:cubicBezTo>
                    <a:pt x="1975892" y="44013"/>
                    <a:pt x="1984563" y="49244"/>
                    <a:pt x="1993900" y="50800"/>
                  </a:cubicBezTo>
                  <a:cubicBezTo>
                    <a:pt x="2038602" y="58250"/>
                    <a:pt x="2019786" y="53079"/>
                    <a:pt x="2051050" y="63500"/>
                  </a:cubicBezTo>
                  <a:cubicBezTo>
                    <a:pt x="2070100" y="61383"/>
                    <a:pt x="2089294" y="60301"/>
                    <a:pt x="2108200" y="57150"/>
                  </a:cubicBezTo>
                  <a:cubicBezTo>
                    <a:pt x="2114802" y="56050"/>
                    <a:pt x="2120814" y="52639"/>
                    <a:pt x="2127250" y="50800"/>
                  </a:cubicBezTo>
                  <a:cubicBezTo>
                    <a:pt x="2135641" y="48402"/>
                    <a:pt x="2144183" y="46567"/>
                    <a:pt x="2152650" y="44450"/>
                  </a:cubicBezTo>
                  <a:cubicBezTo>
                    <a:pt x="2171782" y="31695"/>
                    <a:pt x="2174542" y="28718"/>
                    <a:pt x="2197100" y="19050"/>
                  </a:cubicBezTo>
                  <a:cubicBezTo>
                    <a:pt x="2252027" y="-4490"/>
                    <a:pt x="2187969" y="26790"/>
                    <a:pt x="2228850" y="6350"/>
                  </a:cubicBezTo>
                  <a:lnTo>
                    <a:pt x="2260600" y="12700"/>
                  </a:lnTo>
                  <a:cubicBezTo>
                    <a:pt x="2273268" y="15003"/>
                    <a:pt x="2286486" y="14979"/>
                    <a:pt x="2298700" y="19050"/>
                  </a:cubicBezTo>
                  <a:cubicBezTo>
                    <a:pt x="2317347" y="25266"/>
                    <a:pt x="2316577" y="34045"/>
                    <a:pt x="2330450" y="44450"/>
                  </a:cubicBezTo>
                  <a:cubicBezTo>
                    <a:pt x="2334236" y="47290"/>
                    <a:pt x="2338756" y="49042"/>
                    <a:pt x="2343150" y="50800"/>
                  </a:cubicBezTo>
                  <a:cubicBezTo>
                    <a:pt x="2349365" y="53286"/>
                    <a:pt x="2356213" y="54157"/>
                    <a:pt x="2362200" y="57150"/>
                  </a:cubicBezTo>
                  <a:cubicBezTo>
                    <a:pt x="2369026" y="60563"/>
                    <a:pt x="2374424" y="66437"/>
                    <a:pt x="2381250" y="69850"/>
                  </a:cubicBezTo>
                  <a:cubicBezTo>
                    <a:pt x="2387237" y="72843"/>
                    <a:pt x="2394085" y="73714"/>
                    <a:pt x="2400300" y="76200"/>
                  </a:cubicBezTo>
                  <a:cubicBezTo>
                    <a:pt x="2404694" y="77958"/>
                    <a:pt x="2408606" y="80792"/>
                    <a:pt x="2413000" y="82550"/>
                  </a:cubicBezTo>
                  <a:cubicBezTo>
                    <a:pt x="2419215" y="85036"/>
                    <a:pt x="2425898" y="86263"/>
                    <a:pt x="2432050" y="88900"/>
                  </a:cubicBezTo>
                  <a:cubicBezTo>
                    <a:pt x="2440751" y="92629"/>
                    <a:pt x="2448267" y="99304"/>
                    <a:pt x="2457450" y="101600"/>
                  </a:cubicBezTo>
                  <a:cubicBezTo>
                    <a:pt x="2501445" y="112599"/>
                    <a:pt x="2474176" y="106986"/>
                    <a:pt x="2540000" y="114300"/>
                  </a:cubicBezTo>
                  <a:cubicBezTo>
                    <a:pt x="2548467" y="118533"/>
                    <a:pt x="2561167" y="118533"/>
                    <a:pt x="2565400" y="127000"/>
                  </a:cubicBezTo>
                  <a:cubicBezTo>
                    <a:pt x="2573867" y="143933"/>
                    <a:pt x="2567517" y="137583"/>
                    <a:pt x="2584450" y="146050"/>
                  </a:cubicBezTo>
                  <a:cubicBezTo>
                    <a:pt x="2588256" y="168884"/>
                    <a:pt x="2588623" y="183304"/>
                    <a:pt x="2597150" y="203200"/>
                  </a:cubicBezTo>
                  <a:cubicBezTo>
                    <a:pt x="2600879" y="211901"/>
                    <a:pt x="2609850" y="228600"/>
                    <a:pt x="2609850" y="228600"/>
                  </a:cubicBezTo>
                  <a:cubicBezTo>
                    <a:pt x="2621452" y="309817"/>
                    <a:pt x="2608057" y="249518"/>
                    <a:pt x="2622550" y="285750"/>
                  </a:cubicBezTo>
                  <a:cubicBezTo>
                    <a:pt x="2628883" y="301583"/>
                    <a:pt x="2626977" y="304263"/>
                    <a:pt x="2635250" y="317500"/>
                  </a:cubicBezTo>
                  <a:cubicBezTo>
                    <a:pt x="2643340" y="330443"/>
                    <a:pt x="2653824" y="341948"/>
                    <a:pt x="2660650" y="355600"/>
                  </a:cubicBezTo>
                  <a:lnTo>
                    <a:pt x="2679700" y="393700"/>
                  </a:lnTo>
                  <a:lnTo>
                    <a:pt x="2686050" y="406400"/>
                  </a:lnTo>
                  <a:cubicBezTo>
                    <a:pt x="2688167" y="423333"/>
                    <a:pt x="2689347" y="440410"/>
                    <a:pt x="2692400" y="457200"/>
                  </a:cubicBezTo>
                  <a:cubicBezTo>
                    <a:pt x="2694642" y="469531"/>
                    <a:pt x="2699720" y="478190"/>
                    <a:pt x="2705100" y="488950"/>
                  </a:cubicBezTo>
                  <a:cubicBezTo>
                    <a:pt x="2702323" y="527825"/>
                    <a:pt x="2704723" y="566281"/>
                    <a:pt x="2692400" y="603250"/>
                  </a:cubicBezTo>
                  <a:cubicBezTo>
                    <a:pt x="2690903" y="607740"/>
                    <a:pt x="2688167" y="611717"/>
                    <a:pt x="2686050" y="615950"/>
                  </a:cubicBezTo>
                  <a:cubicBezTo>
                    <a:pt x="2683933" y="643467"/>
                    <a:pt x="2679700" y="670902"/>
                    <a:pt x="2679700" y="698500"/>
                  </a:cubicBezTo>
                  <a:cubicBezTo>
                    <a:pt x="2679700" y="753535"/>
                    <a:pt x="2693989" y="750884"/>
                    <a:pt x="2679700" y="793750"/>
                  </a:cubicBezTo>
                  <a:cubicBezTo>
                    <a:pt x="2676707" y="802730"/>
                    <a:pt x="2670729" y="810449"/>
                    <a:pt x="2667000" y="819150"/>
                  </a:cubicBezTo>
                  <a:cubicBezTo>
                    <a:pt x="2656840" y="842857"/>
                    <a:pt x="2664798" y="838328"/>
                    <a:pt x="2647950" y="863600"/>
                  </a:cubicBezTo>
                  <a:cubicBezTo>
                    <a:pt x="2638660" y="877535"/>
                    <a:pt x="2627921" y="891937"/>
                    <a:pt x="2622550" y="908050"/>
                  </a:cubicBezTo>
                  <a:lnTo>
                    <a:pt x="2616200" y="927100"/>
                  </a:lnTo>
                  <a:cubicBezTo>
                    <a:pt x="2611967" y="977900"/>
                    <a:pt x="2610970" y="1029074"/>
                    <a:pt x="2603500" y="1079500"/>
                  </a:cubicBezTo>
                  <a:cubicBezTo>
                    <a:pt x="2602382" y="1087049"/>
                    <a:pt x="2594586" y="1091924"/>
                    <a:pt x="2590800" y="1098550"/>
                  </a:cubicBezTo>
                  <a:cubicBezTo>
                    <a:pt x="2586104" y="1106769"/>
                    <a:pt x="2580396" y="1114767"/>
                    <a:pt x="2578100" y="1123950"/>
                  </a:cubicBezTo>
                  <a:cubicBezTo>
                    <a:pt x="2562153" y="1187737"/>
                    <a:pt x="2570920" y="1158191"/>
                    <a:pt x="2552700" y="1212850"/>
                  </a:cubicBezTo>
                  <a:lnTo>
                    <a:pt x="2546350" y="1231900"/>
                  </a:lnTo>
                  <a:cubicBezTo>
                    <a:pt x="2544233" y="1284817"/>
                    <a:pt x="2542461" y="1337748"/>
                    <a:pt x="2540000" y="1390650"/>
                  </a:cubicBezTo>
                  <a:cubicBezTo>
                    <a:pt x="2538227" y="1428768"/>
                    <a:pt x="2534772" y="1466808"/>
                    <a:pt x="2533650" y="1504950"/>
                  </a:cubicBezTo>
                  <a:cubicBezTo>
                    <a:pt x="2530538" y="1610759"/>
                    <a:pt x="2532586" y="1716728"/>
                    <a:pt x="2527300" y="1822450"/>
                  </a:cubicBezTo>
                  <a:cubicBezTo>
                    <a:pt x="2526222" y="1844009"/>
                    <a:pt x="2521731" y="1865576"/>
                    <a:pt x="2514600" y="1885950"/>
                  </a:cubicBezTo>
                  <a:cubicBezTo>
                    <a:pt x="2493048" y="1947526"/>
                    <a:pt x="2501554" y="1940098"/>
                    <a:pt x="2470150" y="1955800"/>
                  </a:cubicBezTo>
                  <a:cubicBezTo>
                    <a:pt x="2448423" y="1999255"/>
                    <a:pt x="2461140" y="1983860"/>
                    <a:pt x="2438400" y="2006600"/>
                  </a:cubicBezTo>
                  <a:cubicBezTo>
                    <a:pt x="2436283" y="2012950"/>
                    <a:pt x="2435494" y="2019910"/>
                    <a:pt x="2432050" y="2025650"/>
                  </a:cubicBezTo>
                  <a:cubicBezTo>
                    <a:pt x="2428970" y="2030784"/>
                    <a:pt x="2419350" y="2032363"/>
                    <a:pt x="2419350" y="2038350"/>
                  </a:cubicBezTo>
                  <a:cubicBezTo>
                    <a:pt x="2419350" y="2106771"/>
                    <a:pt x="2417023" y="2099523"/>
                    <a:pt x="2444750" y="2127250"/>
                  </a:cubicBezTo>
                  <a:cubicBezTo>
                    <a:pt x="2444454" y="2128138"/>
                    <a:pt x="2436054" y="2156330"/>
                    <a:pt x="2432050" y="2159000"/>
                  </a:cubicBezTo>
                  <a:cubicBezTo>
                    <a:pt x="2386314" y="2189491"/>
                    <a:pt x="2381713" y="2184342"/>
                    <a:pt x="2330450" y="2190750"/>
                  </a:cubicBezTo>
                  <a:cubicBezTo>
                    <a:pt x="2258127" y="2176285"/>
                    <a:pt x="2326934" y="2188526"/>
                    <a:pt x="2190750" y="2178050"/>
                  </a:cubicBezTo>
                  <a:cubicBezTo>
                    <a:pt x="2084887" y="2169907"/>
                    <a:pt x="2183356" y="2171364"/>
                    <a:pt x="2051050" y="2165350"/>
                  </a:cubicBezTo>
                  <a:cubicBezTo>
                    <a:pt x="1985467" y="2162369"/>
                    <a:pt x="1919817" y="2161117"/>
                    <a:pt x="1854200" y="2159000"/>
                  </a:cubicBezTo>
                  <a:cubicBezTo>
                    <a:pt x="1833033" y="2156883"/>
                    <a:pt x="1811559" y="2156822"/>
                    <a:pt x="1790700" y="2152650"/>
                  </a:cubicBezTo>
                  <a:cubicBezTo>
                    <a:pt x="1779523" y="2150415"/>
                    <a:pt x="1770057" y="2142513"/>
                    <a:pt x="1758950" y="2139950"/>
                  </a:cubicBezTo>
                  <a:cubicBezTo>
                    <a:pt x="1742322" y="2136113"/>
                    <a:pt x="1724983" y="2136405"/>
                    <a:pt x="1708150" y="2133600"/>
                  </a:cubicBezTo>
                  <a:cubicBezTo>
                    <a:pt x="1699542" y="2132165"/>
                    <a:pt x="1691336" y="2128811"/>
                    <a:pt x="1682750" y="2127250"/>
                  </a:cubicBezTo>
                  <a:cubicBezTo>
                    <a:pt x="1668024" y="2124573"/>
                    <a:pt x="1653117" y="2123017"/>
                    <a:pt x="1638300" y="2120900"/>
                  </a:cubicBezTo>
                  <a:cubicBezTo>
                    <a:pt x="1606550" y="2123017"/>
                    <a:pt x="1574845" y="2125978"/>
                    <a:pt x="1543050" y="2127250"/>
                  </a:cubicBezTo>
                  <a:cubicBezTo>
                    <a:pt x="1480847" y="2129738"/>
                    <a:pt x="1124595" y="2138631"/>
                    <a:pt x="1073150" y="2139950"/>
                  </a:cubicBezTo>
                  <a:cubicBezTo>
                    <a:pt x="1058333" y="2142067"/>
                    <a:pt x="1043463" y="2143839"/>
                    <a:pt x="1028700" y="2146300"/>
                  </a:cubicBezTo>
                  <a:cubicBezTo>
                    <a:pt x="1018054" y="2148074"/>
                    <a:pt x="1007743" y="2152650"/>
                    <a:pt x="996950" y="2152650"/>
                  </a:cubicBezTo>
                  <a:cubicBezTo>
                    <a:pt x="979885" y="2152650"/>
                    <a:pt x="963083" y="2148417"/>
                    <a:pt x="946150" y="2146300"/>
                  </a:cubicBezTo>
                  <a:cubicBezTo>
                    <a:pt x="903112" y="2131954"/>
                    <a:pt x="955616" y="2148193"/>
                    <a:pt x="882650" y="2133600"/>
                  </a:cubicBezTo>
                  <a:cubicBezTo>
                    <a:pt x="865534" y="2130177"/>
                    <a:pt x="848917" y="2124557"/>
                    <a:pt x="831850" y="2120900"/>
                  </a:cubicBezTo>
                  <a:cubicBezTo>
                    <a:pt x="712754" y="2095379"/>
                    <a:pt x="450193" y="2108523"/>
                    <a:pt x="431800" y="2108200"/>
                  </a:cubicBezTo>
                  <a:cubicBezTo>
                    <a:pt x="389467" y="2106083"/>
                    <a:pt x="347027" y="2105522"/>
                    <a:pt x="304800" y="2101850"/>
                  </a:cubicBezTo>
                  <a:cubicBezTo>
                    <a:pt x="298132" y="2101270"/>
                    <a:pt x="291490" y="2098944"/>
                    <a:pt x="285750" y="2095500"/>
                  </a:cubicBezTo>
                  <a:cubicBezTo>
                    <a:pt x="257203" y="2078372"/>
                    <a:pt x="285610" y="2089010"/>
                    <a:pt x="266700" y="2070100"/>
                  </a:cubicBezTo>
                  <a:cubicBezTo>
                    <a:pt x="263353" y="2066753"/>
                    <a:pt x="258233" y="2065867"/>
                    <a:pt x="254000" y="2063750"/>
                  </a:cubicBezTo>
                  <a:cubicBezTo>
                    <a:pt x="234733" y="2025215"/>
                    <a:pt x="266914" y="2084326"/>
                    <a:pt x="228600" y="2038350"/>
                  </a:cubicBezTo>
                  <a:cubicBezTo>
                    <a:pt x="222540" y="2031078"/>
                    <a:pt x="220596" y="2021169"/>
                    <a:pt x="215900" y="2012950"/>
                  </a:cubicBezTo>
                  <a:cubicBezTo>
                    <a:pt x="212114" y="2006324"/>
                    <a:pt x="207127" y="2000444"/>
                    <a:pt x="203200" y="1993900"/>
                  </a:cubicBezTo>
                  <a:cubicBezTo>
                    <a:pt x="200765" y="1989841"/>
                    <a:pt x="200197" y="1984547"/>
                    <a:pt x="196850" y="1981200"/>
                  </a:cubicBezTo>
                  <a:cubicBezTo>
                    <a:pt x="193503" y="1977853"/>
                    <a:pt x="187936" y="1977690"/>
                    <a:pt x="184150" y="1974850"/>
                  </a:cubicBezTo>
                  <a:cubicBezTo>
                    <a:pt x="160080" y="1956797"/>
                    <a:pt x="177904" y="1951601"/>
                    <a:pt x="133350" y="1936750"/>
                  </a:cubicBezTo>
                  <a:cubicBezTo>
                    <a:pt x="109810" y="1928903"/>
                    <a:pt x="120287" y="1933393"/>
                    <a:pt x="101600" y="1924050"/>
                  </a:cubicBezTo>
                  <a:cubicBezTo>
                    <a:pt x="97367" y="1917700"/>
                    <a:pt x="92827" y="1911544"/>
                    <a:pt x="88900" y="1905000"/>
                  </a:cubicBezTo>
                  <a:cubicBezTo>
                    <a:pt x="86465" y="1900941"/>
                    <a:pt x="85301" y="1896151"/>
                    <a:pt x="82550" y="1892300"/>
                  </a:cubicBezTo>
                  <a:cubicBezTo>
                    <a:pt x="74672" y="1881271"/>
                    <a:pt x="65970" y="1870840"/>
                    <a:pt x="57150" y="1860550"/>
                  </a:cubicBezTo>
                  <a:cubicBezTo>
                    <a:pt x="53254" y="1856004"/>
                    <a:pt x="48042" y="1852639"/>
                    <a:pt x="44450" y="1847850"/>
                  </a:cubicBezTo>
                  <a:cubicBezTo>
                    <a:pt x="41610" y="1844064"/>
                    <a:pt x="41796" y="1838107"/>
                    <a:pt x="38100" y="1835150"/>
                  </a:cubicBezTo>
                  <a:cubicBezTo>
                    <a:pt x="30708" y="1829237"/>
                    <a:pt x="21167" y="1826683"/>
                    <a:pt x="12700" y="1822450"/>
                  </a:cubicBezTo>
                  <a:cubicBezTo>
                    <a:pt x="30185" y="1787480"/>
                    <a:pt x="11699" y="1834492"/>
                    <a:pt x="6350" y="1797050"/>
                  </a:cubicBezTo>
                  <a:cubicBezTo>
                    <a:pt x="4824" y="1786366"/>
                    <a:pt x="10769" y="1775919"/>
                    <a:pt x="12700" y="1765300"/>
                  </a:cubicBezTo>
                  <a:cubicBezTo>
                    <a:pt x="15003" y="1752632"/>
                    <a:pt x="16257" y="1739769"/>
                    <a:pt x="19050" y="1727200"/>
                  </a:cubicBezTo>
                  <a:cubicBezTo>
                    <a:pt x="20502" y="1720666"/>
                    <a:pt x="31750" y="1710267"/>
                    <a:pt x="25400" y="1708150"/>
                  </a:cubicBezTo>
                  <a:cubicBezTo>
                    <a:pt x="16420" y="1705157"/>
                    <a:pt x="8467" y="1716617"/>
                    <a:pt x="0" y="1720850"/>
                  </a:cubicBezTo>
                  <a:cubicBezTo>
                    <a:pt x="6364" y="1701757"/>
                    <a:pt x="5373" y="1699163"/>
                    <a:pt x="19050" y="1682750"/>
                  </a:cubicBezTo>
                  <a:cubicBezTo>
                    <a:pt x="24799" y="1675851"/>
                    <a:pt x="32880" y="1671008"/>
                    <a:pt x="38100" y="1663700"/>
                  </a:cubicBezTo>
                  <a:cubicBezTo>
                    <a:pt x="50871" y="1645820"/>
                    <a:pt x="52037" y="1633354"/>
                    <a:pt x="57150" y="1612900"/>
                  </a:cubicBezTo>
                  <a:cubicBezTo>
                    <a:pt x="59267" y="1587500"/>
                    <a:pt x="58160" y="1561622"/>
                    <a:pt x="63500" y="1536700"/>
                  </a:cubicBezTo>
                  <a:cubicBezTo>
                    <a:pt x="64754" y="1530846"/>
                    <a:pt x="72608" y="1528789"/>
                    <a:pt x="76200" y="1524000"/>
                  </a:cubicBezTo>
                  <a:cubicBezTo>
                    <a:pt x="79040" y="1520214"/>
                    <a:pt x="79203" y="1514647"/>
                    <a:pt x="82550" y="1511300"/>
                  </a:cubicBezTo>
                  <a:cubicBezTo>
                    <a:pt x="87222" y="1506628"/>
                    <a:pt x="110580" y="1499840"/>
                    <a:pt x="114300" y="1498600"/>
                  </a:cubicBezTo>
                  <a:cubicBezTo>
                    <a:pt x="133826" y="1459548"/>
                    <a:pt x="121749" y="1481076"/>
                    <a:pt x="152400" y="1435100"/>
                  </a:cubicBezTo>
                  <a:cubicBezTo>
                    <a:pt x="156633" y="1428750"/>
                    <a:pt x="161687" y="1422876"/>
                    <a:pt x="165100" y="1416050"/>
                  </a:cubicBezTo>
                  <a:cubicBezTo>
                    <a:pt x="167217" y="1411817"/>
                    <a:pt x="168103" y="1406697"/>
                    <a:pt x="171450" y="1403350"/>
                  </a:cubicBezTo>
                  <a:cubicBezTo>
                    <a:pt x="174797" y="1400003"/>
                    <a:pt x="179917" y="1399117"/>
                    <a:pt x="184150" y="1397000"/>
                  </a:cubicBezTo>
                  <a:cubicBezTo>
                    <a:pt x="186267" y="1390650"/>
                    <a:pt x="188014" y="1384165"/>
                    <a:pt x="190500" y="1377950"/>
                  </a:cubicBezTo>
                  <a:cubicBezTo>
                    <a:pt x="192258" y="1373556"/>
                    <a:pt x="196635" y="1369978"/>
                    <a:pt x="196850" y="1365250"/>
                  </a:cubicBezTo>
                  <a:cubicBezTo>
                    <a:pt x="200888" y="1276417"/>
                    <a:pt x="200624" y="1187438"/>
                    <a:pt x="203200" y="1098550"/>
                  </a:cubicBezTo>
                  <a:cubicBezTo>
                    <a:pt x="204857" y="1041385"/>
                    <a:pt x="207433" y="984250"/>
                    <a:pt x="209550" y="927100"/>
                  </a:cubicBezTo>
                  <a:cubicBezTo>
                    <a:pt x="192933" y="877250"/>
                    <a:pt x="204616" y="917641"/>
                    <a:pt x="196850" y="812800"/>
                  </a:cubicBezTo>
                  <a:cubicBezTo>
                    <a:pt x="194967" y="787382"/>
                    <a:pt x="192617" y="762000"/>
                    <a:pt x="190500" y="736600"/>
                  </a:cubicBezTo>
                  <a:cubicBezTo>
                    <a:pt x="192617" y="635000"/>
                    <a:pt x="198732" y="533405"/>
                    <a:pt x="196850" y="431800"/>
                  </a:cubicBezTo>
                  <a:cubicBezTo>
                    <a:pt x="196602" y="418415"/>
                    <a:pt x="187397" y="406687"/>
                    <a:pt x="184150" y="393700"/>
                  </a:cubicBezTo>
                  <a:cubicBezTo>
                    <a:pt x="173661" y="351744"/>
                    <a:pt x="178882" y="376960"/>
                    <a:pt x="171450" y="317500"/>
                  </a:cubicBezTo>
                  <a:cubicBezTo>
                    <a:pt x="175206" y="287450"/>
                    <a:pt x="169917" y="268233"/>
                    <a:pt x="190500" y="247650"/>
                  </a:cubicBezTo>
                  <a:cubicBezTo>
                    <a:pt x="193847" y="244303"/>
                    <a:pt x="198967" y="243417"/>
                    <a:pt x="203200" y="241300"/>
                  </a:cubicBezTo>
                  <a:lnTo>
                    <a:pt x="215900" y="27940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200F2C-55F6-4574-8B20-57E1BD57225D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FD369E-46CE-4C90-9485-8F812353BD84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58D4F3-887D-4721-8763-655C47ECDCA4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D022BAB-4C23-4024-A083-CBDDE97D9817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F83492-C507-432B-AB6D-8B3B43E9EEE8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ADFB92-3C25-4F67-A363-9836E833079F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E7C0EFE-F568-4C85-B335-375506D9B007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444B3A-5872-4EF6-9D14-D0AEFFE9DEF3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D3116F8-50DD-43D5-9819-31E70C1C2148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E5A04D7-098B-428C-89AF-963BA0049AA1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C81108-C83E-4355-8D66-328F6DF50C03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6BFB7E-E43B-403C-B6F3-0FC37C1CC6F6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4653E7-6EBC-42B2-87EF-DD353236F4C2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3621410-8FDA-48A1-802C-466C61E8C719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A2D00E8-DA1A-45BE-A734-A0803328558E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47782-93E3-4190-9F03-4809D627F0B2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2A7EDE-5543-43A8-B1F6-1F3024F058B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DB5B65-1E0D-4F50-BBE4-358E4F028748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5CD85DE-40AA-456C-ADD6-4D4578DEA6F7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AE8FFDA-7048-44F1-A8AD-5AD45DE8E11B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AEA983-D73B-4CC5-8F0E-BC929CA194B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BACB88-9232-4236-BA0D-13FB4DC1AE9D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94DFC6-F15F-46CE-B001-DF77B3545941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0C8ED0-ACC4-41A6-BD9A-69F25DDE75DF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B91A7B-F02D-46BF-869D-AA04176CBA65}"/>
              </a:ext>
            </a:extLst>
          </p:cNvPr>
          <p:cNvSpPr/>
          <p:nvPr/>
        </p:nvSpPr>
        <p:spPr>
          <a:xfrm>
            <a:off x="10430479" y="6187479"/>
            <a:ext cx="659543" cy="432930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0289A4B-461E-40ED-AFBF-4FC404D5A78B}"/>
              </a:ext>
            </a:extLst>
          </p:cNvPr>
          <p:cNvSpPr/>
          <p:nvPr/>
        </p:nvSpPr>
        <p:spPr>
          <a:xfrm>
            <a:off x="9524854" y="5646717"/>
            <a:ext cx="418523" cy="276999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5BE820-190A-4E68-B0AC-631B69CDADB9}"/>
              </a:ext>
            </a:extLst>
          </p:cNvPr>
          <p:cNvSpPr/>
          <p:nvPr/>
        </p:nvSpPr>
        <p:spPr>
          <a:xfrm>
            <a:off x="10048521" y="4640426"/>
            <a:ext cx="313876" cy="277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73840E-C8C2-4495-A43B-99BEF865D000}"/>
              </a:ext>
            </a:extLst>
          </p:cNvPr>
          <p:cNvSpPr/>
          <p:nvPr/>
        </p:nvSpPr>
        <p:spPr>
          <a:xfrm>
            <a:off x="11487370" y="5198739"/>
            <a:ext cx="275588" cy="30687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16A3CF-7CE0-4CB6-B7F2-BABD6394B8FE}"/>
              </a:ext>
            </a:extLst>
          </p:cNvPr>
          <p:cNvGrpSpPr/>
          <p:nvPr/>
        </p:nvGrpSpPr>
        <p:grpSpPr>
          <a:xfrm>
            <a:off x="1311385" y="4614191"/>
            <a:ext cx="2468003" cy="1950959"/>
            <a:chOff x="4911654" y="3586377"/>
            <a:chExt cx="2468003" cy="1950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76F89D-815A-49C9-9154-FD3B857CA471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1955CB-B6A4-4218-9C23-92C22DD7D29C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1DF55EC-6AA3-43E5-93D2-557CA6F5D87A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ED37687-0BCD-4D66-83E0-76CFE5FC48FF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1E31741-2C98-4E18-8AA5-B8DD1D38494B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AB5EACA-C3AD-4D55-890F-0C8DEC709D26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F5C48D7-7458-41A5-A600-38D875FD57B4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733884-BDE1-4A42-97EE-F6DDCD78DF61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B21818-24DA-40E4-BCF4-963EABD8487A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AC4C7CB-C2E6-4EF8-B60D-4C717C71C448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3F7604B-29B3-4E11-B597-240612D7721A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F9ABFF9-89A3-4A98-A4FD-493564537333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590B5C9-14CF-4E39-AC1E-CD74145E0E38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AEBB8DE-0878-4299-A846-665CD6C00D3A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DA6CA50-5C38-43BE-AE01-4D683C557084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9E7316-4069-432F-B656-B3F6685736D4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A4EC1DF-3145-418B-A613-637E689D429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886419A-C394-494D-9A25-6937C95BA4E7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C2D155E-0F88-47F8-AA31-EFA44E48F9F4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A10CC00-E53B-4970-B008-9F43E7311D2F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B3FFAF9-916D-49C7-843D-B44B04BD837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E8B250-C24F-4AFF-971A-363B9DB46A34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52EFA-D2F9-43D6-ACB3-377DC6770EB0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nc-1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595538-9CBE-48F9-AB43-8A23C251AAC4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nr-1</a:t>
              </a:r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6E1756B-E9E0-4954-9EF5-D919B93A148C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3656222" y="2025195"/>
            <a:ext cx="274201" cy="1380001"/>
          </a:xfrm>
          <a:prstGeom prst="bentConnector3">
            <a:avLst>
              <a:gd name="adj1" fmla="val -8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A9F99BE-9C37-4E92-9709-51C45F60A9C3}"/>
              </a:ext>
            </a:extLst>
          </p:cNvPr>
          <p:cNvSpPr txBox="1"/>
          <p:nvPr/>
        </p:nvSpPr>
        <p:spPr>
          <a:xfrm>
            <a:off x="1618690" y="483957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247244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049944" y="1320711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9398833" y="1738824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64300" y="530190"/>
            <a:ext cx="6362693" cy="3713272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599995" y="907003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748963" y="3853609"/>
            <a:ext cx="3314574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ClientBoundaryWebsockArilAsynch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3967115" y="3320416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2550230" y="3302465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545233" y="2759629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552833" y="3045680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773849" y="194041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797213" y="232400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773849" y="1665649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3968881" y="246074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836012" y="2634359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811652" y="968139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>
            <a:off x="3937595" y="1369481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1588976" y="304967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516905" y="1289041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8186616" y="1746723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6633479" y="1780015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692499" y="1832814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852004" y="1928288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776073" y="1975603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6450490" y="2386826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7194596" y="2476643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57076" y="2010346"/>
            <a:ext cx="186470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stCxn id="92" idx="1"/>
            <a:endCxn id="38" idx="3"/>
          </p:cNvCxnSpPr>
          <p:nvPr/>
        </p:nvCxnSpPr>
        <p:spPr>
          <a:xfrm flipH="1">
            <a:off x="2321777" y="2134725"/>
            <a:ext cx="452072" cy="6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721596" y="2066797"/>
            <a:ext cx="491468" cy="1155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stCxn id="50" idx="3"/>
            <a:endCxn id="92" idx="3"/>
          </p:cNvCxnSpPr>
          <p:nvPr/>
        </p:nvCxnSpPr>
        <p:spPr>
          <a:xfrm flipH="1" flipV="1">
            <a:off x="5101341" y="2134725"/>
            <a:ext cx="259113" cy="1380001"/>
          </a:xfrm>
          <a:prstGeom prst="bentConnector3">
            <a:avLst>
              <a:gd name="adj1" fmla="val -88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325270" y="2574963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589625" y="1320527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H="1" flipV="1">
            <a:off x="1372263" y="1709147"/>
            <a:ext cx="17164" cy="30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07" y="4760346"/>
            <a:ext cx="2306461" cy="22198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03536E7-A380-495D-B27E-6648D3874648}"/>
              </a:ext>
            </a:extLst>
          </p:cNvPr>
          <p:cNvSpPr txBox="1"/>
          <p:nvPr/>
        </p:nvSpPr>
        <p:spPr>
          <a:xfrm>
            <a:off x="3951410" y="1366138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1D75B8B8-09E6-415C-95C9-96F89E46EE89}"/>
              </a:ext>
            </a:extLst>
          </p:cNvPr>
          <p:cNvSpPr/>
          <p:nvPr/>
        </p:nvSpPr>
        <p:spPr>
          <a:xfrm flipV="1">
            <a:off x="1221560" y="2430898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4240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049944" y="1320711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9398833" y="1738824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-29048" y="363547"/>
            <a:ext cx="6362693" cy="3713272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599995" y="907003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748963" y="3853609"/>
            <a:ext cx="3314574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ClientBoundaryWebsockArilAsynch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496319" y="3338075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513193" y="2777288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520793" y="3063339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773849" y="194041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765173" y="2341659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773849" y="1665649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3936841" y="247840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803972" y="2652018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811652" y="968139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cxnSpLocks/>
            <a:stCxn id="95" idx="2"/>
            <a:endCxn id="94" idx="0"/>
          </p:cNvCxnSpPr>
          <p:nvPr/>
        </p:nvCxnSpPr>
        <p:spPr>
          <a:xfrm>
            <a:off x="3937595" y="1369481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1588976" y="304967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516905" y="1289041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8186616" y="1746723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6633479" y="1780015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692499" y="1832814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852004" y="1928288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776073" y="1975603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6450490" y="2386826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7194596" y="2476643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83570" y="1949866"/>
            <a:ext cx="186470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stCxn id="92" idx="1"/>
            <a:endCxn id="38" idx="3"/>
          </p:cNvCxnSpPr>
          <p:nvPr/>
        </p:nvCxnSpPr>
        <p:spPr>
          <a:xfrm flipH="1">
            <a:off x="2348271" y="2134725"/>
            <a:ext cx="425578" cy="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679754" y="2074653"/>
            <a:ext cx="569607" cy="1097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5101341" y="2134725"/>
            <a:ext cx="227074" cy="1397660"/>
          </a:xfrm>
          <a:prstGeom prst="bentConnector3">
            <a:avLst>
              <a:gd name="adj1" fmla="val -100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415921" y="2596253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606788" y="1126400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H="1" flipV="1">
            <a:off x="1389426" y="1515020"/>
            <a:ext cx="26495" cy="4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A12578-6AFD-46CF-8C33-C22142509EC5}"/>
              </a:ext>
            </a:extLst>
          </p:cNvPr>
          <p:cNvSpPr txBox="1"/>
          <p:nvPr/>
        </p:nvSpPr>
        <p:spPr>
          <a:xfrm>
            <a:off x="3951410" y="1366138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184124317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16135</TotalTime>
  <Words>550</Words>
  <Application>Microsoft Office PowerPoint</Application>
  <PresentationFormat>Widescreen</PresentationFormat>
  <Paragraphs>213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Unicode MS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88</cp:revision>
  <dcterms:created xsi:type="dcterms:W3CDTF">2021-02-16T15:59:16Z</dcterms:created>
  <dcterms:modified xsi:type="dcterms:W3CDTF">2021-03-22T14:51:43Z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