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359" r:id="rId2"/>
    <p:sldId id="268" r:id="rId3"/>
    <p:sldId id="269" r:id="rId4"/>
    <p:sldId id="262" r:id="rId5"/>
    <p:sldId id="263" r:id="rId6"/>
    <p:sldId id="265" r:id="rId7"/>
    <p:sldId id="267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64" d="100"/>
          <a:sy n="64" d="100"/>
        </p:scale>
        <p:origin x="7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tableStyles" Target="tableStyle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theme" Target="theme/theme1.xml"/><Relationship Id="rId5" Type="http://purl.oclc.org/ooxml/officeDocument/relationships/slide" Target="slides/slide4.xml"/><Relationship Id="rId10" Type="http://purl.oclc.org/ooxml/officeDocument/relationships/viewProps" Target="viewProps.xml"/><Relationship Id="rId4" Type="http://purl.oclc.org/ooxml/officeDocument/relationships/slide" Target="slides/slide3.xml"/><Relationship Id="rId9" Type="http://purl.oclc.org/ooxml/officeDocument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‹#›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6.png"/><Relationship Id="rId1" Type="http://purl.oclc.org/ooxml/officeDocument/relationships/slideLayout" Target="../slideLayouts/slideLayout6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1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695A4-5B31-46C5-BC95-2386E014DB05}"/>
              </a:ext>
            </a:extLst>
          </p:cNvPr>
          <p:cNvGrpSpPr/>
          <p:nvPr/>
        </p:nvGrpSpPr>
        <p:grpSpPr>
          <a:xfrm>
            <a:off x="374441" y="272950"/>
            <a:ext cx="3798137" cy="2804403"/>
            <a:chOff x="4196932" y="2026799"/>
            <a:chExt cx="3798137" cy="280440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74FE7A6-52B2-415D-879E-7E0F88A3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6" name="Immagine 5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74855E0E-1DF0-41C3-B13C-07BC233B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CC06-6467-4905-9B28-78A9EE6C0EBD}"/>
              </a:ext>
            </a:extLst>
          </p:cNvPr>
          <p:cNvGrpSpPr/>
          <p:nvPr/>
        </p:nvGrpSpPr>
        <p:grpSpPr>
          <a:xfrm>
            <a:off x="4757737" y="2376487"/>
            <a:ext cx="2676525" cy="2105025"/>
            <a:chOff x="4757737" y="2376487"/>
            <a:chExt cx="2676525" cy="2105025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22203EAE-0CF9-42D7-BBB6-E3E4FA21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2376487"/>
              <a:ext cx="2676525" cy="21050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F587-4CB9-4612-9B24-9516DE17B69A}"/>
                </a:ext>
              </a:extLst>
            </p:cNvPr>
            <p:cNvSpPr txBox="1"/>
            <p:nvPr/>
          </p:nvSpPr>
          <p:spPr>
            <a:xfrm>
              <a:off x="5924317" y="32978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3B0E4-2B65-460F-A428-A0D1B6C58E68}"/>
              </a:ext>
            </a:extLst>
          </p:cNvPr>
          <p:cNvCxnSpPr>
            <a:cxnSpLocks/>
          </p:cNvCxnSpPr>
          <p:nvPr/>
        </p:nvCxnSpPr>
        <p:spPr>
          <a:xfrm>
            <a:off x="4826833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39238-1D35-4358-9ADA-408D2064E3EE}"/>
              </a:ext>
            </a:extLst>
          </p:cNvPr>
          <p:cNvCxnSpPr>
            <a:cxnSpLocks/>
          </p:cNvCxnSpPr>
          <p:nvPr/>
        </p:nvCxnSpPr>
        <p:spPr>
          <a:xfrm>
            <a:off x="5650746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D958B2-C63A-4120-8B84-9A288B4348D6}"/>
              </a:ext>
            </a:extLst>
          </p:cNvPr>
          <p:cNvCxnSpPr>
            <a:cxnSpLocks/>
          </p:cNvCxnSpPr>
          <p:nvPr/>
        </p:nvCxnSpPr>
        <p:spPr>
          <a:xfrm>
            <a:off x="6534150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4B2555-FB2A-4400-A313-2FCE59B177EE}"/>
              </a:ext>
            </a:extLst>
          </p:cNvPr>
          <p:cNvCxnSpPr>
            <a:cxnSpLocks/>
          </p:cNvCxnSpPr>
          <p:nvPr/>
        </p:nvCxnSpPr>
        <p:spPr>
          <a:xfrm>
            <a:off x="7360484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12419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96E30BA-D5D4-40AB-9BAB-1DDFA8AACFB3}"/>
              </a:ext>
            </a:extLst>
          </p:cNvPr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Ovale 43">
            <a:extLst>
              <a:ext uri="{FF2B5EF4-FFF2-40B4-BE49-F238E27FC236}">
                <a16:creationId xmlns:a16="http://schemas.microsoft.com/office/drawing/2014/main" id="{990BC7B4-816F-4271-8215-F32233604DD3}"/>
              </a:ext>
            </a:extLst>
          </p:cNvPr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ttore 2 126">
            <a:extLst>
              <a:ext uri="{FF2B5EF4-FFF2-40B4-BE49-F238E27FC236}">
                <a16:creationId xmlns:a16="http://schemas.microsoft.com/office/drawing/2014/main" id="{59B15A25-B9A0-4B9B-B9CA-1A013215E4A1}"/>
              </a:ext>
            </a:extLst>
          </p:cNvPr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8E62B507-AF98-4A74-A9B1-C99A436EA095}"/>
              </a:ext>
            </a:extLst>
          </p:cNvPr>
          <p:cNvGrpSpPr/>
          <p:nvPr/>
        </p:nvGrpSpPr>
        <p:grpSpPr>
          <a:xfrm>
            <a:off x="6786618" y="1162846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807B87A-C431-47A1-899E-1134ECDC9889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C0418AFB-64B8-408F-B55B-7E0E7287108C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3EF2CB-6596-4371-9244-AB8B6CBF36F5}"/>
              </a:ext>
            </a:extLst>
          </p:cNvPr>
          <p:cNvSpPr/>
          <p:nvPr/>
        </p:nvSpPr>
        <p:spPr>
          <a:xfrm>
            <a:off x="6250898" y="1386591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BB470-AA47-4E3D-9CEF-F24D2DE4FC5F}"/>
              </a:ext>
            </a:extLst>
          </p:cNvPr>
          <p:cNvSpPr/>
          <p:nvPr/>
        </p:nvSpPr>
        <p:spPr>
          <a:xfrm>
            <a:off x="6922250" y="2148592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AE513254-578A-43C0-BA19-3DE55282F3CC}"/>
              </a:ext>
            </a:extLst>
          </p:cNvPr>
          <p:cNvSpPr/>
          <p:nvPr/>
        </p:nvSpPr>
        <p:spPr>
          <a:xfrm>
            <a:off x="2439670" y="1480670"/>
            <a:ext cx="1829996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E0472-C5FA-49BA-A685-26773BA3AE9F}"/>
              </a:ext>
            </a:extLst>
          </p:cNvPr>
          <p:cNvSpPr txBox="1"/>
          <p:nvPr/>
        </p:nvSpPr>
        <p:spPr>
          <a:xfrm>
            <a:off x="4408929" y="856387"/>
            <a:ext cx="121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</a:t>
            </a:r>
          </a:p>
          <a:p>
            <a:pPr algn="ctr"/>
            <a:r>
              <a:rPr lang="en-US" dirty="0"/>
              <a:t>(request)</a:t>
            </a:r>
          </a:p>
        </p:txBody>
      </p:sp>
      <p:grpSp>
        <p:nvGrpSpPr>
          <p:cNvPr id="13" name="Gruppo 7">
            <a:extLst>
              <a:ext uri="{FF2B5EF4-FFF2-40B4-BE49-F238E27FC236}">
                <a16:creationId xmlns:a16="http://schemas.microsoft.com/office/drawing/2014/main" id="{1B70719A-D146-4352-A18C-8252D3B648E6}"/>
              </a:ext>
            </a:extLst>
          </p:cNvPr>
          <p:cNvGrpSpPr/>
          <p:nvPr/>
        </p:nvGrpSpPr>
        <p:grpSpPr>
          <a:xfrm>
            <a:off x="5433584" y="1500770"/>
            <a:ext cx="787334" cy="86434"/>
            <a:chOff x="3452446" y="4176616"/>
            <a:chExt cx="787334" cy="86434"/>
          </a:xfrm>
        </p:grpSpPr>
        <p:sp>
          <p:nvSpPr>
            <p:cNvPr id="14" name="Triangolo isoscele 55">
              <a:extLst>
                <a:ext uri="{FF2B5EF4-FFF2-40B4-BE49-F238E27FC236}">
                  <a16:creationId xmlns:a16="http://schemas.microsoft.com/office/drawing/2014/main" id="{8D1899FA-6F54-4BC2-A664-E0D23D8B02FA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" name="Connettore 1 56">
              <a:extLst>
                <a:ext uri="{FF2B5EF4-FFF2-40B4-BE49-F238E27FC236}">
                  <a16:creationId xmlns:a16="http://schemas.microsoft.com/office/drawing/2014/main" id="{76E68939-CCB0-438B-8785-8E9A100449CA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CBCA1C-3962-4B81-87A8-94131DC35E49}"/>
              </a:ext>
            </a:extLst>
          </p:cNvPr>
          <p:cNvCxnSpPr>
            <a:cxnSpLocks/>
          </p:cNvCxnSpPr>
          <p:nvPr/>
        </p:nvCxnSpPr>
        <p:spPr>
          <a:xfrm flipH="1" flipV="1">
            <a:off x="3982834" y="1537023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52">
            <a:extLst>
              <a:ext uri="{FF2B5EF4-FFF2-40B4-BE49-F238E27FC236}">
                <a16:creationId xmlns:a16="http://schemas.microsoft.com/office/drawing/2014/main" id="{54FE151E-0250-41AA-BC3C-B11D599ED8F7}"/>
              </a:ext>
            </a:extLst>
          </p:cNvPr>
          <p:cNvCxnSpPr>
            <a:cxnSpLocks/>
          </p:cNvCxnSpPr>
          <p:nvPr/>
        </p:nvCxnSpPr>
        <p:spPr>
          <a:xfrm>
            <a:off x="4005583" y="2284694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50BA59-3711-4C1E-9DEF-750D75AB455B}"/>
              </a:ext>
            </a:extLst>
          </p:cNvPr>
          <p:cNvSpPr txBox="1"/>
          <p:nvPr/>
        </p:nvSpPr>
        <p:spPr>
          <a:xfrm>
            <a:off x="4374278" y="2271684"/>
            <a:ext cx="11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</a:t>
            </a:r>
          </a:p>
          <a:p>
            <a:pPr algn="ctr"/>
            <a:r>
              <a:rPr lang="en-US" dirty="0"/>
              <a:t>(dispatch)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2B052-AB59-41A0-AFCD-E93A9EB0BADE}"/>
              </a:ext>
            </a:extLst>
          </p:cNvPr>
          <p:cNvSpPr txBox="1"/>
          <p:nvPr/>
        </p:nvSpPr>
        <p:spPr>
          <a:xfrm>
            <a:off x="7773839" y="2121322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6F500-3A51-4AB5-A3CA-776517083E14}"/>
              </a:ext>
            </a:extLst>
          </p:cNvPr>
          <p:cNvSpPr txBox="1"/>
          <p:nvPr/>
        </p:nvSpPr>
        <p:spPr>
          <a:xfrm flipH="1">
            <a:off x="7135507" y="1580959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32" name="Gruppo 48">
            <a:extLst>
              <a:ext uri="{FF2B5EF4-FFF2-40B4-BE49-F238E27FC236}">
                <a16:creationId xmlns:a16="http://schemas.microsoft.com/office/drawing/2014/main" id="{814C79EE-57EC-4F21-B69C-81F9E4FC848D}"/>
              </a:ext>
            </a:extLst>
          </p:cNvPr>
          <p:cNvGrpSpPr/>
          <p:nvPr/>
        </p:nvGrpSpPr>
        <p:grpSpPr>
          <a:xfrm>
            <a:off x="4161355" y="1625604"/>
            <a:ext cx="914400" cy="128062"/>
            <a:chOff x="4592177" y="4419530"/>
            <a:chExt cx="666895" cy="86434"/>
          </a:xfrm>
        </p:grpSpPr>
        <p:cxnSp>
          <p:nvCxnSpPr>
            <p:cNvPr id="33" name="Connettore 1 49">
              <a:extLst>
                <a:ext uri="{FF2B5EF4-FFF2-40B4-BE49-F238E27FC236}">
                  <a16:creationId xmlns:a16="http://schemas.microsoft.com/office/drawing/2014/main" id="{3910F4EB-331F-4DC2-8C1D-B61A9799C9B7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olo isoscele 50">
              <a:extLst>
                <a:ext uri="{FF2B5EF4-FFF2-40B4-BE49-F238E27FC236}">
                  <a16:creationId xmlns:a16="http://schemas.microsoft.com/office/drawing/2014/main" id="{668F8F56-D20B-42D5-B3D8-2D95E7377105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95B789-AF34-421D-9FF1-149AB811F794}"/>
              </a:ext>
            </a:extLst>
          </p:cNvPr>
          <p:cNvCxnSpPr>
            <a:cxnSpLocks/>
          </p:cNvCxnSpPr>
          <p:nvPr/>
        </p:nvCxnSpPr>
        <p:spPr>
          <a:xfrm flipH="1" flipV="1">
            <a:off x="4687371" y="1689394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C09-7529-442D-8E75-8A4F1BD2DA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Moving the virtual robot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5486B56-455F-4FBD-BE90-E8DD6C52B310}"/>
              </a:ext>
            </a:extLst>
          </p:cNvPr>
          <p:cNvSpPr txBox="1"/>
          <p:nvPr/>
        </p:nvSpPr>
        <p:spPr>
          <a:xfrm>
            <a:off x="681493" y="1401738"/>
            <a:ext cx="11281775" cy="107721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  <a:ea typeface="Calibri"/>
                <a:cs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mkdir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32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it.unibo.wenvusage</a:t>
            </a:r>
            <a:endParaRPr lang="en-US" sz="32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</a:rPr>
              <a:t>gradle </a:t>
            </a:r>
            <a:r>
              <a:rPr lang="en-US" sz="3200" b="0" i="0" u="none" strike="noStrike" kern="1200" cap="none" spc="0" baseline="0%" dirty="0" err="1">
                <a:solidFill>
                  <a:srgbClr val="C00000"/>
                </a:solidFill>
                <a:uFillTx/>
                <a:latin typeface="Calibri"/>
              </a:rPr>
              <a:t>init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(select 2, 3, 1, 2, 1, -, -)</a:t>
            </a:r>
          </a:p>
        </p:txBody>
      </p:sp>
      <p:pic>
        <p:nvPicPr>
          <p:cNvPr id="4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F5EB0AFA-E483-4316-8093-6821F69CE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24" y="2472912"/>
            <a:ext cx="10603281" cy="439649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0EAB-320A-49C4-AE6E-FF3CA546D0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E9B40DD-EBF7-40CC-9BDA-2E9FB4501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9" y="1211927"/>
            <a:ext cx="9893469" cy="564498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94D20B-C86E-4701-8C41-D4A47647C120}"/>
              </a:ext>
            </a:extLst>
          </p:cNvPr>
          <p:cNvSpPr txBox="1"/>
          <p:nvPr/>
        </p:nvSpPr>
        <p:spPr>
          <a:xfrm>
            <a:off x="7313115" y="2845493"/>
            <a:ext cx="4872618" cy="2339099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 Task :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app:run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Hello World!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BUILD SUCCESSFUL in 2s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 actionable tasks: 1 executed, 1 up-to-date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6A4-1C58-4EFB-B95F-F91FE9068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757123"/>
          </a:xfrm>
        </p:spPr>
        <p:txBody>
          <a:bodyPr/>
          <a:lstStyle/>
          <a:p>
            <a:pPr lvl="0"/>
            <a:r>
              <a:rPr lang="en-US"/>
              <a:t>Define our app and modify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C0C0-A936-4AE4-A8D5-C0A08E4BA080}"/>
              </a:ext>
            </a:extLst>
          </p:cNvPr>
          <p:cNvSpPr txBox="1"/>
          <p:nvPr/>
        </p:nvSpPr>
        <p:spPr>
          <a:xfrm>
            <a:off x="194154" y="1582451"/>
            <a:ext cx="11803687" cy="2000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application </a:t>
            </a: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{</a:t>
            </a:r>
            <a:b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// Define the main class for the application.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//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mainClass.set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("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it.unibo.wenvusage.App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")    //ORIGINAL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800" b="0" i="1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mainClass</a:t>
            </a:r>
            <a:r>
              <a:rPr lang="en-US" sz="2800" b="0" i="0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.set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("</a:t>
            </a:r>
            <a:r>
              <a:rPr lang="en-US" sz="2800" b="0" i="0" u="none" strike="noStrike" kern="1200" cap="none" spc="0" baseline="0%" dirty="0" err="1">
                <a:solidFill>
                  <a:srgbClr val="0070C0"/>
                </a:solidFill>
                <a:uFillTx/>
                <a:latin typeface="Consolas"/>
              </a:rPr>
              <a:t>it.unibo.wenvusage.MoveVirtualRobot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") </a:t>
            </a: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}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7DBB7-7BE8-4FE5-BB58-17B4E5D5314C}"/>
              </a:ext>
            </a:extLst>
          </p:cNvPr>
          <p:cNvSpPr txBox="1"/>
          <p:nvPr/>
        </p:nvSpPr>
        <p:spPr>
          <a:xfrm>
            <a:off x="495705" y="5229618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%" dirty="0">
                <a:solidFill>
                  <a:srgbClr val="90C226"/>
                </a:solidFill>
                <a:uFillTx/>
                <a:latin typeface="Trebuchet MS"/>
              </a:rPr>
              <a:t>Formally define the Test (in JUnit)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44F13F-F9FC-434B-A59C-0EBEF2BE2000}"/>
              </a:ext>
            </a:extLst>
          </p:cNvPr>
          <p:cNvSpPr txBox="1"/>
          <p:nvPr/>
        </p:nvSpPr>
        <p:spPr>
          <a:xfrm>
            <a:off x="433068" y="3893515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Create the </a:t>
            </a:r>
            <a:r>
              <a:rPr lang="en-US" sz="3600" b="0" i="0" u="none" strike="noStrike" kern="0" cap="none" spc="0" baseline="0%" dirty="0" err="1">
                <a:solidFill>
                  <a:srgbClr val="C00000"/>
                </a:solidFill>
                <a:uFillTx/>
                <a:latin typeface="Trebuchet MS"/>
              </a:rPr>
              <a:t>userDocs</a:t>
            </a:r>
            <a:r>
              <a:rPr lang="en-US" sz="3600" b="0" i="0" u="none" strike="noStrike" kern="0" cap="none" spc="0" baseline="0%" dirty="0">
                <a:solidFill>
                  <a:srgbClr val="C00000"/>
                </a:solidFill>
                <a:uFillTx/>
                <a:latin typeface="Trebuchet MS"/>
              </a:rPr>
              <a:t> </a:t>
            </a: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folder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95D5B25-ED16-4609-A4CF-6242F000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575"/>
            <a:ext cx="8748713" cy="57304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4A931B-4235-4BF7-BB11-471A8D4937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71E50-9EFB-4707-8C53-593D44587027}"/>
              </a:ext>
            </a:extLst>
          </p:cNvPr>
          <p:cNvSpPr txBox="1"/>
          <p:nvPr/>
        </p:nvSpPr>
        <p:spPr>
          <a:xfrm>
            <a:off x="6227530" y="1269296"/>
            <a:ext cx="5968645" cy="2677655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-x test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test </a:t>
            </a:r>
            <a:r>
              <a:rPr lang="en-US" sz="2800" b="0" i="1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jacocoTestReport</a:t>
            </a: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F46E-1EDD-49CD-9704-D719CA71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75" y="3430581"/>
            <a:ext cx="2743200" cy="20218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110</TotalTime>
  <Words>212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Moving the virtual robot</vt:lpstr>
      <vt:lpstr>The project it.unibo.wenvusage </vt:lpstr>
      <vt:lpstr>Define our app and modify build</vt:lpstr>
      <vt:lpstr>The project it.unibo.wenvusage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29</cp:revision>
  <dcterms:created xsi:type="dcterms:W3CDTF">2021-02-16T15:59:16Z</dcterms:created>
  <dcterms:modified xsi:type="dcterms:W3CDTF">2021-02-20T10:19:57Z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