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23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7" r:id="rId9"/>
    <p:sldId id="372" r:id="rId10"/>
    <p:sldId id="373" r:id="rId11"/>
    <p:sldId id="368" r:id="rId12"/>
    <p:sldId id="369" r:id="rId13"/>
    <p:sldId id="370" r:id="rId14"/>
    <p:sldId id="371" r:id="rId15"/>
    <p:sldId id="374" r:id="rId16"/>
    <p:sldId id="362" r:id="rId17"/>
    <p:sldId id="363" r:id="rId18"/>
    <p:sldId id="262" r:id="rId19"/>
    <p:sldId id="263" r:id="rId20"/>
    <p:sldId id="265" r:id="rId21"/>
    <p:sldId id="26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theme" Target="theme/theme1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presProps" Target="pres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notesMaster" Target="notesMasters/notesMaster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923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355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3/22/2021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926024" y="878563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617687" y="49506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510663" y="1536918"/>
            <a:ext cx="1543987" cy="451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1427481" y="897827"/>
            <a:ext cx="28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 &amp;&amp; </a:t>
            </a:r>
          </a:p>
          <a:p>
            <a:r>
              <a:rPr lang="en-US" dirty="0">
                <a:solidFill>
                  <a:srgbClr val="0070C0"/>
                </a:solidFill>
              </a:rPr>
              <a:t>!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552013" y="2903923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863835" y="1961434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863835" y="2093063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30F9BC-97F6-4A8F-868D-84F49280F5C3}"/>
              </a:ext>
            </a:extLst>
          </p:cNvPr>
          <p:cNvSpPr/>
          <p:nvPr/>
        </p:nvSpPr>
        <p:spPr>
          <a:xfrm>
            <a:off x="10648013" y="519941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halted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</p:cNvCxnSpPr>
          <p:nvPr/>
        </p:nvCxnSpPr>
        <p:spPr>
          <a:xfrm>
            <a:off x="8196034" y="5400063"/>
            <a:ext cx="2493329" cy="4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827595" y="62573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9790365" y="3959518"/>
            <a:ext cx="33827" cy="3225456"/>
          </a:xfrm>
          <a:prstGeom prst="bentConnector4">
            <a:avLst>
              <a:gd name="adj1" fmla="val -366858"/>
              <a:gd name="adj2" fmla="val 61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9188690" y="5703585"/>
            <a:ext cx="223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1800" dirty="0"/>
              <a:t>halted=false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510663" y="1536918"/>
            <a:ext cx="771994" cy="225846"/>
          </a:xfrm>
          <a:prstGeom prst="bentConnector4">
            <a:avLst>
              <a:gd name="adj1" fmla="val -29612"/>
              <a:gd name="adj2" fmla="val 20121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38447" y="243851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552013" y="3938718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543417" y="3319733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77842" y="570385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6096000" y="3929164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72478" y="1970951"/>
            <a:ext cx="29655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stepNum</a:t>
            </a:r>
            <a:r>
              <a:rPr lang="en-US" sz="1600" dirty="0"/>
              <a:t> &lt; 4 &amp;&amp; ! 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sz="1600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</a:t>
            </a:r>
            <a:r>
              <a:rPr lang="en-US" sz="1600" dirty="0"/>
              <a:t> / </a:t>
            </a:r>
          </a:p>
          <a:p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</p:cNvCxnSpPr>
          <p:nvPr/>
        </p:nvCxnSpPr>
        <p:spPr>
          <a:xfrm flipV="1">
            <a:off x="9292779" y="5404683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856771" y="1038601"/>
            <a:ext cx="107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5001482" y="3616192"/>
            <a:ext cx="6450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840574" y="3845029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279938" y="3686347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DC8B5-F3CB-4C39-BB25-E7C33E9F3650}"/>
              </a:ext>
            </a:extLst>
          </p:cNvPr>
          <p:cNvSpPr txBox="1"/>
          <p:nvPr/>
        </p:nvSpPr>
        <p:spPr>
          <a:xfrm>
            <a:off x="8299192" y="50281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/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33005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4699414" y="1429062"/>
            <a:ext cx="1" cy="6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BA152-1661-45A4-BF09-2F9482694B66}"/>
              </a:ext>
            </a:extLst>
          </p:cNvPr>
          <p:cNvGrpSpPr/>
          <p:nvPr/>
        </p:nvGrpSpPr>
        <p:grpSpPr>
          <a:xfrm>
            <a:off x="3627617" y="637082"/>
            <a:ext cx="1543988" cy="779488"/>
            <a:chOff x="2158581" y="457200"/>
            <a:chExt cx="1543988" cy="7794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61412F-EADE-4F48-8359-E5E09FD23538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4C6494C-2572-42B8-9378-0440E8B7E546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3627618" y="201867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D769F0-F8EA-4D35-B1E2-FD37A3C91603}"/>
              </a:ext>
            </a:extLst>
          </p:cNvPr>
          <p:cNvSpPr/>
          <p:nvPr/>
        </p:nvSpPr>
        <p:spPr>
          <a:xfrm>
            <a:off x="3627617" y="2408419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705395" y="1416570"/>
            <a:ext cx="268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 &amp;&amp; step&lt;4 / step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3627618" y="337528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7809A4-9F7C-4A18-ADC1-E9880E445782}"/>
              </a:ext>
            </a:extLst>
          </p:cNvPr>
          <p:cNvSpPr/>
          <p:nvPr/>
        </p:nvSpPr>
        <p:spPr>
          <a:xfrm>
            <a:off x="3627617" y="3765028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step++; </a:t>
            </a:r>
            <a:r>
              <a:rPr lang="en-US" sz="1400" dirty="0" err="1"/>
              <a:t>turnLeft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99611" y="2798163"/>
            <a:ext cx="1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4327390" y="2874357"/>
            <a:ext cx="140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false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6568187" y="2391965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5171604" y="2586837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5763619" y="2534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stCxn id="31" idx="3"/>
            <a:endCxn id="13" idx="3"/>
          </p:cNvCxnSpPr>
          <p:nvPr/>
        </p:nvCxnSpPr>
        <p:spPr>
          <a:xfrm flipH="1" flipV="1">
            <a:off x="5171605" y="2213547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6817549" y="1864201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rot="10800000" flipH="1">
            <a:off x="3627616" y="2018675"/>
            <a:ext cx="771995" cy="584616"/>
          </a:xfrm>
          <a:prstGeom prst="bentConnector4">
            <a:avLst>
              <a:gd name="adj1" fmla="val -93689"/>
              <a:gd name="adj2" fmla="val 1391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stCxn id="20" idx="1"/>
            <a:endCxn id="13" idx="1"/>
          </p:cNvCxnSpPr>
          <p:nvPr/>
        </p:nvCxnSpPr>
        <p:spPr>
          <a:xfrm rot="10800000" flipH="1">
            <a:off x="3627616" y="2213548"/>
            <a:ext cx="1" cy="174635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1178394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5822E7-C8E7-4A8C-B9D6-BF33BB124F68}"/>
              </a:ext>
            </a:extLst>
          </p:cNvPr>
          <p:cNvSpPr/>
          <p:nvPr/>
        </p:nvSpPr>
        <p:spPr>
          <a:xfrm>
            <a:off x="1178393" y="3765030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turnLeft</a:t>
            </a:r>
            <a:endParaRPr lang="en-US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83555D-6E21-414A-86F6-6E047653A94C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1950388" y="2781708"/>
            <a:ext cx="1699566" cy="593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472970" y="2658914"/>
            <a:ext cx="136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</a:t>
            </a:r>
          </a:p>
          <a:p>
            <a:r>
              <a:rPr lang="en-US" sz="1400" dirty="0"/>
              <a:t>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3387773" y="712402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1663909" y="4562006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29FDCD-1C70-4372-AA52-0BB6A4CA5ED7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 flipH="1">
            <a:off x="1918742" y="4154774"/>
            <a:ext cx="31645" cy="4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2899205" y="297657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endmove</a:t>
            </a:r>
            <a:r>
              <a:rPr lang="en-US" sz="1100" dirty="0"/>
              <a:t> is true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171604" y="2586837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6628081" y="5298708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4692557" y="1503661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D0C7D9-EFAA-42E1-95C2-DBF6BDA314FD}"/>
              </a:ext>
            </a:extLst>
          </p:cNvPr>
          <p:cNvSpPr txBox="1"/>
          <p:nvPr/>
        </p:nvSpPr>
        <p:spPr>
          <a:xfrm>
            <a:off x="7108372" y="4826420"/>
            <a:ext cx="480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https://en.wikipedia.org/wiki/Mealy_machine</a:t>
            </a:r>
          </a:p>
        </p:txBody>
      </p:sp>
    </p:spTree>
    <p:extLst>
      <p:ext uri="{BB962C8B-B14F-4D97-AF65-F5344CB8AC3E}">
        <p14:creationId xmlns:p14="http://schemas.microsoft.com/office/powerpoint/2010/main" val="3144736863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3">
            <a:extLst>
              <a:ext uri="{FF2B5EF4-FFF2-40B4-BE49-F238E27FC236}">
                <a16:creationId xmlns:a16="http://schemas.microsoft.com/office/drawing/2014/main" id="{D9ACED72-31EF-48BE-A7BE-2FCA55AA8AD3}"/>
              </a:ext>
            </a:extLst>
          </p:cNvPr>
          <p:cNvSpPr/>
          <p:nvPr/>
        </p:nvSpPr>
        <p:spPr>
          <a:xfrm>
            <a:off x="2702856" y="1111343"/>
            <a:ext cx="2636516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ActorBasicJava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tella a 7 punte 20">
            <a:extLst>
              <a:ext uri="{FF2B5EF4-FFF2-40B4-BE49-F238E27FC236}">
                <a16:creationId xmlns:a16="http://schemas.microsoft.com/office/drawing/2014/main" id="{40C5F5B6-1413-4073-9D76-95D06FAB4D97}"/>
              </a:ext>
            </a:extLst>
          </p:cNvPr>
          <p:cNvSpPr/>
          <p:nvPr/>
        </p:nvSpPr>
        <p:spPr>
          <a:xfrm>
            <a:off x="2468167" y="1219590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ccia circolare in giù 25">
            <a:extLst>
              <a:ext uri="{FF2B5EF4-FFF2-40B4-BE49-F238E27FC236}">
                <a16:creationId xmlns:a16="http://schemas.microsoft.com/office/drawing/2014/main" id="{DA8A6C00-0A94-490E-A816-92666A6705E5}"/>
              </a:ext>
            </a:extLst>
          </p:cNvPr>
          <p:cNvSpPr/>
          <p:nvPr/>
        </p:nvSpPr>
        <p:spPr>
          <a:xfrm>
            <a:off x="2362112" y="971779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ttangolo 28">
            <a:extLst>
              <a:ext uri="{FF2B5EF4-FFF2-40B4-BE49-F238E27FC236}">
                <a16:creationId xmlns:a16="http://schemas.microsoft.com/office/drawing/2014/main" id="{F1F8A787-D64C-4F8F-B559-8E9296C68133}"/>
              </a:ext>
            </a:extLst>
          </p:cNvPr>
          <p:cNvSpPr/>
          <p:nvPr/>
        </p:nvSpPr>
        <p:spPr>
          <a:xfrm>
            <a:off x="2028099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33">
            <a:extLst>
              <a:ext uri="{FF2B5EF4-FFF2-40B4-BE49-F238E27FC236}">
                <a16:creationId xmlns:a16="http://schemas.microsoft.com/office/drawing/2014/main" id="{07780367-69A4-467B-ADD0-508723D9D066}"/>
              </a:ext>
            </a:extLst>
          </p:cNvPr>
          <p:cNvSpPr/>
          <p:nvPr/>
        </p:nvSpPr>
        <p:spPr>
          <a:xfrm>
            <a:off x="1733556" y="142627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36">
            <a:extLst>
              <a:ext uri="{FF2B5EF4-FFF2-40B4-BE49-F238E27FC236}">
                <a16:creationId xmlns:a16="http://schemas.microsoft.com/office/drawing/2014/main" id="{E383F176-21BA-4027-8F9E-747FAD7E51CB}"/>
              </a:ext>
            </a:extLst>
          </p:cNvPr>
          <p:cNvSpPr/>
          <p:nvPr/>
        </p:nvSpPr>
        <p:spPr>
          <a:xfrm>
            <a:off x="1409298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lla a 7 punte 20">
            <a:extLst>
              <a:ext uri="{FF2B5EF4-FFF2-40B4-BE49-F238E27FC236}">
                <a16:creationId xmlns:a16="http://schemas.microsoft.com/office/drawing/2014/main" id="{352D527B-CCFE-4CDA-90EF-2132248003BD}"/>
              </a:ext>
            </a:extLst>
          </p:cNvPr>
          <p:cNvSpPr/>
          <p:nvPr/>
        </p:nvSpPr>
        <p:spPr>
          <a:xfrm>
            <a:off x="2223981" y="4414505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23">
            <a:extLst>
              <a:ext uri="{FF2B5EF4-FFF2-40B4-BE49-F238E27FC236}">
                <a16:creationId xmlns:a16="http://schemas.microsoft.com/office/drawing/2014/main" id="{23BD3F87-D792-47DA-9B29-4FE0688E9103}"/>
              </a:ext>
            </a:extLst>
          </p:cNvPr>
          <p:cNvSpPr/>
          <p:nvPr/>
        </p:nvSpPr>
        <p:spPr>
          <a:xfrm>
            <a:off x="3044234" y="4208513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ccia circolare in giù 25">
            <a:extLst>
              <a:ext uri="{FF2B5EF4-FFF2-40B4-BE49-F238E27FC236}">
                <a16:creationId xmlns:a16="http://schemas.microsoft.com/office/drawing/2014/main" id="{ACC6C1B6-CACB-4080-8D9C-7850CFB7D1DB}"/>
              </a:ext>
            </a:extLst>
          </p:cNvPr>
          <p:cNvSpPr/>
          <p:nvPr/>
        </p:nvSpPr>
        <p:spPr>
          <a:xfrm>
            <a:off x="2117926" y="4166694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ttangolo 28">
            <a:extLst>
              <a:ext uri="{FF2B5EF4-FFF2-40B4-BE49-F238E27FC236}">
                <a16:creationId xmlns:a16="http://schemas.microsoft.com/office/drawing/2014/main" id="{581B7E6D-A21F-4B11-9530-5A3F9A52C463}"/>
              </a:ext>
            </a:extLst>
          </p:cNvPr>
          <p:cNvSpPr/>
          <p:nvPr/>
        </p:nvSpPr>
        <p:spPr>
          <a:xfrm>
            <a:off x="1604725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29">
            <a:extLst>
              <a:ext uri="{FF2B5EF4-FFF2-40B4-BE49-F238E27FC236}">
                <a16:creationId xmlns:a16="http://schemas.microsoft.com/office/drawing/2014/main" id="{DF9A0B4E-2811-443E-83D4-3AF5043EADF4}"/>
              </a:ext>
            </a:extLst>
          </p:cNvPr>
          <p:cNvSpPr/>
          <p:nvPr/>
        </p:nvSpPr>
        <p:spPr>
          <a:xfrm>
            <a:off x="3704069" y="5110005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32">
            <a:extLst>
              <a:ext uri="{FF2B5EF4-FFF2-40B4-BE49-F238E27FC236}">
                <a16:creationId xmlns:a16="http://schemas.microsoft.com/office/drawing/2014/main" id="{ABF424F6-C34E-4C3F-9FD7-60A8C00B1E91}"/>
              </a:ext>
            </a:extLst>
          </p:cNvPr>
          <p:cNvSpPr txBox="1"/>
          <p:nvPr/>
        </p:nvSpPr>
        <p:spPr>
          <a:xfrm>
            <a:off x="1249533" y="4817896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Rettangolo 33">
            <a:extLst>
              <a:ext uri="{FF2B5EF4-FFF2-40B4-BE49-F238E27FC236}">
                <a16:creationId xmlns:a16="http://schemas.microsoft.com/office/drawing/2014/main" id="{1C5BFD98-3B10-41C1-A4C3-53EDE5C824BC}"/>
              </a:ext>
            </a:extLst>
          </p:cNvPr>
          <p:cNvSpPr/>
          <p:nvPr/>
        </p:nvSpPr>
        <p:spPr>
          <a:xfrm>
            <a:off x="1280467" y="450260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36">
            <a:extLst>
              <a:ext uri="{FF2B5EF4-FFF2-40B4-BE49-F238E27FC236}">
                <a16:creationId xmlns:a16="http://schemas.microsoft.com/office/drawing/2014/main" id="{06BC7071-CCE1-483B-B00E-B6142F4ACD13}"/>
              </a:ext>
            </a:extLst>
          </p:cNvPr>
          <p:cNvSpPr/>
          <p:nvPr/>
        </p:nvSpPr>
        <p:spPr>
          <a:xfrm>
            <a:off x="956209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ttore 4 12">
            <a:extLst>
              <a:ext uri="{FF2B5EF4-FFF2-40B4-BE49-F238E27FC236}">
                <a16:creationId xmlns:a16="http://schemas.microsoft.com/office/drawing/2014/main" id="{E500B90D-2FF9-4277-BB22-3498690C5431}"/>
              </a:ext>
            </a:extLst>
          </p:cNvPr>
          <p:cNvCxnSpPr>
            <a:cxnSpLocks/>
            <a:stCxn id="13" idx="2"/>
            <a:endCxn id="17" idx="4"/>
          </p:cNvCxnSpPr>
          <p:nvPr/>
        </p:nvCxnSpPr>
        <p:spPr>
          <a:xfrm rot="16200000" flipH="1">
            <a:off x="3053832" y="4650062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37">
            <a:extLst>
              <a:ext uri="{FF2B5EF4-FFF2-40B4-BE49-F238E27FC236}">
                <a16:creationId xmlns:a16="http://schemas.microsoft.com/office/drawing/2014/main" id="{CF2ECF1A-C236-47B3-8F67-1274F7D426FE}"/>
              </a:ext>
            </a:extLst>
          </p:cNvPr>
          <p:cNvSpPr txBox="1"/>
          <p:nvPr/>
        </p:nvSpPr>
        <p:spPr>
          <a:xfrm>
            <a:off x="4001980" y="5264589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23" name="Rettangolo 57">
            <a:extLst>
              <a:ext uri="{FF2B5EF4-FFF2-40B4-BE49-F238E27FC236}">
                <a16:creationId xmlns:a16="http://schemas.microsoft.com/office/drawing/2014/main" id="{259B67A2-80D6-4F02-974D-1060B3A0350F}"/>
              </a:ext>
            </a:extLst>
          </p:cNvPr>
          <p:cNvSpPr/>
          <p:nvPr/>
        </p:nvSpPr>
        <p:spPr>
          <a:xfrm>
            <a:off x="2033008" y="4938247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ttangolo con angoli arrotondati 109">
            <a:extLst>
              <a:ext uri="{FF2B5EF4-FFF2-40B4-BE49-F238E27FC236}">
                <a16:creationId xmlns:a16="http://schemas.microsoft.com/office/drawing/2014/main" id="{254D908E-E0B4-429F-B341-4DB3C32C1FEE}"/>
              </a:ext>
            </a:extLst>
          </p:cNvPr>
          <p:cNvSpPr/>
          <p:nvPr/>
        </p:nvSpPr>
        <p:spPr>
          <a:xfrm>
            <a:off x="2701331" y="2042187"/>
            <a:ext cx="2638042" cy="345316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IJavaActor : IssObservable</a:t>
            </a:r>
          </a:p>
        </p:txBody>
      </p:sp>
      <p:grpSp>
        <p:nvGrpSpPr>
          <p:cNvPr id="28" name="Gruppo 26">
            <a:extLst>
              <a:ext uri="{FF2B5EF4-FFF2-40B4-BE49-F238E27FC236}">
                <a16:creationId xmlns:a16="http://schemas.microsoft.com/office/drawing/2014/main" id="{8867C608-E162-4C0E-978D-24BDF03909E3}"/>
              </a:ext>
            </a:extLst>
          </p:cNvPr>
          <p:cNvGrpSpPr/>
          <p:nvPr/>
        </p:nvGrpSpPr>
        <p:grpSpPr>
          <a:xfrm>
            <a:off x="9752988" y="2344286"/>
            <a:ext cx="866156" cy="763297"/>
            <a:chOff x="1194666" y="2417771"/>
            <a:chExt cx="866156" cy="763297"/>
          </a:xfrm>
        </p:grpSpPr>
        <p:sp>
          <p:nvSpPr>
            <p:cNvPr id="29" name="Ovale 27">
              <a:extLst>
                <a:ext uri="{FF2B5EF4-FFF2-40B4-BE49-F238E27FC236}">
                  <a16:creationId xmlns:a16="http://schemas.microsoft.com/office/drawing/2014/main" id="{7F18259E-EAF8-49B6-BCDF-1AAE1BA750A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Rettangolo 28">
              <a:extLst>
                <a:ext uri="{FF2B5EF4-FFF2-40B4-BE49-F238E27FC236}">
                  <a16:creationId xmlns:a16="http://schemas.microsoft.com/office/drawing/2014/main" id="{E5E232D6-4A3C-4FFF-BF70-1BD6336090C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Triangolo isoscele 29">
              <a:extLst>
                <a:ext uri="{FF2B5EF4-FFF2-40B4-BE49-F238E27FC236}">
                  <a16:creationId xmlns:a16="http://schemas.microsoft.com/office/drawing/2014/main" id="{DFB0E686-76AE-4E35-8EC5-E61955223F8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26">
            <a:extLst>
              <a:ext uri="{FF2B5EF4-FFF2-40B4-BE49-F238E27FC236}">
                <a16:creationId xmlns:a16="http://schemas.microsoft.com/office/drawing/2014/main" id="{2776D4D7-E11C-461A-9D96-6799E11C4490}"/>
              </a:ext>
            </a:extLst>
          </p:cNvPr>
          <p:cNvGrpSpPr/>
          <p:nvPr/>
        </p:nvGrpSpPr>
        <p:grpSpPr>
          <a:xfrm>
            <a:off x="8143490" y="3834777"/>
            <a:ext cx="866156" cy="763297"/>
            <a:chOff x="1194666" y="2417771"/>
            <a:chExt cx="866156" cy="763297"/>
          </a:xfrm>
        </p:grpSpPr>
        <p:sp>
          <p:nvSpPr>
            <p:cNvPr id="33" name="Ovale 27">
              <a:extLst>
                <a:ext uri="{FF2B5EF4-FFF2-40B4-BE49-F238E27FC236}">
                  <a16:creationId xmlns:a16="http://schemas.microsoft.com/office/drawing/2014/main" id="{C2CA5259-2F06-4076-8924-490E868F23B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4" name="Rettangolo 28">
              <a:extLst>
                <a:ext uri="{FF2B5EF4-FFF2-40B4-BE49-F238E27FC236}">
                  <a16:creationId xmlns:a16="http://schemas.microsoft.com/office/drawing/2014/main" id="{E13F2F14-8B77-4CA4-944A-164C89EA769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29">
              <a:extLst>
                <a:ext uri="{FF2B5EF4-FFF2-40B4-BE49-F238E27FC236}">
                  <a16:creationId xmlns:a16="http://schemas.microsoft.com/office/drawing/2014/main" id="{32DA9B6E-14E0-45A9-BE61-82DF39747BE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26">
            <a:extLst>
              <a:ext uri="{FF2B5EF4-FFF2-40B4-BE49-F238E27FC236}">
                <a16:creationId xmlns:a16="http://schemas.microsoft.com/office/drawing/2014/main" id="{85C3380D-388F-42A0-BF3C-68D84A044348}"/>
              </a:ext>
            </a:extLst>
          </p:cNvPr>
          <p:cNvGrpSpPr/>
          <p:nvPr/>
        </p:nvGrpSpPr>
        <p:grpSpPr>
          <a:xfrm>
            <a:off x="9856632" y="3828510"/>
            <a:ext cx="866156" cy="763297"/>
            <a:chOff x="1194666" y="2417771"/>
            <a:chExt cx="866156" cy="763297"/>
          </a:xfrm>
        </p:grpSpPr>
        <p:sp>
          <p:nvSpPr>
            <p:cNvPr id="37" name="Ovale 27">
              <a:extLst>
                <a:ext uri="{FF2B5EF4-FFF2-40B4-BE49-F238E27FC236}">
                  <a16:creationId xmlns:a16="http://schemas.microsoft.com/office/drawing/2014/main" id="{36C6D804-C5F2-4074-8897-7156EF1EF22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Rettangolo 28">
              <a:extLst>
                <a:ext uri="{FF2B5EF4-FFF2-40B4-BE49-F238E27FC236}">
                  <a16:creationId xmlns:a16="http://schemas.microsoft.com/office/drawing/2014/main" id="{B5ACE460-B5F6-46D1-A372-24AD1E56DA24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Triangolo isoscele 29">
              <a:extLst>
                <a:ext uri="{FF2B5EF4-FFF2-40B4-BE49-F238E27FC236}">
                  <a16:creationId xmlns:a16="http://schemas.microsoft.com/office/drawing/2014/main" id="{DD6973AC-7E0B-4908-97D5-47E34157E8F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263A7A-A3DF-401F-AF70-5DDC5BB421A8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 flipV="1">
            <a:off x="9009646" y="4216426"/>
            <a:ext cx="846986" cy="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37">
            <a:extLst>
              <a:ext uri="{FF2B5EF4-FFF2-40B4-BE49-F238E27FC236}">
                <a16:creationId xmlns:a16="http://schemas.microsoft.com/office/drawing/2014/main" id="{37FA983A-BCF6-426A-AE52-E6F7DD2EE596}"/>
              </a:ext>
            </a:extLst>
          </p:cNvPr>
          <p:cNvSpPr txBox="1"/>
          <p:nvPr/>
        </p:nvSpPr>
        <p:spPr>
          <a:xfrm>
            <a:off x="8321494" y="4548111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</a:t>
            </a:r>
          </a:p>
        </p:txBody>
      </p:sp>
      <p:sp>
        <p:nvSpPr>
          <p:cNvPr id="44" name="CasellaDiTesto 37">
            <a:extLst>
              <a:ext uri="{FF2B5EF4-FFF2-40B4-BE49-F238E27FC236}">
                <a16:creationId xmlns:a16="http://schemas.microsoft.com/office/drawing/2014/main" id="{8C613379-80BD-4479-AE26-8BF5BBAAB816}"/>
              </a:ext>
            </a:extLst>
          </p:cNvPr>
          <p:cNvSpPr txBox="1"/>
          <p:nvPr/>
        </p:nvSpPr>
        <p:spPr>
          <a:xfrm>
            <a:off x="10010431" y="4541844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cons</a:t>
            </a:r>
          </a:p>
        </p:txBody>
      </p:sp>
      <p:grpSp>
        <p:nvGrpSpPr>
          <p:cNvPr id="45" name="Gruppo 26">
            <a:extLst>
              <a:ext uri="{FF2B5EF4-FFF2-40B4-BE49-F238E27FC236}">
                <a16:creationId xmlns:a16="http://schemas.microsoft.com/office/drawing/2014/main" id="{B41B2DDD-0245-417D-BC18-9B87FFEE624C}"/>
              </a:ext>
            </a:extLst>
          </p:cNvPr>
          <p:cNvGrpSpPr/>
          <p:nvPr/>
        </p:nvGrpSpPr>
        <p:grpSpPr>
          <a:xfrm>
            <a:off x="9057592" y="4980225"/>
            <a:ext cx="866156" cy="763297"/>
            <a:chOff x="1194666" y="2417771"/>
            <a:chExt cx="866156" cy="763297"/>
          </a:xfrm>
        </p:grpSpPr>
        <p:sp>
          <p:nvSpPr>
            <p:cNvPr id="46" name="Ovale 27">
              <a:extLst>
                <a:ext uri="{FF2B5EF4-FFF2-40B4-BE49-F238E27FC236}">
                  <a16:creationId xmlns:a16="http://schemas.microsoft.com/office/drawing/2014/main" id="{822E6786-2AB3-4025-B850-AD7A1AB5CE5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Rettangolo 28">
              <a:extLst>
                <a:ext uri="{FF2B5EF4-FFF2-40B4-BE49-F238E27FC236}">
                  <a16:creationId xmlns:a16="http://schemas.microsoft.com/office/drawing/2014/main" id="{DDF14E2E-6434-474D-9D46-16DEE982AFFC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Triangolo isoscele 29">
              <a:extLst>
                <a:ext uri="{FF2B5EF4-FFF2-40B4-BE49-F238E27FC236}">
                  <a16:creationId xmlns:a16="http://schemas.microsoft.com/office/drawing/2014/main" id="{F5D86F49-C25D-432D-9FF1-9D8BF800D5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80E470-38CA-4D5C-B09B-32B1C6F92DF8}"/>
              </a:ext>
            </a:extLst>
          </p:cNvPr>
          <p:cNvCxnSpPr>
            <a:cxnSpLocks/>
            <a:stCxn id="33" idx="5"/>
            <a:endCxn id="48" idx="5"/>
          </p:cNvCxnSpPr>
          <p:nvPr/>
        </p:nvCxnSpPr>
        <p:spPr>
          <a:xfrm rot="16200000" flipH="1">
            <a:off x="8957661" y="4434811"/>
            <a:ext cx="509212" cy="624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37">
            <a:extLst>
              <a:ext uri="{FF2B5EF4-FFF2-40B4-BE49-F238E27FC236}">
                <a16:creationId xmlns:a16="http://schemas.microsoft.com/office/drawing/2014/main" id="{2A9A3D3F-78B6-4383-8312-2407BCE59ED8}"/>
              </a:ext>
            </a:extLst>
          </p:cNvPr>
          <p:cNvSpPr txBox="1"/>
          <p:nvPr/>
        </p:nvSpPr>
        <p:spPr>
          <a:xfrm>
            <a:off x="9923748" y="5183475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prodObserver</a:t>
            </a:r>
          </a:p>
        </p:txBody>
      </p:sp>
    </p:spTree>
    <p:extLst>
      <p:ext uri="{BB962C8B-B14F-4D97-AF65-F5344CB8AC3E}">
        <p14:creationId xmlns:p14="http://schemas.microsoft.com/office/powerpoint/2010/main" val="75490527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402922" y="3332274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751811" y="3750387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025939" y="3403622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539594" y="3758286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86457" y="3791578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045477" y="384437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204982" y="3939851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129051" y="3987166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803468" y="439838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547574" y="448820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229844" y="2129973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59869" y="229896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RobotActorController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481013" y="424354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050088" y="1688187"/>
            <a:ext cx="22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NaiveActorObserver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cxnSpLocks/>
            <a:stCxn id="87" idx="0"/>
            <a:endCxn id="60" idx="1"/>
          </p:cNvCxnSpPr>
          <p:nvPr/>
        </p:nvCxnSpPr>
        <p:spPr>
          <a:xfrm rot="5400000" flipH="1" flipV="1">
            <a:off x="4253879" y="2553636"/>
            <a:ext cx="1011712" cy="94021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569107" y="25285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8EBDF3-708F-4088-B0EA-35D86CBC1F75}"/>
              </a:ext>
            </a:extLst>
          </p:cNvPr>
          <p:cNvSpPr/>
          <p:nvPr/>
        </p:nvSpPr>
        <p:spPr>
          <a:xfrm>
            <a:off x="1222115" y="1655453"/>
            <a:ext cx="2546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testObservers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91" name="Gruppo 26">
            <a:extLst>
              <a:ext uri="{FF2B5EF4-FFF2-40B4-BE49-F238E27FC236}">
                <a16:creationId xmlns:a16="http://schemas.microsoft.com/office/drawing/2014/main" id="{F0CE33AD-AA0E-47B9-BED1-C62F7556E7AA}"/>
              </a:ext>
            </a:extLst>
          </p:cNvPr>
          <p:cNvGrpSpPr/>
          <p:nvPr/>
        </p:nvGrpSpPr>
        <p:grpSpPr>
          <a:xfrm>
            <a:off x="5382244" y="2282373"/>
            <a:ext cx="866156" cy="763297"/>
            <a:chOff x="1194666" y="2417771"/>
            <a:chExt cx="866156" cy="763297"/>
          </a:xfrm>
        </p:grpSpPr>
        <p:sp>
          <p:nvSpPr>
            <p:cNvPr id="93" name="Ovale 27">
              <a:extLst>
                <a:ext uri="{FF2B5EF4-FFF2-40B4-BE49-F238E27FC236}">
                  <a16:creationId xmlns:a16="http://schemas.microsoft.com/office/drawing/2014/main" id="{4E5A2665-D489-4A7B-8560-3A7D7D1DFBA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8372F79E-FD2F-4D5F-A05C-99B94E04EAA1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29">
              <a:extLst>
                <a:ext uri="{FF2B5EF4-FFF2-40B4-BE49-F238E27FC236}">
                  <a16:creationId xmlns:a16="http://schemas.microsoft.com/office/drawing/2014/main" id="{02C8375D-D3D6-42DB-8BCD-33287A971CC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9" name="Gruppo 26">
            <a:extLst>
              <a:ext uri="{FF2B5EF4-FFF2-40B4-BE49-F238E27FC236}">
                <a16:creationId xmlns:a16="http://schemas.microsoft.com/office/drawing/2014/main" id="{8F3C7CF0-A254-49A8-922C-304DFA659B36}"/>
              </a:ext>
            </a:extLst>
          </p:cNvPr>
          <p:cNvGrpSpPr/>
          <p:nvPr/>
        </p:nvGrpSpPr>
        <p:grpSpPr>
          <a:xfrm>
            <a:off x="5534644" y="2434773"/>
            <a:ext cx="866156" cy="763297"/>
            <a:chOff x="1194666" y="2417771"/>
            <a:chExt cx="866156" cy="763297"/>
          </a:xfrm>
        </p:grpSpPr>
        <p:sp>
          <p:nvSpPr>
            <p:cNvPr id="110" name="Ovale 27">
              <a:extLst>
                <a:ext uri="{FF2B5EF4-FFF2-40B4-BE49-F238E27FC236}">
                  <a16:creationId xmlns:a16="http://schemas.microsoft.com/office/drawing/2014/main" id="{99336073-7D75-423C-AC34-1B757E0F703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28">
              <a:extLst>
                <a:ext uri="{FF2B5EF4-FFF2-40B4-BE49-F238E27FC236}">
                  <a16:creationId xmlns:a16="http://schemas.microsoft.com/office/drawing/2014/main" id="{4AA81C39-9CD8-4325-8C22-E9FEF386FB7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29">
              <a:extLst>
                <a:ext uri="{FF2B5EF4-FFF2-40B4-BE49-F238E27FC236}">
                  <a16:creationId xmlns:a16="http://schemas.microsoft.com/office/drawing/2014/main" id="{44DA819C-9CFC-4F79-989B-AA5B2611AF2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87675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350670" y="367592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699559" y="409404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817631" y="364425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487342" y="410193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34205" y="413523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993225" y="418803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152730" y="428350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076799" y="433081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751216" y="474204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495322" y="483185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67" y="1763374"/>
            <a:ext cx="1352498" cy="1301682"/>
          </a:xfrm>
          <a:prstGeom prst="rect">
            <a:avLst/>
          </a:prstGeom>
        </p:spPr>
      </p:pic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535262" y="2541681"/>
            <a:ext cx="17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consoleGuiActor</a:t>
            </a:r>
            <a:endParaRPr lang="en-US" dirty="0"/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130460" y="647461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31270" y="229896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BoundaryWalkerActor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744556" y="1450695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534477" y="901845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NaiveObserverActor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 rot="5400000" flipH="1" flipV="1">
            <a:off x="4541667" y="1420402"/>
            <a:ext cx="973817" cy="20376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469723" y="104608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206220019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518376" y="3534438"/>
            <a:ext cx="1183214" cy="1096102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5777717" y="3882132"/>
            <a:ext cx="7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WEnv</a:t>
            </a:r>
            <a:endParaRPr lang="en-US" sz="1600" dirty="0"/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4615807" y="4181281"/>
            <a:ext cx="84471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4907382" y="380613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send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21" y="1748377"/>
            <a:ext cx="1352498" cy="1301682"/>
          </a:xfrm>
          <a:prstGeom prst="rect">
            <a:avLst/>
          </a:prstGeom>
        </p:spPr>
      </p:pic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712714" y="254168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consoleGuiActor</a:t>
            </a:r>
            <a:endParaRPr lang="en-US" sz="1400" dirty="0"/>
          </a:p>
        </p:txBody>
      </p: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862668" y="2298960"/>
            <a:ext cx="264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ResumableBoundaryWalkerActor</a:t>
            </a:r>
            <a:endParaRPr lang="en-US" sz="14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</p:cNvCxnSpPr>
          <p:nvPr/>
        </p:nvCxnSpPr>
        <p:spPr>
          <a:xfrm rot="16200000" flipH="1">
            <a:off x="2597521" y="2775608"/>
            <a:ext cx="877354" cy="1517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0800000">
            <a:off x="1786072" y="2720381"/>
            <a:ext cx="2008959" cy="1460900"/>
          </a:xfrm>
          <a:prstGeom prst="bentConnector3">
            <a:avLst>
              <a:gd name="adj1" fmla="val 1113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26140" y="3293303"/>
            <a:ext cx="148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doStep</a:t>
            </a:r>
            <a:r>
              <a:rPr lang="en-US" sz="1400" dirty="0"/>
              <a:t>, </a:t>
            </a:r>
            <a:r>
              <a:rPr lang="en-US" sz="1400" dirty="0" err="1"/>
              <a:t>turnLeft</a:t>
            </a:r>
            <a:r>
              <a:rPr lang="en-US" sz="1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652227" y="1705644"/>
            <a:ext cx="229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</a:t>
            </a:r>
            <a:r>
              <a:rPr lang="en-US" sz="1400" dirty="0" err="1">
                <a:solidFill>
                  <a:srgbClr val="00B050"/>
                </a:solidFill>
              </a:rPr>
              <a:t>robotCmd</a:t>
            </a:r>
            <a:r>
              <a:rPr lang="en-US" sz="1400" dirty="0"/>
              <a:t> to observer)</a:t>
            </a:r>
          </a:p>
        </p:txBody>
      </p:sp>
      <p:grpSp>
        <p:nvGrpSpPr>
          <p:cNvPr id="43" name="Gruppo 26">
            <a:extLst>
              <a:ext uri="{FF2B5EF4-FFF2-40B4-BE49-F238E27FC236}">
                <a16:creationId xmlns:a16="http://schemas.microsoft.com/office/drawing/2014/main" id="{DF774B4C-9525-4884-B413-AC811879867C}"/>
              </a:ext>
            </a:extLst>
          </p:cNvPr>
          <p:cNvGrpSpPr/>
          <p:nvPr/>
        </p:nvGrpSpPr>
        <p:grpSpPr>
          <a:xfrm>
            <a:off x="3795030" y="3778024"/>
            <a:ext cx="749721" cy="763297"/>
            <a:chOff x="1311101" y="2417771"/>
            <a:chExt cx="749721" cy="763297"/>
          </a:xfrm>
        </p:grpSpPr>
        <p:sp>
          <p:nvSpPr>
            <p:cNvPr id="44" name="Ovale 27">
              <a:extLst>
                <a:ext uri="{FF2B5EF4-FFF2-40B4-BE49-F238E27FC236}">
                  <a16:creationId xmlns:a16="http://schemas.microsoft.com/office/drawing/2014/main" id="{2BFD72D6-FC05-412E-AB24-85B31EEB03A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CCE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0" name="Triangolo isoscele 29">
              <a:extLst>
                <a:ext uri="{FF2B5EF4-FFF2-40B4-BE49-F238E27FC236}">
                  <a16:creationId xmlns:a16="http://schemas.microsoft.com/office/drawing/2014/main" id="{ACCB9CB7-F815-4ECC-9F5A-49754A5563F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44B757-B0BD-466E-99F7-3A8C1A33F05D}"/>
              </a:ext>
            </a:extLst>
          </p:cNvPr>
          <p:cNvSpPr txBox="1"/>
          <p:nvPr/>
        </p:nvSpPr>
        <p:spPr>
          <a:xfrm flipH="1">
            <a:off x="2863670" y="4482427"/>
            <a:ext cx="186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IssWshttpJavaSupport</a:t>
            </a: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F3C932-7883-42D9-AE43-95B287094CF4}"/>
              </a:ext>
            </a:extLst>
          </p:cNvPr>
          <p:cNvCxnSpPr/>
          <p:nvPr/>
        </p:nvCxnSpPr>
        <p:spPr>
          <a:xfrm>
            <a:off x="5430398" y="1244183"/>
            <a:ext cx="0" cy="385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">
            <a:extLst>
              <a:ext uri="{FF2B5EF4-FFF2-40B4-BE49-F238E27FC236}">
                <a16:creationId xmlns:a16="http://schemas.microsoft.com/office/drawing/2014/main" id="{CF48C044-9A9D-4DB9-B82A-646948A6AFBE}"/>
              </a:ext>
            </a:extLst>
          </p:cNvPr>
          <p:cNvSpPr txBox="1"/>
          <p:nvPr/>
        </p:nvSpPr>
        <p:spPr>
          <a:xfrm>
            <a:off x="4578457" y="4141005"/>
            <a:ext cx="9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endmove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</a:rPr>
              <a:t>sonarData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2919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e 43">
            <a:extLst>
              <a:ext uri="{FF2B5EF4-FFF2-40B4-BE49-F238E27FC236}">
                <a16:creationId xmlns:a16="http://schemas.microsoft.com/office/drawing/2014/main" id="{17C5D07D-A063-459B-ADDB-099D3CDCD68A}"/>
              </a:ext>
            </a:extLst>
          </p:cNvPr>
          <p:cNvSpPr/>
          <p:nvPr/>
        </p:nvSpPr>
        <p:spPr>
          <a:xfrm>
            <a:off x="9561430" y="5119558"/>
            <a:ext cx="1789826" cy="1585405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961872" y="186893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10310761" y="228705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315256" y="398754"/>
            <a:ext cx="7056923" cy="3665338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707323" y="786478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2770750" y="3720601"/>
            <a:ext cx="2595716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ResumableRobotBoundary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4074443" y="319989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657558" y="3181940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652561" y="2639104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660161" y="2925155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881177" y="1819890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RobotApplInputController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904541" y="2203475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881177" y="1545124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4076209" y="23402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943340" y="2513834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918980" y="847614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4044923" y="1248956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2093048" y="2945894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7428833" y="183726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9098544" y="229494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7545407" y="232824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7604427" y="238104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7763932" y="247651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7688001" y="252382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7362418" y="293505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8106524" y="302486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04577" y="1810368"/>
            <a:ext cx="224192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ResumableBoundaryLogic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cxnSpLocks/>
            <a:stCxn id="92" idx="1"/>
            <a:endCxn id="38" idx="3"/>
          </p:cNvCxnSpPr>
          <p:nvPr/>
        </p:nvCxnSpPr>
        <p:spPr>
          <a:xfrm flipH="1" flipV="1">
            <a:off x="2646506" y="2004678"/>
            <a:ext cx="234671" cy="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803591" y="1920938"/>
            <a:ext cx="570921" cy="112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208669" y="2014200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815422" y="1240308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V="1">
            <a:off x="1525542" y="1628928"/>
            <a:ext cx="72518" cy="1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23" y="398754"/>
            <a:ext cx="1352498" cy="130168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4058738" y="1245613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356418" y="220248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EA9B2-519D-43A8-BAE7-1F986F0C2401}"/>
              </a:ext>
            </a:extLst>
          </p:cNvPr>
          <p:cNvCxnSpPr>
            <a:cxnSpLocks/>
          </p:cNvCxnSpPr>
          <p:nvPr/>
        </p:nvCxnSpPr>
        <p:spPr>
          <a:xfrm rot="5400000">
            <a:off x="5252810" y="1116128"/>
            <a:ext cx="737024" cy="7799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17D9762-E4A1-41CA-A2C6-C237A3099C9F}"/>
              </a:ext>
            </a:extLst>
          </p:cNvPr>
          <p:cNvSpPr/>
          <p:nvPr/>
        </p:nvSpPr>
        <p:spPr>
          <a:xfrm>
            <a:off x="5227710" y="856764"/>
            <a:ext cx="1352498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ConsoleGui</a:t>
            </a:r>
          </a:p>
        </p:txBody>
      </p:sp>
      <p:cxnSp>
        <p:nvCxnSpPr>
          <p:cNvPr id="75" name="Connettore 2 126">
            <a:extLst>
              <a:ext uri="{FF2B5EF4-FFF2-40B4-BE49-F238E27FC236}">
                <a16:creationId xmlns:a16="http://schemas.microsoft.com/office/drawing/2014/main" id="{A95E89C0-3050-4DF6-8D9B-34452D8ABF0A}"/>
              </a:ext>
            </a:extLst>
          </p:cNvPr>
          <p:cNvCxnSpPr>
            <a:cxnSpLocks/>
          </p:cNvCxnSpPr>
          <p:nvPr/>
        </p:nvCxnSpPr>
        <p:spPr>
          <a:xfrm flipH="1">
            <a:off x="6333889" y="126328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081356" y="1488817"/>
            <a:ext cx="3056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</a:t>
            </a:r>
            <a:r>
              <a:rPr lang="en-US" dirty="0" err="1"/>
              <a:t>stepNum</a:t>
            </a:r>
            <a:r>
              <a:rPr lang="en-US" dirty="0"/>
              <a:t> &lt;= 4 /</a:t>
            </a:r>
          </a:p>
          <a:p>
            <a:r>
              <a:rPr lang="en-US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91097" y="2653115"/>
            <a:ext cx="1688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338321" y="3807285"/>
            <a:ext cx="224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3935323" y="4224281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47995" y="2641713"/>
            <a:ext cx="297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</a:t>
            </a:r>
          </a:p>
          <a:p>
            <a:r>
              <a:rPr lang="en-US" sz="16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2680938" y="5369183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3069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524278" y="1403140"/>
            <a:ext cx="386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56811" y="2564426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460241" y="3669227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5988976" y="4241620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287353" y="2517440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 </a:t>
            </a:r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733550" y="4157485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156585" y="4058192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05571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27209</TotalTime>
  <Words>864</Words>
  <Application>Microsoft Office PowerPoint</Application>
  <PresentationFormat>Widescreen</PresentationFormat>
  <Paragraphs>343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127</cp:revision>
  <dcterms:created xsi:type="dcterms:W3CDTF">2021-02-16T15:59:16Z</dcterms:created>
  <dcterms:modified xsi:type="dcterms:W3CDTF">2021-03-30T08:06:16Z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