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9063"/>
            <a:ext cx="8020050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47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162050"/>
            <a:ext cx="89344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35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0"/>
            <a:ext cx="4152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84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1"/>
            <a:ext cx="892996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961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170</Words>
  <Application>Microsoft Office PowerPoint</Application>
  <PresentationFormat>Presentazione su schermo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33</cp:revision>
  <dcterms:created xsi:type="dcterms:W3CDTF">2020-06-21T06:59:23Z</dcterms:created>
  <dcterms:modified xsi:type="dcterms:W3CDTF">2020-07-21T16:57:33Z</dcterms:modified>
</cp:coreProperties>
</file>