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63" r:id="rId6"/>
    <p:sldId id="262" r:id="rId7"/>
    <p:sldId id="258" r:id="rId8"/>
    <p:sldId id="259" r:id="rId9"/>
    <p:sldId id="260" r:id="rId10"/>
    <p:sldId id="261" r:id="rId11"/>
    <p:sldId id="264" r:id="rId12"/>
    <p:sldId id="265" r:id="rId13"/>
    <p:sldId id="266" r:id="rId14"/>
    <p:sldId id="267" r:id="rId15"/>
    <p:sldId id="268" r:id="rId16"/>
    <p:sldId id="275" r:id="rId17"/>
    <p:sldId id="276" r:id="rId18"/>
    <p:sldId id="273" r:id="rId19"/>
    <p:sldId id="274" r:id="rId20"/>
  </p:sldIdLst>
  <p:sldSz cx="12192000" cy="6858000"/>
  <p:notesSz cx="9926638" cy="142954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50" d="100"/>
          <a:sy n="150" d="100"/>
        </p:scale>
        <p:origin x="-744" y="-49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7438F25-931F-43D6-8969-380DC53A5C6F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F60B280B-765D-4E07-B74C-69EF59993CEA}">
      <dgm:prSet/>
      <dgm:spPr>
        <a:solidFill>
          <a:schemeClr val="accent1">
            <a:hueOff val="0"/>
            <a:satOff val="0"/>
            <a:lumOff val="0"/>
            <a:alpha val="34000"/>
          </a:schemeClr>
        </a:solidFill>
        <a:ln>
          <a:noFill/>
        </a:ln>
      </dgm:spPr>
      <dgm:t>
        <a:bodyPr/>
        <a:lstStyle/>
        <a:p>
          <a:pPr rtl="0"/>
          <a:r>
            <a:rPr lang="en-GB" b="1" dirty="0" smtClean="0"/>
            <a:t>DESIGN</a:t>
          </a:r>
          <a:endParaRPr lang="en-GB" dirty="0"/>
        </a:p>
      </dgm:t>
    </dgm:pt>
    <dgm:pt modelId="{FCBE0979-C7CB-4A85-999C-251A0F306D4A}" type="parTrans" cxnId="{79EEA143-812E-4B46-86BE-321278695A49}">
      <dgm:prSet/>
      <dgm:spPr/>
      <dgm:t>
        <a:bodyPr/>
        <a:lstStyle/>
        <a:p>
          <a:endParaRPr lang="en-GB"/>
        </a:p>
      </dgm:t>
    </dgm:pt>
    <dgm:pt modelId="{70CCC195-45BE-4A6D-96DA-152B25EDB19A}" type="sibTrans" cxnId="{79EEA143-812E-4B46-86BE-321278695A49}">
      <dgm:prSet/>
      <dgm:spPr/>
      <dgm:t>
        <a:bodyPr/>
        <a:lstStyle/>
        <a:p>
          <a:endParaRPr lang="en-GB"/>
        </a:p>
      </dgm:t>
    </dgm:pt>
    <dgm:pt modelId="{523A31CC-D6C1-4F78-9CA8-E5AEF70D3E41}" type="pres">
      <dgm:prSet presAssocID="{57438F25-931F-43D6-8969-380DC53A5C6F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3010384B-D87E-433D-8813-E291F52047FC}" type="pres">
      <dgm:prSet presAssocID="{F60B280B-765D-4E07-B74C-69EF59993CEA}" presName="node" presStyleLbl="node1" presStyleIdx="0" presStyleCnt="1" custScaleX="169582" custRadScaleRad="88674" custRadScaleInc="-209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735C869A-F5B9-49A2-A770-B6634957287E}" type="presOf" srcId="{F60B280B-765D-4E07-B74C-69EF59993CEA}" destId="{3010384B-D87E-433D-8813-E291F52047FC}" srcOrd="0" destOrd="0" presId="urn:microsoft.com/office/officeart/2005/8/layout/cycle2"/>
    <dgm:cxn modelId="{138255AF-B797-4257-A664-0321F78175AF}" type="presOf" srcId="{57438F25-931F-43D6-8969-380DC53A5C6F}" destId="{523A31CC-D6C1-4F78-9CA8-E5AEF70D3E41}" srcOrd="0" destOrd="0" presId="urn:microsoft.com/office/officeart/2005/8/layout/cycle2"/>
    <dgm:cxn modelId="{79EEA143-812E-4B46-86BE-321278695A49}" srcId="{57438F25-931F-43D6-8969-380DC53A5C6F}" destId="{F60B280B-765D-4E07-B74C-69EF59993CEA}" srcOrd="0" destOrd="0" parTransId="{FCBE0979-C7CB-4A85-999C-251A0F306D4A}" sibTransId="{70CCC195-45BE-4A6D-96DA-152B25EDB19A}"/>
    <dgm:cxn modelId="{87F40221-76CE-443B-8F6B-8249552A3004}" type="presParOf" srcId="{523A31CC-D6C1-4F78-9CA8-E5AEF70D3E41}" destId="{3010384B-D87E-433D-8813-E291F52047FC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FCCF385-A237-4A65-922D-BF5DBD7D66A2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6F5414A7-6321-4F10-819C-5268B9AF7E8D}">
      <dgm:prSet/>
      <dgm:spPr>
        <a:solidFill>
          <a:schemeClr val="accent1">
            <a:alpha val="34000"/>
          </a:schemeClr>
        </a:solidFill>
        <a:ln>
          <a:noFill/>
        </a:ln>
      </dgm:spPr>
      <dgm:t>
        <a:bodyPr/>
        <a:lstStyle/>
        <a:p>
          <a:pPr rtl="0"/>
          <a:r>
            <a:rPr lang="en-GB" b="1" dirty="0" smtClean="0"/>
            <a:t>RUN</a:t>
          </a:r>
          <a:endParaRPr lang="en-GB" dirty="0"/>
        </a:p>
      </dgm:t>
    </dgm:pt>
    <dgm:pt modelId="{B2564DA8-9144-4457-A9A4-BD65BEDA2BAA}" type="parTrans" cxnId="{8745F150-22EB-49A0-9BDE-6296416497B1}">
      <dgm:prSet/>
      <dgm:spPr/>
      <dgm:t>
        <a:bodyPr/>
        <a:lstStyle/>
        <a:p>
          <a:endParaRPr lang="en-GB"/>
        </a:p>
      </dgm:t>
    </dgm:pt>
    <dgm:pt modelId="{961FAC45-6823-4ACD-BE8A-1CDFAA62AAD3}" type="sibTrans" cxnId="{8745F150-22EB-49A0-9BDE-6296416497B1}">
      <dgm:prSet/>
      <dgm:spPr/>
      <dgm:t>
        <a:bodyPr/>
        <a:lstStyle/>
        <a:p>
          <a:endParaRPr lang="en-GB"/>
        </a:p>
      </dgm:t>
    </dgm:pt>
    <dgm:pt modelId="{1F257500-16CB-4207-A375-FA3DAFCD3E52}" type="pres">
      <dgm:prSet presAssocID="{8FCCF385-A237-4A65-922D-BF5DBD7D66A2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CE6E8874-A3CA-4C15-ADA3-415B0F526D30}" type="pres">
      <dgm:prSet presAssocID="{6F5414A7-6321-4F10-819C-5268B9AF7E8D}" presName="node" presStyleLbl="node1" presStyleIdx="0" presStyleCnt="1" custScaleX="149688" custRadScaleRad="92641" custRadScaleInc="2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8745F150-22EB-49A0-9BDE-6296416497B1}" srcId="{8FCCF385-A237-4A65-922D-BF5DBD7D66A2}" destId="{6F5414A7-6321-4F10-819C-5268B9AF7E8D}" srcOrd="0" destOrd="0" parTransId="{B2564DA8-9144-4457-A9A4-BD65BEDA2BAA}" sibTransId="{961FAC45-6823-4ACD-BE8A-1CDFAA62AAD3}"/>
    <dgm:cxn modelId="{D82776C2-2E2C-4D1C-9788-2A1C10691867}" type="presOf" srcId="{8FCCF385-A237-4A65-922D-BF5DBD7D66A2}" destId="{1F257500-16CB-4207-A375-FA3DAFCD3E52}" srcOrd="0" destOrd="0" presId="urn:microsoft.com/office/officeart/2005/8/layout/cycle2"/>
    <dgm:cxn modelId="{A0A2F453-493F-497F-8C16-8483BC7D809E}" type="presOf" srcId="{6F5414A7-6321-4F10-819C-5268B9AF7E8D}" destId="{CE6E8874-A3CA-4C15-ADA3-415B0F526D30}" srcOrd="0" destOrd="0" presId="urn:microsoft.com/office/officeart/2005/8/layout/cycle2"/>
    <dgm:cxn modelId="{A54F7819-CD70-4C72-8103-93BD0487E357}" type="presParOf" srcId="{1F257500-16CB-4207-A375-FA3DAFCD3E52}" destId="{CE6E8874-A3CA-4C15-ADA3-415B0F526D30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FCCF385-A237-4A65-922D-BF5DBD7D66A2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6F5414A7-6321-4F10-819C-5268B9AF7E8D}">
      <dgm:prSet/>
      <dgm:spPr>
        <a:solidFill>
          <a:schemeClr val="accent1">
            <a:alpha val="34000"/>
          </a:schemeClr>
        </a:solidFill>
        <a:ln>
          <a:noFill/>
        </a:ln>
      </dgm:spPr>
      <dgm:t>
        <a:bodyPr/>
        <a:lstStyle/>
        <a:p>
          <a:pPr rtl="0"/>
          <a:r>
            <a:rPr lang="en-GB" b="1" dirty="0" smtClean="0"/>
            <a:t>GENERATE</a:t>
          </a:r>
          <a:endParaRPr lang="en-GB" dirty="0"/>
        </a:p>
      </dgm:t>
    </dgm:pt>
    <dgm:pt modelId="{B2564DA8-9144-4457-A9A4-BD65BEDA2BAA}" type="parTrans" cxnId="{8745F150-22EB-49A0-9BDE-6296416497B1}">
      <dgm:prSet/>
      <dgm:spPr/>
      <dgm:t>
        <a:bodyPr/>
        <a:lstStyle/>
        <a:p>
          <a:endParaRPr lang="en-GB"/>
        </a:p>
      </dgm:t>
    </dgm:pt>
    <dgm:pt modelId="{961FAC45-6823-4ACD-BE8A-1CDFAA62AAD3}" type="sibTrans" cxnId="{8745F150-22EB-49A0-9BDE-6296416497B1}">
      <dgm:prSet/>
      <dgm:spPr/>
      <dgm:t>
        <a:bodyPr/>
        <a:lstStyle/>
        <a:p>
          <a:endParaRPr lang="en-GB"/>
        </a:p>
      </dgm:t>
    </dgm:pt>
    <dgm:pt modelId="{1F257500-16CB-4207-A375-FA3DAFCD3E52}" type="pres">
      <dgm:prSet presAssocID="{8FCCF385-A237-4A65-922D-BF5DBD7D66A2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CE6E8874-A3CA-4C15-ADA3-415B0F526D30}" type="pres">
      <dgm:prSet presAssocID="{6F5414A7-6321-4F10-819C-5268B9AF7E8D}" presName="node" presStyleLbl="node1" presStyleIdx="0" presStyleCnt="1" custScaleX="172822" custScaleY="80325" custRadScaleRad="81038" custRadScaleInc="-11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8745F150-22EB-49A0-9BDE-6296416497B1}" srcId="{8FCCF385-A237-4A65-922D-BF5DBD7D66A2}" destId="{6F5414A7-6321-4F10-819C-5268B9AF7E8D}" srcOrd="0" destOrd="0" parTransId="{B2564DA8-9144-4457-A9A4-BD65BEDA2BAA}" sibTransId="{961FAC45-6823-4ACD-BE8A-1CDFAA62AAD3}"/>
    <dgm:cxn modelId="{AF78155A-9166-4966-968E-8027A798D481}" type="presOf" srcId="{6F5414A7-6321-4F10-819C-5268B9AF7E8D}" destId="{CE6E8874-A3CA-4C15-ADA3-415B0F526D30}" srcOrd="0" destOrd="0" presId="urn:microsoft.com/office/officeart/2005/8/layout/cycle2"/>
    <dgm:cxn modelId="{88BA1B3E-778F-4855-8BED-E5D7675166C2}" type="presOf" srcId="{8FCCF385-A237-4A65-922D-BF5DBD7D66A2}" destId="{1F257500-16CB-4207-A375-FA3DAFCD3E52}" srcOrd="0" destOrd="0" presId="urn:microsoft.com/office/officeart/2005/8/layout/cycle2"/>
    <dgm:cxn modelId="{AF47E564-4F53-41A9-A918-75D84BAC78FB}" type="presParOf" srcId="{1F257500-16CB-4207-A375-FA3DAFCD3E52}" destId="{CE6E8874-A3CA-4C15-ADA3-415B0F526D30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1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7438F25-931F-43D6-8969-380DC53A5C6F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F60B280B-765D-4E07-B74C-69EF59993CEA}">
      <dgm:prSet/>
      <dgm:spPr>
        <a:solidFill>
          <a:schemeClr val="accent1">
            <a:hueOff val="0"/>
            <a:satOff val="0"/>
            <a:lumOff val="0"/>
            <a:alpha val="34000"/>
          </a:schemeClr>
        </a:solidFill>
        <a:ln>
          <a:noFill/>
        </a:ln>
      </dgm:spPr>
      <dgm:t>
        <a:bodyPr/>
        <a:lstStyle/>
        <a:p>
          <a:pPr rtl="0"/>
          <a:r>
            <a:rPr lang="en-GB" b="1" dirty="0" smtClean="0"/>
            <a:t>DESIGN</a:t>
          </a:r>
          <a:endParaRPr lang="en-GB" dirty="0"/>
        </a:p>
      </dgm:t>
    </dgm:pt>
    <dgm:pt modelId="{FCBE0979-C7CB-4A85-999C-251A0F306D4A}" type="parTrans" cxnId="{79EEA143-812E-4B46-86BE-321278695A49}">
      <dgm:prSet/>
      <dgm:spPr/>
      <dgm:t>
        <a:bodyPr/>
        <a:lstStyle/>
        <a:p>
          <a:endParaRPr lang="en-GB"/>
        </a:p>
      </dgm:t>
    </dgm:pt>
    <dgm:pt modelId="{70CCC195-45BE-4A6D-96DA-152B25EDB19A}" type="sibTrans" cxnId="{79EEA143-812E-4B46-86BE-321278695A49}">
      <dgm:prSet/>
      <dgm:spPr/>
      <dgm:t>
        <a:bodyPr/>
        <a:lstStyle/>
        <a:p>
          <a:endParaRPr lang="en-GB"/>
        </a:p>
      </dgm:t>
    </dgm:pt>
    <dgm:pt modelId="{523A31CC-D6C1-4F78-9CA8-E5AEF70D3E41}" type="pres">
      <dgm:prSet presAssocID="{57438F25-931F-43D6-8969-380DC53A5C6F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3010384B-D87E-433D-8813-E291F52047FC}" type="pres">
      <dgm:prSet presAssocID="{F60B280B-765D-4E07-B74C-69EF59993CEA}" presName="node" presStyleLbl="node1" presStyleIdx="0" presStyleCnt="1" custScaleX="169582" custRadScaleRad="100441" custRadScaleInc="-1567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C087E682-B964-44DC-9C4D-F5FA8B188902}" type="presOf" srcId="{F60B280B-765D-4E07-B74C-69EF59993CEA}" destId="{3010384B-D87E-433D-8813-E291F52047FC}" srcOrd="0" destOrd="0" presId="urn:microsoft.com/office/officeart/2005/8/layout/cycle2"/>
    <dgm:cxn modelId="{A5F38209-4B79-4573-858B-2F0392E72CF6}" type="presOf" srcId="{57438F25-931F-43D6-8969-380DC53A5C6F}" destId="{523A31CC-D6C1-4F78-9CA8-E5AEF70D3E41}" srcOrd="0" destOrd="0" presId="urn:microsoft.com/office/officeart/2005/8/layout/cycle2"/>
    <dgm:cxn modelId="{79EEA143-812E-4B46-86BE-321278695A49}" srcId="{57438F25-931F-43D6-8969-380DC53A5C6F}" destId="{F60B280B-765D-4E07-B74C-69EF59993CEA}" srcOrd="0" destOrd="0" parTransId="{FCBE0979-C7CB-4A85-999C-251A0F306D4A}" sibTransId="{70CCC195-45BE-4A6D-96DA-152B25EDB19A}"/>
    <dgm:cxn modelId="{41C43F27-DA26-4C8B-8BA2-3C415E6C5458}" type="presParOf" srcId="{523A31CC-D6C1-4F78-9CA8-E5AEF70D3E41}" destId="{3010384B-D87E-433D-8813-E291F52047FC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23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4CB74A5-873C-4FFA-8B5E-52E083C039A1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54B13330-F421-42C5-AA70-1A17008674B8}">
      <dgm:prSet phldrT="[Text]" custT="1"/>
      <dgm:spPr>
        <a:solidFill>
          <a:schemeClr val="accent3">
            <a:lumMod val="50000"/>
          </a:schemeClr>
        </a:solidFill>
      </dgm:spPr>
      <dgm:t>
        <a:bodyPr/>
        <a:lstStyle/>
        <a:p>
          <a:r>
            <a:rPr lang="en-GB" sz="1800" dirty="0" err="1" smtClean="0"/>
            <a:t>pasilla</a:t>
          </a:r>
          <a:r>
            <a:rPr lang="en-GB" sz="1800" dirty="0" smtClean="0"/>
            <a:t>/</a:t>
          </a:r>
        </a:p>
      </dgm:t>
    </dgm:pt>
    <dgm:pt modelId="{EB9703AF-5954-4CCD-9613-126E35B6383E}" type="parTrans" cxnId="{51962030-3B72-4200-8CF8-AE31AFA3C982}">
      <dgm:prSet/>
      <dgm:spPr/>
      <dgm:t>
        <a:bodyPr/>
        <a:lstStyle/>
        <a:p>
          <a:endParaRPr lang="en-GB"/>
        </a:p>
      </dgm:t>
    </dgm:pt>
    <dgm:pt modelId="{955D7C21-EBD8-41F5-9484-C39C79E83882}" type="sibTrans" cxnId="{51962030-3B72-4200-8CF8-AE31AFA3C982}">
      <dgm:prSet/>
      <dgm:spPr/>
      <dgm:t>
        <a:bodyPr/>
        <a:lstStyle/>
        <a:p>
          <a:endParaRPr lang="en-GB"/>
        </a:p>
      </dgm:t>
    </dgm:pt>
    <dgm:pt modelId="{2074BDB5-1D06-422A-B45B-78C9FD3A9D32}">
      <dgm:prSet phldrT="[Text]" custT="1"/>
      <dgm:spPr>
        <a:solidFill>
          <a:schemeClr val="accent3">
            <a:lumMod val="50000"/>
          </a:schemeClr>
        </a:solidFill>
      </dgm:spPr>
      <dgm:t>
        <a:bodyPr/>
        <a:lstStyle/>
        <a:p>
          <a:r>
            <a:rPr lang="en-GB" sz="1200" dirty="0" smtClean="0"/>
            <a:t>tests/</a:t>
          </a:r>
          <a:endParaRPr lang="en-GB" sz="1200" dirty="0"/>
        </a:p>
      </dgm:t>
    </dgm:pt>
    <dgm:pt modelId="{45DF46FE-5552-4308-A066-84250BE98403}" type="parTrans" cxnId="{E584A865-1282-4043-99F5-C2664DBA198C}">
      <dgm:prSet/>
      <dgm:spPr/>
      <dgm:t>
        <a:bodyPr/>
        <a:lstStyle/>
        <a:p>
          <a:endParaRPr lang="en-GB"/>
        </a:p>
      </dgm:t>
    </dgm:pt>
    <dgm:pt modelId="{E31254C1-5FC3-4D12-96C0-2AAB305B28F4}" type="sibTrans" cxnId="{E584A865-1282-4043-99F5-C2664DBA198C}">
      <dgm:prSet/>
      <dgm:spPr/>
      <dgm:t>
        <a:bodyPr/>
        <a:lstStyle/>
        <a:p>
          <a:endParaRPr lang="en-GB"/>
        </a:p>
      </dgm:t>
    </dgm:pt>
    <dgm:pt modelId="{D405E58C-0BFF-479D-9ABA-FB5264CAF22D}">
      <dgm:prSet phldrT="[Text]" custT="1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n-GB" sz="1200" dirty="0" smtClean="0">
              <a:solidFill>
                <a:schemeClr val="tx1"/>
              </a:solidFill>
            </a:rPr>
            <a:t>AngularJS.keywords.js</a:t>
          </a:r>
          <a:endParaRPr lang="en-GB" sz="1200" dirty="0">
            <a:solidFill>
              <a:schemeClr val="tx1"/>
            </a:solidFill>
          </a:endParaRPr>
        </a:p>
      </dgm:t>
    </dgm:pt>
    <dgm:pt modelId="{8AEEA6EE-B10B-493B-AC72-ABCB89445B81}">
      <dgm:prSet phldrT="[Text]" custT="1"/>
      <dgm:spPr>
        <a:solidFill>
          <a:schemeClr val="accent3">
            <a:lumMod val="50000"/>
          </a:schemeClr>
        </a:solidFill>
      </dgm:spPr>
      <dgm:t>
        <a:bodyPr/>
        <a:lstStyle/>
        <a:p>
          <a:r>
            <a:rPr lang="en-GB" sz="1200" dirty="0" smtClean="0"/>
            <a:t>keywords/</a:t>
          </a:r>
          <a:endParaRPr lang="en-GB" sz="1200" dirty="0"/>
        </a:p>
      </dgm:t>
    </dgm:pt>
    <dgm:pt modelId="{DF4AEA0E-8521-4B97-997D-E1258734E68D}" type="sibTrans" cxnId="{727ABCE2-8E4B-4A49-BB27-1E36A2EBD394}">
      <dgm:prSet/>
      <dgm:spPr/>
      <dgm:t>
        <a:bodyPr/>
        <a:lstStyle/>
        <a:p>
          <a:endParaRPr lang="en-GB"/>
        </a:p>
      </dgm:t>
    </dgm:pt>
    <dgm:pt modelId="{ECB0ED73-865F-4932-9831-3E4B37074419}" type="parTrans" cxnId="{727ABCE2-8E4B-4A49-BB27-1E36A2EBD394}">
      <dgm:prSet/>
      <dgm:spPr/>
      <dgm:t>
        <a:bodyPr/>
        <a:lstStyle/>
        <a:p>
          <a:endParaRPr lang="en-GB"/>
        </a:p>
      </dgm:t>
    </dgm:pt>
    <dgm:pt modelId="{ED46DFF8-ADE0-40BB-818A-3E8B74A47F42}" type="sibTrans" cxnId="{4500107C-880E-4960-8F24-F7A8C502969A}">
      <dgm:prSet/>
      <dgm:spPr/>
      <dgm:t>
        <a:bodyPr/>
        <a:lstStyle/>
        <a:p>
          <a:endParaRPr lang="en-GB"/>
        </a:p>
      </dgm:t>
    </dgm:pt>
    <dgm:pt modelId="{1F72B363-B160-4A80-A6C8-370EDD94B4CF}" type="parTrans" cxnId="{4500107C-880E-4960-8F24-F7A8C502969A}">
      <dgm:prSet/>
      <dgm:spPr/>
      <dgm:t>
        <a:bodyPr/>
        <a:lstStyle/>
        <a:p>
          <a:endParaRPr lang="en-GB"/>
        </a:p>
      </dgm:t>
    </dgm:pt>
    <dgm:pt modelId="{1156188F-2B8C-4396-9898-051C2329E1C5}">
      <dgm:prSet phldrT="[Text]" custT="1"/>
      <dgm:spPr>
        <a:solidFill>
          <a:schemeClr val="accent3">
            <a:lumMod val="50000"/>
          </a:schemeClr>
        </a:solidFill>
      </dgm:spPr>
      <dgm:t>
        <a:bodyPr/>
        <a:lstStyle/>
        <a:p>
          <a:r>
            <a:rPr lang="en-GB" sz="1200" dirty="0" smtClean="0"/>
            <a:t>pages/</a:t>
          </a:r>
        </a:p>
      </dgm:t>
    </dgm:pt>
    <dgm:pt modelId="{303742BD-6784-441F-93B8-679D96BEDC3D}" type="parTrans" cxnId="{9FCF22C4-5F88-4F80-B49A-B104D588CE43}">
      <dgm:prSet/>
      <dgm:spPr/>
      <dgm:t>
        <a:bodyPr/>
        <a:lstStyle/>
        <a:p>
          <a:endParaRPr lang="en-GB"/>
        </a:p>
      </dgm:t>
    </dgm:pt>
    <dgm:pt modelId="{8DDB81A5-8CA1-4913-9826-078D259DDE78}" type="sibTrans" cxnId="{9FCF22C4-5F88-4F80-B49A-B104D588CE43}">
      <dgm:prSet/>
      <dgm:spPr/>
      <dgm:t>
        <a:bodyPr/>
        <a:lstStyle/>
        <a:p>
          <a:endParaRPr lang="en-GB"/>
        </a:p>
      </dgm:t>
    </dgm:pt>
    <dgm:pt modelId="{23D88E99-9DEC-41CD-B88B-F00127A2CB99}">
      <dgm:prSet phldrT="[Text]" custT="1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n-GB" sz="1200" dirty="0" smtClean="0">
              <a:solidFill>
                <a:schemeClr val="tx1"/>
              </a:solidFill>
            </a:rPr>
            <a:t> protractorConfig.js</a:t>
          </a:r>
        </a:p>
      </dgm:t>
    </dgm:pt>
    <dgm:pt modelId="{D4EB8AF8-10F2-4E4D-BBD0-522BA8DC214B}" type="parTrans" cxnId="{42B0A21D-ECF5-43DC-A0B7-B084D1D1CCB7}">
      <dgm:prSet/>
      <dgm:spPr/>
      <dgm:t>
        <a:bodyPr/>
        <a:lstStyle/>
        <a:p>
          <a:endParaRPr lang="en-GB"/>
        </a:p>
      </dgm:t>
    </dgm:pt>
    <dgm:pt modelId="{E4DBB80B-177F-4778-97C2-6D268A4D569E}" type="sibTrans" cxnId="{42B0A21D-ECF5-43DC-A0B7-B084D1D1CCB7}">
      <dgm:prSet/>
      <dgm:spPr/>
      <dgm:t>
        <a:bodyPr/>
        <a:lstStyle/>
        <a:p>
          <a:endParaRPr lang="en-GB"/>
        </a:p>
      </dgm:t>
    </dgm:pt>
    <dgm:pt modelId="{B5EB50BD-139D-4A8E-BB05-9ABBC2CBC816}">
      <dgm:prSet phldrT="[Text]" custT="1"/>
      <dgm:spPr>
        <a:solidFill>
          <a:schemeClr val="accent3">
            <a:lumMod val="50000"/>
          </a:schemeClr>
        </a:solidFill>
      </dgm:spPr>
      <dgm:t>
        <a:bodyPr/>
        <a:lstStyle/>
        <a:p>
          <a:r>
            <a:rPr lang="en-GB" sz="1200" dirty="0" err="1" smtClean="0"/>
            <a:t>TestData</a:t>
          </a:r>
          <a:r>
            <a:rPr lang="en-GB" sz="1200" dirty="0" smtClean="0"/>
            <a:t>/</a:t>
          </a:r>
          <a:endParaRPr lang="en-GB" sz="1200" dirty="0"/>
        </a:p>
      </dgm:t>
    </dgm:pt>
    <dgm:pt modelId="{07427257-7B7F-437A-A691-85AFD6F2228C}" type="parTrans" cxnId="{DB83C23A-6598-4FBF-B3E7-4E23A75AF737}">
      <dgm:prSet/>
      <dgm:spPr/>
      <dgm:t>
        <a:bodyPr/>
        <a:lstStyle/>
        <a:p>
          <a:endParaRPr lang="en-GB"/>
        </a:p>
      </dgm:t>
    </dgm:pt>
    <dgm:pt modelId="{FE8A4410-44C0-44EC-94D6-99F60AF48F4D}" type="sibTrans" cxnId="{DB83C23A-6598-4FBF-B3E7-4E23A75AF737}">
      <dgm:prSet/>
      <dgm:spPr/>
      <dgm:t>
        <a:bodyPr/>
        <a:lstStyle/>
        <a:p>
          <a:endParaRPr lang="en-GB"/>
        </a:p>
      </dgm:t>
    </dgm:pt>
    <dgm:pt modelId="{18D34A5D-5386-4676-A8EE-8B438C23CD72}">
      <dgm:prSet phldrT="[Text]" custT="1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n-GB" sz="1200" dirty="0" smtClean="0">
              <a:solidFill>
                <a:schemeClr val="tx1"/>
              </a:solidFill>
            </a:rPr>
            <a:t>LIVE.AngularJSYourName.data.js</a:t>
          </a:r>
          <a:endParaRPr lang="en-GB" sz="1200" dirty="0">
            <a:solidFill>
              <a:schemeClr val="tx1"/>
            </a:solidFill>
          </a:endParaRPr>
        </a:p>
      </dgm:t>
    </dgm:pt>
    <dgm:pt modelId="{2D57EFD5-DB3D-4156-A3F7-2D8E61616C45}" type="parTrans" cxnId="{5997FF70-C511-40C4-9F81-8755E09BE590}">
      <dgm:prSet/>
      <dgm:spPr/>
      <dgm:t>
        <a:bodyPr/>
        <a:lstStyle/>
        <a:p>
          <a:endParaRPr lang="en-GB"/>
        </a:p>
      </dgm:t>
    </dgm:pt>
    <dgm:pt modelId="{9942721D-F78A-471F-8C4E-DE5F8362113F}" type="sibTrans" cxnId="{5997FF70-C511-40C4-9F81-8755E09BE590}">
      <dgm:prSet/>
      <dgm:spPr/>
      <dgm:t>
        <a:bodyPr/>
        <a:lstStyle/>
        <a:p>
          <a:endParaRPr lang="en-GB"/>
        </a:p>
      </dgm:t>
    </dgm:pt>
    <dgm:pt modelId="{A4ADDFF1-7882-423C-AA64-6F9186D451D8}">
      <dgm:prSet phldrT="[Text]" custT="1"/>
      <dgm:spPr>
        <a:solidFill>
          <a:schemeClr val="accent3">
            <a:lumMod val="50000"/>
          </a:schemeClr>
        </a:solidFill>
      </dgm:spPr>
      <dgm:t>
        <a:bodyPr/>
        <a:lstStyle/>
        <a:p>
          <a:r>
            <a:rPr lang="en-GB" sz="1200" dirty="0" smtClean="0"/>
            <a:t>helpers/</a:t>
          </a:r>
        </a:p>
      </dgm:t>
    </dgm:pt>
    <dgm:pt modelId="{950E381D-ED7E-4D83-A4B8-8568AB6025F9}" type="parTrans" cxnId="{D8EBAA90-EB16-40BE-B2CB-78D894AFB956}">
      <dgm:prSet/>
      <dgm:spPr/>
      <dgm:t>
        <a:bodyPr/>
        <a:lstStyle/>
        <a:p>
          <a:endParaRPr lang="en-GB"/>
        </a:p>
      </dgm:t>
    </dgm:pt>
    <dgm:pt modelId="{705E98B6-93FA-4737-877F-575788DFD423}" type="sibTrans" cxnId="{D8EBAA90-EB16-40BE-B2CB-78D894AFB956}">
      <dgm:prSet/>
      <dgm:spPr/>
      <dgm:t>
        <a:bodyPr/>
        <a:lstStyle/>
        <a:p>
          <a:endParaRPr lang="en-GB"/>
        </a:p>
      </dgm:t>
    </dgm:pt>
    <dgm:pt modelId="{B6B8F82E-09CD-4F01-834B-E97FC90C517D}">
      <dgm:prSet phldrT="[Text]" custT="1"/>
      <dgm:spPr>
        <a:solidFill>
          <a:schemeClr val="accent3">
            <a:lumMod val="50000"/>
          </a:schemeClr>
        </a:solidFill>
      </dgm:spPr>
      <dgm:t>
        <a:bodyPr/>
        <a:lstStyle/>
        <a:p>
          <a:r>
            <a:rPr lang="en-GB" sz="1200" dirty="0" smtClean="0"/>
            <a:t>documentation/</a:t>
          </a:r>
        </a:p>
      </dgm:t>
    </dgm:pt>
    <dgm:pt modelId="{1AD49B2B-CE49-4482-99A1-C3A65402D993}" type="parTrans" cxnId="{56F64DCD-5A23-4DAD-8C14-742E71D3E221}">
      <dgm:prSet/>
      <dgm:spPr/>
      <dgm:t>
        <a:bodyPr/>
        <a:lstStyle/>
        <a:p>
          <a:endParaRPr lang="en-GB"/>
        </a:p>
      </dgm:t>
    </dgm:pt>
    <dgm:pt modelId="{06483560-7260-45FD-912E-BDDB9C621AEE}" type="sibTrans" cxnId="{56F64DCD-5A23-4DAD-8C14-742E71D3E221}">
      <dgm:prSet/>
      <dgm:spPr/>
      <dgm:t>
        <a:bodyPr/>
        <a:lstStyle/>
        <a:p>
          <a:endParaRPr lang="en-GB"/>
        </a:p>
      </dgm:t>
    </dgm:pt>
    <dgm:pt modelId="{958148BA-D080-4F89-906C-07651A29ED1D}">
      <dgm:prSet phldrT="[Text]" custT="1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n-GB" sz="1200" dirty="0" smtClean="0">
              <a:solidFill>
                <a:schemeClr val="tx1"/>
              </a:solidFill>
            </a:rPr>
            <a:t>Automation.js</a:t>
          </a:r>
        </a:p>
      </dgm:t>
    </dgm:pt>
    <dgm:pt modelId="{0345B78C-878B-4902-8084-0AE80E9CF16A}" type="parTrans" cxnId="{3CFD2860-1AD0-4AF0-8B15-2D01D8F153BF}">
      <dgm:prSet/>
      <dgm:spPr/>
      <dgm:t>
        <a:bodyPr/>
        <a:lstStyle/>
        <a:p>
          <a:endParaRPr lang="en-GB"/>
        </a:p>
      </dgm:t>
    </dgm:pt>
    <dgm:pt modelId="{3FF8CE95-583A-4852-8201-EB1C191B396D}" type="sibTrans" cxnId="{3CFD2860-1AD0-4AF0-8B15-2D01D8F153BF}">
      <dgm:prSet/>
      <dgm:spPr/>
      <dgm:t>
        <a:bodyPr/>
        <a:lstStyle/>
        <a:p>
          <a:endParaRPr lang="en-GB"/>
        </a:p>
      </dgm:t>
    </dgm:pt>
    <dgm:pt modelId="{2F5FAEFE-1EA9-41CB-9537-E3948DA75E82}">
      <dgm:prSet phldrT="[Text]" custT="1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n-GB" sz="1200" dirty="0" smtClean="0">
              <a:solidFill>
                <a:schemeClr val="tx1"/>
              </a:solidFill>
            </a:rPr>
            <a:t>LoginPage.js</a:t>
          </a:r>
        </a:p>
      </dgm:t>
    </dgm:pt>
    <dgm:pt modelId="{B5A78A89-EE21-443A-AD88-636D47ABC153}" type="parTrans" cxnId="{34547986-B343-478F-90BB-17AA42064569}">
      <dgm:prSet/>
      <dgm:spPr/>
      <dgm:t>
        <a:bodyPr/>
        <a:lstStyle/>
        <a:p>
          <a:endParaRPr lang="en-GB"/>
        </a:p>
      </dgm:t>
    </dgm:pt>
    <dgm:pt modelId="{329E628C-3532-40B0-AA1C-6ED2CC5FDCD9}" type="sibTrans" cxnId="{34547986-B343-478F-90BB-17AA42064569}">
      <dgm:prSet/>
      <dgm:spPr/>
      <dgm:t>
        <a:bodyPr/>
        <a:lstStyle/>
        <a:p>
          <a:endParaRPr lang="en-GB"/>
        </a:p>
      </dgm:t>
    </dgm:pt>
    <dgm:pt modelId="{75BE9B0B-2BDB-463F-BE9D-C31D09866519}">
      <dgm:prSet phldrT="[Text]" custT="1"/>
      <dgm:spPr>
        <a:solidFill>
          <a:schemeClr val="accent3">
            <a:lumMod val="50000"/>
          </a:schemeClr>
        </a:solidFill>
      </dgm:spPr>
      <dgm:t>
        <a:bodyPr/>
        <a:lstStyle/>
        <a:p>
          <a:r>
            <a:rPr lang="en-GB" sz="1200" dirty="0" smtClean="0"/>
            <a:t>data/</a:t>
          </a:r>
          <a:endParaRPr lang="en-GB" sz="1200" dirty="0"/>
        </a:p>
      </dgm:t>
    </dgm:pt>
    <dgm:pt modelId="{AF2E6075-12BB-44F9-B338-5D2CF97E2C60}" type="parTrans" cxnId="{B8B550B1-6E1A-48D0-A0B8-E2E02CF3C2D1}">
      <dgm:prSet/>
      <dgm:spPr/>
      <dgm:t>
        <a:bodyPr/>
        <a:lstStyle/>
        <a:p>
          <a:endParaRPr lang="en-GB"/>
        </a:p>
      </dgm:t>
    </dgm:pt>
    <dgm:pt modelId="{9AF4F34E-EDF6-4F59-84CA-83CCB479BB3D}" type="sibTrans" cxnId="{B8B550B1-6E1A-48D0-A0B8-E2E02CF3C2D1}">
      <dgm:prSet/>
      <dgm:spPr/>
      <dgm:t>
        <a:bodyPr/>
        <a:lstStyle/>
        <a:p>
          <a:endParaRPr lang="en-GB"/>
        </a:p>
      </dgm:t>
    </dgm:pt>
    <dgm:pt modelId="{0E592EFC-EC4B-49B2-8762-E878CD593E3A}">
      <dgm:prSet phldrT="[Text]" custT="1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n-GB" sz="1200" dirty="0" smtClean="0">
              <a:solidFill>
                <a:schemeClr val="tx1"/>
              </a:solidFill>
            </a:rPr>
            <a:t>templates</a:t>
          </a:r>
        </a:p>
      </dgm:t>
    </dgm:pt>
    <dgm:pt modelId="{7F70E8A9-9CDB-4BE3-97A0-A547CB509FBF}" type="parTrans" cxnId="{B2657C5F-9945-46FB-9C62-05E5E0A7F67C}">
      <dgm:prSet/>
      <dgm:spPr/>
      <dgm:t>
        <a:bodyPr/>
        <a:lstStyle/>
        <a:p>
          <a:endParaRPr lang="en-GB"/>
        </a:p>
      </dgm:t>
    </dgm:pt>
    <dgm:pt modelId="{AB8BD533-E981-4ACF-81AF-C006C75E7DB4}" type="sibTrans" cxnId="{B2657C5F-9945-46FB-9C62-05E5E0A7F67C}">
      <dgm:prSet/>
      <dgm:spPr/>
      <dgm:t>
        <a:bodyPr/>
        <a:lstStyle/>
        <a:p>
          <a:endParaRPr lang="en-GB"/>
        </a:p>
      </dgm:t>
    </dgm:pt>
    <dgm:pt modelId="{25637585-FB37-4C6E-AE64-5D712056C643}">
      <dgm:prSet phldrT="[Text]" custT="1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n-GB" sz="1200" dirty="0" smtClean="0">
              <a:solidFill>
                <a:schemeClr val="tx1"/>
              </a:solidFill>
            </a:rPr>
            <a:t>Vanilla.pro.js</a:t>
          </a:r>
        </a:p>
      </dgm:t>
    </dgm:pt>
    <dgm:pt modelId="{84C27BA7-C52C-4E4A-AC03-08EB641A07C9}" type="parTrans" cxnId="{5BC65BEB-1979-41D4-9310-92D47F995F5F}">
      <dgm:prSet/>
      <dgm:spPr/>
      <dgm:t>
        <a:bodyPr/>
        <a:lstStyle/>
        <a:p>
          <a:endParaRPr lang="en-GB"/>
        </a:p>
      </dgm:t>
    </dgm:pt>
    <dgm:pt modelId="{2B491D82-BC58-4B4D-B568-73EDAE69CF33}" type="sibTrans" cxnId="{5BC65BEB-1979-41D4-9310-92D47F995F5F}">
      <dgm:prSet/>
      <dgm:spPr/>
      <dgm:t>
        <a:bodyPr/>
        <a:lstStyle/>
        <a:p>
          <a:endParaRPr lang="en-GB"/>
        </a:p>
      </dgm:t>
    </dgm:pt>
    <dgm:pt modelId="{37EC1EA4-ACA7-4ABD-B5B5-A17145C565E3}">
      <dgm:prSet phldrT="[Text]" custT="1"/>
      <dgm:spPr>
        <a:solidFill>
          <a:schemeClr val="accent3">
            <a:lumMod val="50000"/>
          </a:schemeClr>
        </a:solidFill>
      </dgm:spPr>
      <dgm:t>
        <a:bodyPr/>
        <a:lstStyle/>
        <a:p>
          <a:r>
            <a:rPr lang="en-GB" sz="1200" dirty="0" err="1" smtClean="0">
              <a:solidFill>
                <a:schemeClr val="bg1"/>
              </a:solidFill>
            </a:rPr>
            <a:t>AngularJSYourName</a:t>
          </a:r>
          <a:r>
            <a:rPr lang="en-GB" sz="1200" dirty="0" smtClean="0">
              <a:solidFill>
                <a:schemeClr val="bg1"/>
              </a:solidFill>
            </a:rPr>
            <a:t>/</a:t>
          </a:r>
          <a:endParaRPr lang="en-GB" sz="1200" dirty="0">
            <a:solidFill>
              <a:schemeClr val="bg1"/>
            </a:solidFill>
          </a:endParaRPr>
        </a:p>
      </dgm:t>
    </dgm:pt>
    <dgm:pt modelId="{06B43761-256B-49F9-ACEE-56B0392FC81A}" type="parTrans" cxnId="{6252555F-F498-4519-9B64-A89E3E9A91B4}">
      <dgm:prSet/>
      <dgm:spPr/>
      <dgm:t>
        <a:bodyPr/>
        <a:lstStyle/>
        <a:p>
          <a:endParaRPr lang="en-GB"/>
        </a:p>
      </dgm:t>
    </dgm:pt>
    <dgm:pt modelId="{F2B738F4-3F99-4A3F-A286-290423A0181B}" type="sibTrans" cxnId="{6252555F-F498-4519-9B64-A89E3E9A91B4}">
      <dgm:prSet/>
      <dgm:spPr/>
      <dgm:t>
        <a:bodyPr/>
        <a:lstStyle/>
        <a:p>
          <a:endParaRPr lang="en-GB"/>
        </a:p>
      </dgm:t>
    </dgm:pt>
    <dgm:pt modelId="{558E9BE2-A6B2-4E85-921C-9FD684EA2FD7}">
      <dgm:prSet phldrT="[Text]" custT="1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n-GB" sz="1200" dirty="0" smtClean="0">
              <a:solidFill>
                <a:schemeClr val="tx1"/>
              </a:solidFill>
            </a:rPr>
            <a:t>Session1.pro.js</a:t>
          </a:r>
        </a:p>
      </dgm:t>
    </dgm:pt>
    <dgm:pt modelId="{69D32B0C-CC73-4041-8EB4-7ECB98363973}" type="parTrans" cxnId="{05F5D036-D327-4104-82F3-99FA94EAA78B}">
      <dgm:prSet/>
      <dgm:spPr/>
      <dgm:t>
        <a:bodyPr/>
        <a:lstStyle/>
        <a:p>
          <a:endParaRPr lang="en-GB"/>
        </a:p>
      </dgm:t>
    </dgm:pt>
    <dgm:pt modelId="{E79B7ED0-F8D9-468E-953C-8B4CEAAD469E}" type="sibTrans" cxnId="{05F5D036-D327-4104-82F3-99FA94EAA78B}">
      <dgm:prSet/>
      <dgm:spPr/>
      <dgm:t>
        <a:bodyPr/>
        <a:lstStyle/>
        <a:p>
          <a:endParaRPr lang="en-GB"/>
        </a:p>
      </dgm:t>
    </dgm:pt>
    <dgm:pt modelId="{DF7503A4-9748-46BE-BE4E-64ECDC4FBBB9}">
      <dgm:prSet phldrT="[Text]" custT="1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n-GB" sz="1200" dirty="0" smtClean="0">
              <a:solidFill>
                <a:schemeClr val="tx1"/>
              </a:solidFill>
            </a:rPr>
            <a:t>Session1.script.js</a:t>
          </a:r>
          <a:endParaRPr lang="en-GB" sz="1200" dirty="0">
            <a:solidFill>
              <a:schemeClr val="tx1"/>
            </a:solidFill>
          </a:endParaRPr>
        </a:p>
      </dgm:t>
    </dgm:pt>
    <dgm:pt modelId="{5C6EAECC-8A47-475F-ACA6-E09A3CB62EA0}" type="parTrans" cxnId="{747DE1EC-7668-4618-A003-975E5806A38C}">
      <dgm:prSet/>
      <dgm:spPr/>
      <dgm:t>
        <a:bodyPr/>
        <a:lstStyle/>
        <a:p>
          <a:endParaRPr lang="en-GB"/>
        </a:p>
      </dgm:t>
    </dgm:pt>
    <dgm:pt modelId="{159613EF-CE22-4E0C-8DA5-1CB9869A9657}" type="sibTrans" cxnId="{747DE1EC-7668-4618-A003-975E5806A38C}">
      <dgm:prSet/>
      <dgm:spPr/>
      <dgm:t>
        <a:bodyPr/>
        <a:lstStyle/>
        <a:p>
          <a:endParaRPr lang="en-GB"/>
        </a:p>
      </dgm:t>
    </dgm:pt>
    <dgm:pt modelId="{6F8F7E8C-B811-4B12-AABD-CF8B632A3E0C}">
      <dgm:prSet phldrT="[Text]" custT="1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n-GB" sz="1200" dirty="0" smtClean="0">
              <a:solidFill>
                <a:schemeClr val="tx1"/>
              </a:solidFill>
            </a:rPr>
            <a:t>AngularJSYourName.xlsx</a:t>
          </a:r>
          <a:endParaRPr lang="en-GB" sz="1200" dirty="0"/>
        </a:p>
      </dgm:t>
    </dgm:pt>
    <dgm:pt modelId="{24F8A180-91FD-4857-8800-1B193E7B5E68}" type="parTrans" cxnId="{4CA8C21E-C329-4F31-ABF2-D39FEEFC32E9}">
      <dgm:prSet/>
      <dgm:spPr/>
      <dgm:t>
        <a:bodyPr/>
        <a:lstStyle/>
        <a:p>
          <a:endParaRPr lang="en-GB"/>
        </a:p>
      </dgm:t>
    </dgm:pt>
    <dgm:pt modelId="{A90B35EE-AE4F-4A88-B79B-C87AA5BFA83C}" type="sibTrans" cxnId="{4CA8C21E-C329-4F31-ABF2-D39FEEFC32E9}">
      <dgm:prSet/>
      <dgm:spPr/>
      <dgm:t>
        <a:bodyPr/>
        <a:lstStyle/>
        <a:p>
          <a:endParaRPr lang="en-GB"/>
        </a:p>
      </dgm:t>
    </dgm:pt>
    <dgm:pt modelId="{2D211BC0-FFE3-4E0A-AB82-1D796DFD4AF7}">
      <dgm:prSet phldrT="[Text]" custT="1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n-GB" sz="1200" dirty="0" smtClean="0">
              <a:solidFill>
                <a:schemeClr val="tx1"/>
              </a:solidFill>
            </a:rPr>
            <a:t>utilities</a:t>
          </a:r>
        </a:p>
      </dgm:t>
    </dgm:pt>
    <dgm:pt modelId="{B9813F5B-48F3-4EF5-BC3B-B4D57540B159}" type="parTrans" cxnId="{547F4613-64F8-4988-90B3-9DDE4217EA46}">
      <dgm:prSet/>
      <dgm:spPr/>
      <dgm:t>
        <a:bodyPr/>
        <a:lstStyle/>
        <a:p>
          <a:endParaRPr lang="en-GB"/>
        </a:p>
      </dgm:t>
    </dgm:pt>
    <dgm:pt modelId="{B0B6D1A6-A7AD-4739-90D7-D41478B995FB}" type="sibTrans" cxnId="{547F4613-64F8-4988-90B3-9DDE4217EA46}">
      <dgm:prSet/>
      <dgm:spPr/>
      <dgm:t>
        <a:bodyPr/>
        <a:lstStyle/>
        <a:p>
          <a:endParaRPr lang="en-GB"/>
        </a:p>
      </dgm:t>
    </dgm:pt>
    <dgm:pt modelId="{1827863C-95DB-45C4-8D42-0D85AC7DB1F9}">
      <dgm:prSet phldrT="[Text]" custT="1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n-GB" sz="1200" dirty="0" smtClean="0">
              <a:solidFill>
                <a:schemeClr val="tx1"/>
              </a:solidFill>
            </a:rPr>
            <a:t>GenerateScriptnPro.hta</a:t>
          </a:r>
        </a:p>
      </dgm:t>
    </dgm:pt>
    <dgm:pt modelId="{C6606349-5672-442E-A5B1-3B6EC2A628D0}" type="parTrans" cxnId="{AF9E6DE0-2607-4235-9FA6-E242C3E16179}">
      <dgm:prSet/>
      <dgm:spPr/>
      <dgm:t>
        <a:bodyPr/>
        <a:lstStyle/>
        <a:p>
          <a:endParaRPr lang="en-GB"/>
        </a:p>
      </dgm:t>
    </dgm:pt>
    <dgm:pt modelId="{1BF275A3-99EF-4F2B-B786-745EA761BCA8}" type="sibTrans" cxnId="{AF9E6DE0-2607-4235-9FA6-E242C3E16179}">
      <dgm:prSet/>
      <dgm:spPr/>
      <dgm:t>
        <a:bodyPr/>
        <a:lstStyle/>
        <a:p>
          <a:endParaRPr lang="en-GB"/>
        </a:p>
      </dgm:t>
    </dgm:pt>
    <dgm:pt modelId="{3A2E7E30-0D97-4988-AEC1-EA43BF7AE0B4}">
      <dgm:prSet phldrT="[Text]" custT="1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n-GB" sz="1200" smtClean="0">
              <a:solidFill>
                <a:schemeClr val="tx1"/>
              </a:solidFill>
            </a:rPr>
            <a:t>TestData.xlsm</a:t>
          </a:r>
          <a:endParaRPr lang="en-GB" sz="1200" dirty="0"/>
        </a:p>
      </dgm:t>
    </dgm:pt>
    <dgm:pt modelId="{AD4B420A-E960-4C56-904D-B17CBDF70A3B}" type="parTrans" cxnId="{B6DD3BBF-7755-4518-9FBB-0085EE837966}">
      <dgm:prSet/>
      <dgm:spPr/>
      <dgm:t>
        <a:bodyPr/>
        <a:lstStyle/>
        <a:p>
          <a:endParaRPr lang="en-GB"/>
        </a:p>
      </dgm:t>
    </dgm:pt>
    <dgm:pt modelId="{48C0F6BD-9179-41F2-858A-8A6A668E4926}" type="sibTrans" cxnId="{B6DD3BBF-7755-4518-9FBB-0085EE837966}">
      <dgm:prSet/>
      <dgm:spPr/>
      <dgm:t>
        <a:bodyPr/>
        <a:lstStyle/>
        <a:p>
          <a:endParaRPr lang="en-GB"/>
        </a:p>
      </dgm:t>
    </dgm:pt>
    <dgm:pt modelId="{48A74B45-5CE6-4774-8729-4169037FAAEA}" type="pres">
      <dgm:prSet presAssocID="{04CB74A5-873C-4FFA-8B5E-52E083C039A1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8A2DDC9E-2737-4AD1-95EB-65BC48872029}" type="pres">
      <dgm:prSet presAssocID="{54B13330-F421-42C5-AA70-1A17008674B8}" presName="root1" presStyleCnt="0"/>
      <dgm:spPr/>
      <dgm:t>
        <a:bodyPr/>
        <a:lstStyle/>
        <a:p>
          <a:endParaRPr lang="en-GB"/>
        </a:p>
      </dgm:t>
    </dgm:pt>
    <dgm:pt modelId="{B325A06F-D7AF-48D6-A433-D30945A84C4F}" type="pres">
      <dgm:prSet presAssocID="{54B13330-F421-42C5-AA70-1A17008674B8}" presName="LevelOneTextNode" presStyleLbl="node0" presStyleIdx="0" presStyleCnt="1">
        <dgm:presLayoutVars>
          <dgm:chPref val="3"/>
        </dgm:presLayoutVars>
      </dgm:prSet>
      <dgm:spPr>
        <a:prstGeom prst="snip1Rect">
          <a:avLst/>
        </a:prstGeom>
      </dgm:spPr>
      <dgm:t>
        <a:bodyPr/>
        <a:lstStyle/>
        <a:p>
          <a:endParaRPr lang="en-GB"/>
        </a:p>
      </dgm:t>
    </dgm:pt>
    <dgm:pt modelId="{BE6D9DC3-4699-4B9B-A412-E4D71818AE5D}" type="pres">
      <dgm:prSet presAssocID="{54B13330-F421-42C5-AA70-1A17008674B8}" presName="level2hierChild" presStyleCnt="0"/>
      <dgm:spPr/>
      <dgm:t>
        <a:bodyPr/>
        <a:lstStyle/>
        <a:p>
          <a:endParaRPr lang="en-GB"/>
        </a:p>
      </dgm:t>
    </dgm:pt>
    <dgm:pt modelId="{7F012391-3332-4BCA-873A-034FD03600FE}" type="pres">
      <dgm:prSet presAssocID="{1AD49B2B-CE49-4482-99A1-C3A65402D993}" presName="conn2-1" presStyleLbl="parChTrans1D2" presStyleIdx="0" presStyleCnt="9" custScaleX="2000000"/>
      <dgm:spPr/>
      <dgm:t>
        <a:bodyPr/>
        <a:lstStyle/>
        <a:p>
          <a:endParaRPr lang="en-GB"/>
        </a:p>
      </dgm:t>
    </dgm:pt>
    <dgm:pt modelId="{8F67BFA0-5899-4F66-988A-B943E15B2679}" type="pres">
      <dgm:prSet presAssocID="{1AD49B2B-CE49-4482-99A1-C3A65402D993}" presName="connTx" presStyleLbl="parChTrans1D2" presStyleIdx="0" presStyleCnt="9"/>
      <dgm:spPr/>
      <dgm:t>
        <a:bodyPr/>
        <a:lstStyle/>
        <a:p>
          <a:endParaRPr lang="en-GB"/>
        </a:p>
      </dgm:t>
    </dgm:pt>
    <dgm:pt modelId="{D8548136-1877-498A-9903-CF983E23E91C}" type="pres">
      <dgm:prSet presAssocID="{B6B8F82E-09CD-4F01-834B-E97FC90C517D}" presName="root2" presStyleCnt="0"/>
      <dgm:spPr/>
      <dgm:t>
        <a:bodyPr/>
        <a:lstStyle/>
        <a:p>
          <a:endParaRPr lang="en-GB"/>
        </a:p>
      </dgm:t>
    </dgm:pt>
    <dgm:pt modelId="{31066EA5-3788-412A-8DFC-F65B6009BADF}" type="pres">
      <dgm:prSet presAssocID="{B6B8F82E-09CD-4F01-834B-E97FC90C517D}" presName="LevelTwoTextNode" presStyleLbl="node2" presStyleIdx="0" presStyleCnt="9" custScaleX="112913">
        <dgm:presLayoutVars>
          <dgm:chPref val="3"/>
        </dgm:presLayoutVars>
      </dgm:prSet>
      <dgm:spPr>
        <a:prstGeom prst="snip1Rect">
          <a:avLst/>
        </a:prstGeom>
      </dgm:spPr>
      <dgm:t>
        <a:bodyPr/>
        <a:lstStyle/>
        <a:p>
          <a:endParaRPr lang="en-GB"/>
        </a:p>
      </dgm:t>
    </dgm:pt>
    <dgm:pt modelId="{330B6333-C247-4476-B85A-0F1C3E693687}" type="pres">
      <dgm:prSet presAssocID="{B6B8F82E-09CD-4F01-834B-E97FC90C517D}" presName="level3hierChild" presStyleCnt="0"/>
      <dgm:spPr/>
      <dgm:t>
        <a:bodyPr/>
        <a:lstStyle/>
        <a:p>
          <a:endParaRPr lang="en-GB"/>
        </a:p>
      </dgm:t>
    </dgm:pt>
    <dgm:pt modelId="{713DFD89-4B6B-47B2-8203-544899CE5C74}" type="pres">
      <dgm:prSet presAssocID="{303742BD-6784-441F-93B8-679D96BEDC3D}" presName="conn2-1" presStyleLbl="parChTrans1D2" presStyleIdx="1" presStyleCnt="9" custScaleX="2000000"/>
      <dgm:spPr/>
      <dgm:t>
        <a:bodyPr/>
        <a:lstStyle/>
        <a:p>
          <a:endParaRPr lang="en-GB"/>
        </a:p>
      </dgm:t>
    </dgm:pt>
    <dgm:pt modelId="{771C85E9-EA07-4D9D-82E2-641FCFAA20BC}" type="pres">
      <dgm:prSet presAssocID="{303742BD-6784-441F-93B8-679D96BEDC3D}" presName="connTx" presStyleLbl="parChTrans1D2" presStyleIdx="1" presStyleCnt="9"/>
      <dgm:spPr/>
      <dgm:t>
        <a:bodyPr/>
        <a:lstStyle/>
        <a:p>
          <a:endParaRPr lang="en-GB"/>
        </a:p>
      </dgm:t>
    </dgm:pt>
    <dgm:pt modelId="{404AE31F-1FDD-4E65-A790-28F753D7CFAB}" type="pres">
      <dgm:prSet presAssocID="{1156188F-2B8C-4396-9898-051C2329E1C5}" presName="root2" presStyleCnt="0"/>
      <dgm:spPr/>
      <dgm:t>
        <a:bodyPr/>
        <a:lstStyle/>
        <a:p>
          <a:endParaRPr lang="en-GB"/>
        </a:p>
      </dgm:t>
    </dgm:pt>
    <dgm:pt modelId="{548BEBB0-D16C-432C-B6DC-C7FC389D01DC}" type="pres">
      <dgm:prSet presAssocID="{1156188F-2B8C-4396-9898-051C2329E1C5}" presName="LevelTwoTextNode" presStyleLbl="node2" presStyleIdx="1" presStyleCnt="9" custScaleX="112913">
        <dgm:presLayoutVars>
          <dgm:chPref val="3"/>
        </dgm:presLayoutVars>
      </dgm:prSet>
      <dgm:spPr>
        <a:prstGeom prst="snip1Rect">
          <a:avLst/>
        </a:prstGeom>
      </dgm:spPr>
      <dgm:t>
        <a:bodyPr/>
        <a:lstStyle/>
        <a:p>
          <a:endParaRPr lang="en-GB"/>
        </a:p>
      </dgm:t>
    </dgm:pt>
    <dgm:pt modelId="{583EF347-8BAE-4BE4-A9D5-B3EC4CD9313E}" type="pres">
      <dgm:prSet presAssocID="{1156188F-2B8C-4396-9898-051C2329E1C5}" presName="level3hierChild" presStyleCnt="0"/>
      <dgm:spPr/>
      <dgm:t>
        <a:bodyPr/>
        <a:lstStyle/>
        <a:p>
          <a:endParaRPr lang="en-GB"/>
        </a:p>
      </dgm:t>
    </dgm:pt>
    <dgm:pt modelId="{35A4DAB7-D9B6-4AE1-885E-5EF0DCB1A387}" type="pres">
      <dgm:prSet presAssocID="{B5A78A89-EE21-443A-AD88-636D47ABC153}" presName="conn2-1" presStyleLbl="parChTrans1D3" presStyleIdx="0" presStyleCnt="9" custScaleX="2000000"/>
      <dgm:spPr/>
      <dgm:t>
        <a:bodyPr/>
        <a:lstStyle/>
        <a:p>
          <a:endParaRPr lang="en-GB"/>
        </a:p>
      </dgm:t>
    </dgm:pt>
    <dgm:pt modelId="{F688013D-F0BE-46BB-B736-4D8ADB403A7C}" type="pres">
      <dgm:prSet presAssocID="{B5A78A89-EE21-443A-AD88-636D47ABC153}" presName="connTx" presStyleLbl="parChTrans1D3" presStyleIdx="0" presStyleCnt="9"/>
      <dgm:spPr/>
      <dgm:t>
        <a:bodyPr/>
        <a:lstStyle/>
        <a:p>
          <a:endParaRPr lang="en-GB"/>
        </a:p>
      </dgm:t>
    </dgm:pt>
    <dgm:pt modelId="{4E577D91-EE5D-4494-8F0B-1DA7F4FC807A}" type="pres">
      <dgm:prSet presAssocID="{2F5FAEFE-1EA9-41CB-9537-E3948DA75E82}" presName="root2" presStyleCnt="0"/>
      <dgm:spPr/>
      <dgm:t>
        <a:bodyPr/>
        <a:lstStyle/>
        <a:p>
          <a:endParaRPr lang="en-GB"/>
        </a:p>
      </dgm:t>
    </dgm:pt>
    <dgm:pt modelId="{E50C2439-5302-4073-A4A6-DD0B3CA2D779}" type="pres">
      <dgm:prSet presAssocID="{2F5FAEFE-1EA9-41CB-9537-E3948DA75E82}" presName="LevelTwoTextNode" presStyleLbl="node3" presStyleIdx="0" presStyleCnt="9" custScaleX="153635">
        <dgm:presLayoutVars>
          <dgm:chPref val="3"/>
        </dgm:presLayoutVars>
      </dgm:prSet>
      <dgm:spPr>
        <a:prstGeom prst="flowChartMultidocument">
          <a:avLst/>
        </a:prstGeom>
      </dgm:spPr>
      <dgm:t>
        <a:bodyPr/>
        <a:lstStyle/>
        <a:p>
          <a:endParaRPr lang="en-GB"/>
        </a:p>
      </dgm:t>
    </dgm:pt>
    <dgm:pt modelId="{E0151DD4-F1BB-4C0F-8549-B59E73DD9B6B}" type="pres">
      <dgm:prSet presAssocID="{2F5FAEFE-1EA9-41CB-9537-E3948DA75E82}" presName="level3hierChild" presStyleCnt="0"/>
      <dgm:spPr/>
      <dgm:t>
        <a:bodyPr/>
        <a:lstStyle/>
        <a:p>
          <a:endParaRPr lang="en-GB"/>
        </a:p>
      </dgm:t>
    </dgm:pt>
    <dgm:pt modelId="{57C8A3E4-7C9A-43C4-9524-3ECCF2EC63A7}" type="pres">
      <dgm:prSet presAssocID="{950E381D-ED7E-4D83-A4B8-8568AB6025F9}" presName="conn2-1" presStyleLbl="parChTrans1D2" presStyleIdx="2" presStyleCnt="9" custScaleX="2000000"/>
      <dgm:spPr/>
      <dgm:t>
        <a:bodyPr/>
        <a:lstStyle/>
        <a:p>
          <a:endParaRPr lang="en-GB"/>
        </a:p>
      </dgm:t>
    </dgm:pt>
    <dgm:pt modelId="{09D12B51-B6C7-4DC6-B49C-FFFA5368F147}" type="pres">
      <dgm:prSet presAssocID="{950E381D-ED7E-4D83-A4B8-8568AB6025F9}" presName="connTx" presStyleLbl="parChTrans1D2" presStyleIdx="2" presStyleCnt="9"/>
      <dgm:spPr/>
      <dgm:t>
        <a:bodyPr/>
        <a:lstStyle/>
        <a:p>
          <a:endParaRPr lang="en-GB"/>
        </a:p>
      </dgm:t>
    </dgm:pt>
    <dgm:pt modelId="{A800586A-F5C1-4030-9A3A-78BDED87C293}" type="pres">
      <dgm:prSet presAssocID="{A4ADDFF1-7882-423C-AA64-6F9186D451D8}" presName="root2" presStyleCnt="0"/>
      <dgm:spPr/>
      <dgm:t>
        <a:bodyPr/>
        <a:lstStyle/>
        <a:p>
          <a:endParaRPr lang="en-GB"/>
        </a:p>
      </dgm:t>
    </dgm:pt>
    <dgm:pt modelId="{A5B26C97-0E77-41FA-A583-0CC5586F7601}" type="pres">
      <dgm:prSet presAssocID="{A4ADDFF1-7882-423C-AA64-6F9186D451D8}" presName="LevelTwoTextNode" presStyleLbl="node2" presStyleIdx="2" presStyleCnt="9" custScaleX="112913">
        <dgm:presLayoutVars>
          <dgm:chPref val="3"/>
        </dgm:presLayoutVars>
      </dgm:prSet>
      <dgm:spPr>
        <a:prstGeom prst="snip1Rect">
          <a:avLst/>
        </a:prstGeom>
      </dgm:spPr>
      <dgm:t>
        <a:bodyPr/>
        <a:lstStyle/>
        <a:p>
          <a:endParaRPr lang="en-GB"/>
        </a:p>
      </dgm:t>
    </dgm:pt>
    <dgm:pt modelId="{AB1599FE-5BD0-4747-A199-179E13F30441}" type="pres">
      <dgm:prSet presAssocID="{A4ADDFF1-7882-423C-AA64-6F9186D451D8}" presName="level3hierChild" presStyleCnt="0"/>
      <dgm:spPr/>
      <dgm:t>
        <a:bodyPr/>
        <a:lstStyle/>
        <a:p>
          <a:endParaRPr lang="en-GB"/>
        </a:p>
      </dgm:t>
    </dgm:pt>
    <dgm:pt modelId="{F2BF9794-4818-4C17-B71E-F6D2CFB4B961}" type="pres">
      <dgm:prSet presAssocID="{0345B78C-878B-4902-8084-0AE80E9CF16A}" presName="conn2-1" presStyleLbl="parChTrans1D3" presStyleIdx="1" presStyleCnt="9" custScaleX="2000000"/>
      <dgm:spPr/>
      <dgm:t>
        <a:bodyPr/>
        <a:lstStyle/>
        <a:p>
          <a:endParaRPr lang="en-GB"/>
        </a:p>
      </dgm:t>
    </dgm:pt>
    <dgm:pt modelId="{A72DC1AD-4E9F-4886-B3BA-14E3602FFE3E}" type="pres">
      <dgm:prSet presAssocID="{0345B78C-878B-4902-8084-0AE80E9CF16A}" presName="connTx" presStyleLbl="parChTrans1D3" presStyleIdx="1" presStyleCnt="9"/>
      <dgm:spPr/>
      <dgm:t>
        <a:bodyPr/>
        <a:lstStyle/>
        <a:p>
          <a:endParaRPr lang="en-GB"/>
        </a:p>
      </dgm:t>
    </dgm:pt>
    <dgm:pt modelId="{30FF6B4E-6584-4045-8EF2-B87E82389C0C}" type="pres">
      <dgm:prSet presAssocID="{958148BA-D080-4F89-906C-07651A29ED1D}" presName="root2" presStyleCnt="0"/>
      <dgm:spPr/>
      <dgm:t>
        <a:bodyPr/>
        <a:lstStyle/>
        <a:p>
          <a:endParaRPr lang="en-GB"/>
        </a:p>
      </dgm:t>
    </dgm:pt>
    <dgm:pt modelId="{1AEACB23-D78F-4B4D-A9E4-0DBACFC420C3}" type="pres">
      <dgm:prSet presAssocID="{958148BA-D080-4F89-906C-07651A29ED1D}" presName="LevelTwoTextNode" presStyleLbl="node3" presStyleIdx="1" presStyleCnt="9" custScaleX="153635">
        <dgm:presLayoutVars>
          <dgm:chPref val="3"/>
        </dgm:presLayoutVars>
      </dgm:prSet>
      <dgm:spPr>
        <a:prstGeom prst="flowChartMultidocument">
          <a:avLst/>
        </a:prstGeom>
      </dgm:spPr>
      <dgm:t>
        <a:bodyPr/>
        <a:lstStyle/>
        <a:p>
          <a:endParaRPr lang="en-GB"/>
        </a:p>
      </dgm:t>
    </dgm:pt>
    <dgm:pt modelId="{15C8B06C-74AD-4DA6-8DEE-E0E5F667E3C5}" type="pres">
      <dgm:prSet presAssocID="{958148BA-D080-4F89-906C-07651A29ED1D}" presName="level3hierChild" presStyleCnt="0"/>
      <dgm:spPr/>
      <dgm:t>
        <a:bodyPr/>
        <a:lstStyle/>
        <a:p>
          <a:endParaRPr lang="en-GB"/>
        </a:p>
      </dgm:t>
    </dgm:pt>
    <dgm:pt modelId="{8AE0D171-6F72-469E-B5C6-F9E7C296DEDB}" type="pres">
      <dgm:prSet presAssocID="{ECB0ED73-865F-4932-9831-3E4B37074419}" presName="conn2-1" presStyleLbl="parChTrans1D2" presStyleIdx="3" presStyleCnt="9" custScaleX="2000000"/>
      <dgm:spPr/>
      <dgm:t>
        <a:bodyPr/>
        <a:lstStyle/>
        <a:p>
          <a:endParaRPr lang="en-GB"/>
        </a:p>
      </dgm:t>
    </dgm:pt>
    <dgm:pt modelId="{94E6744A-2397-490C-9C52-22C4C5813703}" type="pres">
      <dgm:prSet presAssocID="{ECB0ED73-865F-4932-9831-3E4B37074419}" presName="connTx" presStyleLbl="parChTrans1D2" presStyleIdx="3" presStyleCnt="9"/>
      <dgm:spPr/>
      <dgm:t>
        <a:bodyPr/>
        <a:lstStyle/>
        <a:p>
          <a:endParaRPr lang="en-GB"/>
        </a:p>
      </dgm:t>
    </dgm:pt>
    <dgm:pt modelId="{28BDE779-87C2-41AD-AEFF-82A773B4DEFC}" type="pres">
      <dgm:prSet presAssocID="{8AEEA6EE-B10B-493B-AC72-ABCB89445B81}" presName="root2" presStyleCnt="0"/>
      <dgm:spPr/>
      <dgm:t>
        <a:bodyPr/>
        <a:lstStyle/>
        <a:p>
          <a:endParaRPr lang="en-GB"/>
        </a:p>
      </dgm:t>
    </dgm:pt>
    <dgm:pt modelId="{0A31862F-7E3F-46A2-99D4-B96370DB3536}" type="pres">
      <dgm:prSet presAssocID="{8AEEA6EE-B10B-493B-AC72-ABCB89445B81}" presName="LevelTwoTextNode" presStyleLbl="node2" presStyleIdx="3" presStyleCnt="9" custScaleX="112913">
        <dgm:presLayoutVars>
          <dgm:chPref val="3"/>
        </dgm:presLayoutVars>
      </dgm:prSet>
      <dgm:spPr>
        <a:prstGeom prst="snip1Rect">
          <a:avLst/>
        </a:prstGeom>
      </dgm:spPr>
      <dgm:t>
        <a:bodyPr/>
        <a:lstStyle/>
        <a:p>
          <a:endParaRPr lang="en-GB"/>
        </a:p>
      </dgm:t>
    </dgm:pt>
    <dgm:pt modelId="{D4677C2A-10AC-472B-91A3-4A294C9405EB}" type="pres">
      <dgm:prSet presAssocID="{8AEEA6EE-B10B-493B-AC72-ABCB89445B81}" presName="level3hierChild" presStyleCnt="0"/>
      <dgm:spPr/>
      <dgm:t>
        <a:bodyPr/>
        <a:lstStyle/>
        <a:p>
          <a:endParaRPr lang="en-GB"/>
        </a:p>
      </dgm:t>
    </dgm:pt>
    <dgm:pt modelId="{0D01B59A-5FFE-4A83-B8D9-A6EDCFE2B05E}" type="pres">
      <dgm:prSet presAssocID="{1F72B363-B160-4A80-A6C8-370EDD94B4CF}" presName="conn2-1" presStyleLbl="parChTrans1D3" presStyleIdx="2" presStyleCnt="9" custScaleX="2000000"/>
      <dgm:spPr/>
      <dgm:t>
        <a:bodyPr/>
        <a:lstStyle/>
        <a:p>
          <a:endParaRPr lang="en-GB"/>
        </a:p>
      </dgm:t>
    </dgm:pt>
    <dgm:pt modelId="{82E38931-4962-40FE-9F98-C9CB41EA7B26}" type="pres">
      <dgm:prSet presAssocID="{1F72B363-B160-4A80-A6C8-370EDD94B4CF}" presName="connTx" presStyleLbl="parChTrans1D3" presStyleIdx="2" presStyleCnt="9"/>
      <dgm:spPr/>
      <dgm:t>
        <a:bodyPr/>
        <a:lstStyle/>
        <a:p>
          <a:endParaRPr lang="en-GB"/>
        </a:p>
      </dgm:t>
    </dgm:pt>
    <dgm:pt modelId="{93089C34-C7F7-4DD1-BC20-757AE8BFC06A}" type="pres">
      <dgm:prSet presAssocID="{D405E58C-0BFF-479D-9ABA-FB5264CAF22D}" presName="root2" presStyleCnt="0"/>
      <dgm:spPr/>
      <dgm:t>
        <a:bodyPr/>
        <a:lstStyle/>
        <a:p>
          <a:endParaRPr lang="en-GB"/>
        </a:p>
      </dgm:t>
    </dgm:pt>
    <dgm:pt modelId="{7FFA155F-0FA2-4989-8D7F-60AF2E6F04E5}" type="pres">
      <dgm:prSet presAssocID="{D405E58C-0BFF-479D-9ABA-FB5264CAF22D}" presName="LevelTwoTextNode" presStyleLbl="node3" presStyleIdx="2" presStyleCnt="9" custScaleX="154503">
        <dgm:presLayoutVars>
          <dgm:chPref val="3"/>
        </dgm:presLayoutVars>
      </dgm:prSet>
      <dgm:spPr>
        <a:prstGeom prst="flowChartMultidocument">
          <a:avLst/>
        </a:prstGeom>
      </dgm:spPr>
      <dgm:t>
        <a:bodyPr/>
        <a:lstStyle/>
        <a:p>
          <a:endParaRPr lang="en-GB"/>
        </a:p>
      </dgm:t>
    </dgm:pt>
    <dgm:pt modelId="{6E102D56-9D4C-4673-8AF5-3101F52492AB}" type="pres">
      <dgm:prSet presAssocID="{D405E58C-0BFF-479D-9ABA-FB5264CAF22D}" presName="level3hierChild" presStyleCnt="0"/>
      <dgm:spPr/>
      <dgm:t>
        <a:bodyPr/>
        <a:lstStyle/>
        <a:p>
          <a:endParaRPr lang="en-GB"/>
        </a:p>
      </dgm:t>
    </dgm:pt>
    <dgm:pt modelId="{064AC099-D32D-4278-BEE3-BFD4EF1F841F}" type="pres">
      <dgm:prSet presAssocID="{45DF46FE-5552-4308-A066-84250BE98403}" presName="conn2-1" presStyleLbl="parChTrans1D2" presStyleIdx="4" presStyleCnt="9" custScaleX="2000000"/>
      <dgm:spPr/>
      <dgm:t>
        <a:bodyPr/>
        <a:lstStyle/>
        <a:p>
          <a:endParaRPr lang="en-GB"/>
        </a:p>
      </dgm:t>
    </dgm:pt>
    <dgm:pt modelId="{BFEC901C-22E4-4D42-8427-77359DF98E38}" type="pres">
      <dgm:prSet presAssocID="{45DF46FE-5552-4308-A066-84250BE98403}" presName="connTx" presStyleLbl="parChTrans1D2" presStyleIdx="4" presStyleCnt="9"/>
      <dgm:spPr/>
      <dgm:t>
        <a:bodyPr/>
        <a:lstStyle/>
        <a:p>
          <a:endParaRPr lang="en-GB"/>
        </a:p>
      </dgm:t>
    </dgm:pt>
    <dgm:pt modelId="{27E869EF-63E5-4976-864E-E83089219957}" type="pres">
      <dgm:prSet presAssocID="{2074BDB5-1D06-422A-B45B-78C9FD3A9D32}" presName="root2" presStyleCnt="0"/>
      <dgm:spPr/>
      <dgm:t>
        <a:bodyPr/>
        <a:lstStyle/>
        <a:p>
          <a:endParaRPr lang="en-GB"/>
        </a:p>
      </dgm:t>
    </dgm:pt>
    <dgm:pt modelId="{EB125274-52C0-4A02-8826-AB14A67FBF68}" type="pres">
      <dgm:prSet presAssocID="{2074BDB5-1D06-422A-B45B-78C9FD3A9D32}" presName="LevelTwoTextNode" presStyleLbl="node2" presStyleIdx="4" presStyleCnt="9" custScaleX="112913">
        <dgm:presLayoutVars>
          <dgm:chPref val="3"/>
        </dgm:presLayoutVars>
      </dgm:prSet>
      <dgm:spPr>
        <a:prstGeom prst="snip1Rect">
          <a:avLst/>
        </a:prstGeom>
      </dgm:spPr>
      <dgm:t>
        <a:bodyPr/>
        <a:lstStyle/>
        <a:p>
          <a:endParaRPr lang="en-GB"/>
        </a:p>
      </dgm:t>
    </dgm:pt>
    <dgm:pt modelId="{91840B3D-D4F2-4606-9E57-301905B0F100}" type="pres">
      <dgm:prSet presAssocID="{2074BDB5-1D06-422A-B45B-78C9FD3A9D32}" presName="level3hierChild" presStyleCnt="0"/>
      <dgm:spPr/>
      <dgm:t>
        <a:bodyPr/>
        <a:lstStyle/>
        <a:p>
          <a:endParaRPr lang="en-GB"/>
        </a:p>
      </dgm:t>
    </dgm:pt>
    <dgm:pt modelId="{0D74CEF3-9335-4B23-98D6-9ADDEA51D7F9}" type="pres">
      <dgm:prSet presAssocID="{24F8A180-91FD-4857-8800-1B193E7B5E68}" presName="conn2-1" presStyleLbl="parChTrans1D3" presStyleIdx="3" presStyleCnt="9"/>
      <dgm:spPr/>
      <dgm:t>
        <a:bodyPr/>
        <a:lstStyle/>
        <a:p>
          <a:endParaRPr lang="en-GB"/>
        </a:p>
      </dgm:t>
    </dgm:pt>
    <dgm:pt modelId="{567A8510-BCF0-4F9A-9060-73BFD0AFD777}" type="pres">
      <dgm:prSet presAssocID="{24F8A180-91FD-4857-8800-1B193E7B5E68}" presName="connTx" presStyleLbl="parChTrans1D3" presStyleIdx="3" presStyleCnt="9"/>
      <dgm:spPr/>
      <dgm:t>
        <a:bodyPr/>
        <a:lstStyle/>
        <a:p>
          <a:endParaRPr lang="en-GB"/>
        </a:p>
      </dgm:t>
    </dgm:pt>
    <dgm:pt modelId="{6F8D81B8-0BD4-403C-BF7D-605A2BEAD89F}" type="pres">
      <dgm:prSet presAssocID="{6F8F7E8C-B811-4B12-AABD-CF8B632A3E0C}" presName="root2" presStyleCnt="0"/>
      <dgm:spPr/>
    </dgm:pt>
    <dgm:pt modelId="{D3B2807E-2D00-4BBB-B68D-AB005D2F6015}" type="pres">
      <dgm:prSet presAssocID="{6F8F7E8C-B811-4B12-AABD-CF8B632A3E0C}" presName="LevelTwoTextNode" presStyleLbl="node3" presStyleIdx="3" presStyleCnt="9" custScaleX="153573">
        <dgm:presLayoutVars>
          <dgm:chPref val="3"/>
        </dgm:presLayoutVars>
      </dgm:prSet>
      <dgm:spPr>
        <a:prstGeom prst="flowChartMultidocument">
          <a:avLst/>
        </a:prstGeom>
      </dgm:spPr>
      <dgm:t>
        <a:bodyPr/>
        <a:lstStyle/>
        <a:p>
          <a:endParaRPr lang="en-GB"/>
        </a:p>
      </dgm:t>
    </dgm:pt>
    <dgm:pt modelId="{9BFC1412-46F1-469A-9367-68D9850BC305}" type="pres">
      <dgm:prSet presAssocID="{6F8F7E8C-B811-4B12-AABD-CF8B632A3E0C}" presName="level3hierChild" presStyleCnt="0"/>
      <dgm:spPr/>
    </dgm:pt>
    <dgm:pt modelId="{26936758-9DAB-4781-9F1B-CA9EEBD18245}" type="pres">
      <dgm:prSet presAssocID="{06B43761-256B-49F9-ACEE-56B0392FC81A}" presName="conn2-1" presStyleLbl="parChTrans1D3" presStyleIdx="4" presStyleCnt="9"/>
      <dgm:spPr/>
      <dgm:t>
        <a:bodyPr/>
        <a:lstStyle/>
        <a:p>
          <a:endParaRPr lang="en-GB"/>
        </a:p>
      </dgm:t>
    </dgm:pt>
    <dgm:pt modelId="{1BCD8A5B-C559-4EB4-A181-899C76ED3F1B}" type="pres">
      <dgm:prSet presAssocID="{06B43761-256B-49F9-ACEE-56B0392FC81A}" presName="connTx" presStyleLbl="parChTrans1D3" presStyleIdx="4" presStyleCnt="9"/>
      <dgm:spPr/>
      <dgm:t>
        <a:bodyPr/>
        <a:lstStyle/>
        <a:p>
          <a:endParaRPr lang="en-GB"/>
        </a:p>
      </dgm:t>
    </dgm:pt>
    <dgm:pt modelId="{8162A29A-8510-401F-AF6F-7777E7F725A3}" type="pres">
      <dgm:prSet presAssocID="{37EC1EA4-ACA7-4ABD-B5B5-A17145C565E3}" presName="root2" presStyleCnt="0"/>
      <dgm:spPr/>
    </dgm:pt>
    <dgm:pt modelId="{47C09220-D8AF-482D-A8EF-E0E0574EBB2F}" type="pres">
      <dgm:prSet presAssocID="{37EC1EA4-ACA7-4ABD-B5B5-A17145C565E3}" presName="LevelTwoTextNode" presStyleLbl="node3" presStyleIdx="4" presStyleCnt="9" custScaleX="112913" custLinFactNeighborX="-310">
        <dgm:presLayoutVars>
          <dgm:chPref val="3"/>
        </dgm:presLayoutVars>
      </dgm:prSet>
      <dgm:spPr>
        <a:prstGeom prst="snip1Rect">
          <a:avLst/>
        </a:prstGeom>
      </dgm:spPr>
      <dgm:t>
        <a:bodyPr/>
        <a:lstStyle/>
        <a:p>
          <a:endParaRPr lang="en-GB"/>
        </a:p>
      </dgm:t>
    </dgm:pt>
    <dgm:pt modelId="{C2DF1C32-04DF-4CEC-B0C7-65C05AF5453E}" type="pres">
      <dgm:prSet presAssocID="{37EC1EA4-ACA7-4ABD-B5B5-A17145C565E3}" presName="level3hierChild" presStyleCnt="0"/>
      <dgm:spPr/>
    </dgm:pt>
    <dgm:pt modelId="{BFE6B8CB-9F7C-4749-8551-B221692DA4A1}" type="pres">
      <dgm:prSet presAssocID="{69D32B0C-CC73-4041-8EB4-7ECB98363973}" presName="conn2-1" presStyleLbl="parChTrans1D4" presStyleIdx="0" presStyleCnt="3" custScaleX="2000000"/>
      <dgm:spPr/>
      <dgm:t>
        <a:bodyPr/>
        <a:lstStyle/>
        <a:p>
          <a:endParaRPr lang="en-GB"/>
        </a:p>
      </dgm:t>
    </dgm:pt>
    <dgm:pt modelId="{842A7FF0-811E-408E-B9A8-59EE86BF36C3}" type="pres">
      <dgm:prSet presAssocID="{69D32B0C-CC73-4041-8EB4-7ECB98363973}" presName="connTx" presStyleLbl="parChTrans1D4" presStyleIdx="0" presStyleCnt="3"/>
      <dgm:spPr/>
      <dgm:t>
        <a:bodyPr/>
        <a:lstStyle/>
        <a:p>
          <a:endParaRPr lang="en-GB"/>
        </a:p>
      </dgm:t>
    </dgm:pt>
    <dgm:pt modelId="{38CE1C75-D8E8-4946-8AA9-962C401DC149}" type="pres">
      <dgm:prSet presAssocID="{558E9BE2-A6B2-4E85-921C-9FD684EA2FD7}" presName="root2" presStyleCnt="0"/>
      <dgm:spPr/>
    </dgm:pt>
    <dgm:pt modelId="{1A4EAC15-35BF-4DF8-915E-FE48D53012CE}" type="pres">
      <dgm:prSet presAssocID="{558E9BE2-A6B2-4E85-921C-9FD684EA2FD7}" presName="LevelTwoTextNode" presStyleLbl="node4" presStyleIdx="0" presStyleCnt="3" custScaleX="185839" custLinFactNeighborX="18012">
        <dgm:presLayoutVars>
          <dgm:chPref val="3"/>
        </dgm:presLayoutVars>
      </dgm:prSet>
      <dgm:spPr>
        <a:prstGeom prst="flowChartMultidocument">
          <a:avLst/>
        </a:prstGeom>
      </dgm:spPr>
      <dgm:t>
        <a:bodyPr/>
        <a:lstStyle/>
        <a:p>
          <a:endParaRPr lang="en-GB"/>
        </a:p>
      </dgm:t>
    </dgm:pt>
    <dgm:pt modelId="{5FB52C02-C0DA-4A12-AE35-442A6AA65D39}" type="pres">
      <dgm:prSet presAssocID="{558E9BE2-A6B2-4E85-921C-9FD684EA2FD7}" presName="level3hierChild" presStyleCnt="0"/>
      <dgm:spPr/>
    </dgm:pt>
    <dgm:pt modelId="{E0E86F4F-9ECB-400B-9239-FDD1022B52B7}" type="pres">
      <dgm:prSet presAssocID="{5C6EAECC-8A47-475F-ACA6-E09A3CB62EA0}" presName="conn2-1" presStyleLbl="parChTrans1D4" presStyleIdx="1" presStyleCnt="3" custScaleX="2000000"/>
      <dgm:spPr/>
      <dgm:t>
        <a:bodyPr/>
        <a:lstStyle/>
        <a:p>
          <a:endParaRPr lang="en-GB"/>
        </a:p>
      </dgm:t>
    </dgm:pt>
    <dgm:pt modelId="{74FE04A5-0ACE-4AE9-9389-E8B1F70860CC}" type="pres">
      <dgm:prSet presAssocID="{5C6EAECC-8A47-475F-ACA6-E09A3CB62EA0}" presName="connTx" presStyleLbl="parChTrans1D4" presStyleIdx="1" presStyleCnt="3"/>
      <dgm:spPr/>
      <dgm:t>
        <a:bodyPr/>
        <a:lstStyle/>
        <a:p>
          <a:endParaRPr lang="en-GB"/>
        </a:p>
      </dgm:t>
    </dgm:pt>
    <dgm:pt modelId="{F466AF56-AE71-4206-BC4E-0683EA79EF4D}" type="pres">
      <dgm:prSet presAssocID="{DF7503A4-9748-46BE-BE4E-64ECDC4FBBB9}" presName="root2" presStyleCnt="0"/>
      <dgm:spPr/>
    </dgm:pt>
    <dgm:pt modelId="{D4C30831-3188-44F0-B926-9FEBEF4AA72D}" type="pres">
      <dgm:prSet presAssocID="{DF7503A4-9748-46BE-BE4E-64ECDC4FBBB9}" presName="LevelTwoTextNode" presStyleLbl="node4" presStyleIdx="1" presStyleCnt="3" custScaleX="185839" custLinFactNeighborX="18012">
        <dgm:presLayoutVars>
          <dgm:chPref val="3"/>
        </dgm:presLayoutVars>
      </dgm:prSet>
      <dgm:spPr>
        <a:prstGeom prst="flowChartMultidocument">
          <a:avLst/>
        </a:prstGeom>
      </dgm:spPr>
      <dgm:t>
        <a:bodyPr/>
        <a:lstStyle/>
        <a:p>
          <a:endParaRPr lang="en-GB"/>
        </a:p>
      </dgm:t>
    </dgm:pt>
    <dgm:pt modelId="{60A354C7-FCBE-48C2-A3C3-637151A8B3A5}" type="pres">
      <dgm:prSet presAssocID="{DF7503A4-9748-46BE-BE4E-64ECDC4FBBB9}" presName="level3hierChild" presStyleCnt="0"/>
      <dgm:spPr/>
    </dgm:pt>
    <dgm:pt modelId="{243F0976-F465-4195-A98A-24EBB1E78465}" type="pres">
      <dgm:prSet presAssocID="{AF2E6075-12BB-44F9-B338-5D2CF97E2C60}" presName="conn2-1" presStyleLbl="parChTrans1D2" presStyleIdx="5" presStyleCnt="9"/>
      <dgm:spPr/>
      <dgm:t>
        <a:bodyPr/>
        <a:lstStyle/>
        <a:p>
          <a:endParaRPr lang="en-GB"/>
        </a:p>
      </dgm:t>
    </dgm:pt>
    <dgm:pt modelId="{8BEA92FD-7AA7-4C54-A363-77F672F47FAD}" type="pres">
      <dgm:prSet presAssocID="{AF2E6075-12BB-44F9-B338-5D2CF97E2C60}" presName="connTx" presStyleLbl="parChTrans1D2" presStyleIdx="5" presStyleCnt="9"/>
      <dgm:spPr/>
      <dgm:t>
        <a:bodyPr/>
        <a:lstStyle/>
        <a:p>
          <a:endParaRPr lang="en-GB"/>
        </a:p>
      </dgm:t>
    </dgm:pt>
    <dgm:pt modelId="{E1866E84-D7A7-4CAA-9A14-529A3179A5E7}" type="pres">
      <dgm:prSet presAssocID="{75BE9B0B-2BDB-463F-BE9D-C31D09866519}" presName="root2" presStyleCnt="0"/>
      <dgm:spPr/>
    </dgm:pt>
    <dgm:pt modelId="{9FC171B3-9375-4F0A-989D-6E293A8A8369}" type="pres">
      <dgm:prSet presAssocID="{75BE9B0B-2BDB-463F-BE9D-C31D09866519}" presName="LevelTwoTextNode" presStyleLbl="node2" presStyleIdx="5" presStyleCnt="9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007FDE6A-2CA4-4373-8639-2382C4B7E1EB}" type="pres">
      <dgm:prSet presAssocID="{75BE9B0B-2BDB-463F-BE9D-C31D09866519}" presName="level3hierChild" presStyleCnt="0"/>
      <dgm:spPr/>
    </dgm:pt>
    <dgm:pt modelId="{EED7BC17-370A-4425-8FB3-91D3F62D87AC}" type="pres">
      <dgm:prSet presAssocID="{AD4B420A-E960-4C56-904D-B17CBDF70A3B}" presName="conn2-1" presStyleLbl="parChTrans1D3" presStyleIdx="5" presStyleCnt="9"/>
      <dgm:spPr/>
      <dgm:t>
        <a:bodyPr/>
        <a:lstStyle/>
        <a:p>
          <a:endParaRPr lang="en-GB"/>
        </a:p>
      </dgm:t>
    </dgm:pt>
    <dgm:pt modelId="{3F46C014-7FFA-4A99-B0F2-7B36FACEBAB0}" type="pres">
      <dgm:prSet presAssocID="{AD4B420A-E960-4C56-904D-B17CBDF70A3B}" presName="connTx" presStyleLbl="parChTrans1D3" presStyleIdx="5" presStyleCnt="9"/>
      <dgm:spPr/>
      <dgm:t>
        <a:bodyPr/>
        <a:lstStyle/>
        <a:p>
          <a:endParaRPr lang="en-GB"/>
        </a:p>
      </dgm:t>
    </dgm:pt>
    <dgm:pt modelId="{AE2A95FD-17BE-4187-B462-B0A7F570B853}" type="pres">
      <dgm:prSet presAssocID="{3A2E7E30-0D97-4988-AEC1-EA43BF7AE0B4}" presName="root2" presStyleCnt="0"/>
      <dgm:spPr/>
    </dgm:pt>
    <dgm:pt modelId="{3300BBCC-6AC9-4DD6-9568-E0A5DA875C00}" type="pres">
      <dgm:prSet presAssocID="{3A2E7E30-0D97-4988-AEC1-EA43BF7AE0B4}" presName="LevelTwoTextNode" presStyleLbl="node3" presStyleIdx="5" presStyleCnt="9" custScaleX="112913" custLinFactNeighborX="13746">
        <dgm:presLayoutVars>
          <dgm:chPref val="3"/>
        </dgm:presLayoutVars>
      </dgm:prSet>
      <dgm:spPr>
        <a:prstGeom prst="flowChartDocument">
          <a:avLst/>
        </a:prstGeom>
      </dgm:spPr>
      <dgm:t>
        <a:bodyPr/>
        <a:lstStyle/>
        <a:p>
          <a:endParaRPr lang="en-GB"/>
        </a:p>
      </dgm:t>
    </dgm:pt>
    <dgm:pt modelId="{BB4DA326-B03E-45E9-81A3-4ED250D74967}" type="pres">
      <dgm:prSet presAssocID="{3A2E7E30-0D97-4988-AEC1-EA43BF7AE0B4}" presName="level3hierChild" presStyleCnt="0"/>
      <dgm:spPr/>
    </dgm:pt>
    <dgm:pt modelId="{5DD0E4A8-000C-499E-915B-3F505C9926E8}" type="pres">
      <dgm:prSet presAssocID="{07427257-7B7F-437A-A691-85AFD6F2228C}" presName="conn2-1" presStyleLbl="parChTrans1D3" presStyleIdx="6" presStyleCnt="9" custScaleX="2000000"/>
      <dgm:spPr/>
      <dgm:t>
        <a:bodyPr/>
        <a:lstStyle/>
        <a:p>
          <a:endParaRPr lang="en-GB"/>
        </a:p>
      </dgm:t>
    </dgm:pt>
    <dgm:pt modelId="{5FE8D906-13BB-4994-997F-60B4BEDC516D}" type="pres">
      <dgm:prSet presAssocID="{07427257-7B7F-437A-A691-85AFD6F2228C}" presName="connTx" presStyleLbl="parChTrans1D3" presStyleIdx="6" presStyleCnt="9"/>
      <dgm:spPr/>
      <dgm:t>
        <a:bodyPr/>
        <a:lstStyle/>
        <a:p>
          <a:endParaRPr lang="en-GB"/>
        </a:p>
      </dgm:t>
    </dgm:pt>
    <dgm:pt modelId="{90C9AA81-F7A0-4A7A-95C4-997C68A96FFA}" type="pres">
      <dgm:prSet presAssocID="{B5EB50BD-139D-4A8E-BB05-9ABBC2CBC816}" presName="root2" presStyleCnt="0"/>
      <dgm:spPr/>
      <dgm:t>
        <a:bodyPr/>
        <a:lstStyle/>
        <a:p>
          <a:endParaRPr lang="en-GB"/>
        </a:p>
      </dgm:t>
    </dgm:pt>
    <dgm:pt modelId="{386D4363-5B6C-48F8-8046-C063024F0CD4}" type="pres">
      <dgm:prSet presAssocID="{B5EB50BD-139D-4A8E-BB05-9ABBC2CBC816}" presName="LevelTwoTextNode" presStyleLbl="node3" presStyleIdx="6" presStyleCnt="9" custScaleX="112913" custLinFactNeighborX="13746">
        <dgm:presLayoutVars>
          <dgm:chPref val="3"/>
        </dgm:presLayoutVars>
      </dgm:prSet>
      <dgm:spPr>
        <a:prstGeom prst="snip1Rect">
          <a:avLst/>
        </a:prstGeom>
      </dgm:spPr>
      <dgm:t>
        <a:bodyPr/>
        <a:lstStyle/>
        <a:p>
          <a:endParaRPr lang="en-GB"/>
        </a:p>
      </dgm:t>
    </dgm:pt>
    <dgm:pt modelId="{C1BA67B5-1C61-44F8-8111-8942FA90E5BD}" type="pres">
      <dgm:prSet presAssocID="{B5EB50BD-139D-4A8E-BB05-9ABBC2CBC816}" presName="level3hierChild" presStyleCnt="0"/>
      <dgm:spPr/>
      <dgm:t>
        <a:bodyPr/>
        <a:lstStyle/>
        <a:p>
          <a:endParaRPr lang="en-GB"/>
        </a:p>
      </dgm:t>
    </dgm:pt>
    <dgm:pt modelId="{A400F115-1E3B-44F8-8D1E-40E47E660FAF}" type="pres">
      <dgm:prSet presAssocID="{2D57EFD5-DB3D-4156-A3F7-2D8E61616C45}" presName="conn2-1" presStyleLbl="parChTrans1D4" presStyleIdx="2" presStyleCnt="3" custScaleX="2000000"/>
      <dgm:spPr/>
      <dgm:t>
        <a:bodyPr/>
        <a:lstStyle/>
        <a:p>
          <a:endParaRPr lang="en-GB"/>
        </a:p>
      </dgm:t>
    </dgm:pt>
    <dgm:pt modelId="{88C98D39-914E-476B-A9DB-31880AF3EEFA}" type="pres">
      <dgm:prSet presAssocID="{2D57EFD5-DB3D-4156-A3F7-2D8E61616C45}" presName="connTx" presStyleLbl="parChTrans1D4" presStyleIdx="2" presStyleCnt="3"/>
      <dgm:spPr/>
      <dgm:t>
        <a:bodyPr/>
        <a:lstStyle/>
        <a:p>
          <a:endParaRPr lang="en-GB"/>
        </a:p>
      </dgm:t>
    </dgm:pt>
    <dgm:pt modelId="{CAFF1931-6B63-48EC-93D5-5DDCAEA69617}" type="pres">
      <dgm:prSet presAssocID="{18D34A5D-5386-4676-A8EE-8B438C23CD72}" presName="root2" presStyleCnt="0"/>
      <dgm:spPr/>
      <dgm:t>
        <a:bodyPr/>
        <a:lstStyle/>
        <a:p>
          <a:endParaRPr lang="en-GB"/>
        </a:p>
      </dgm:t>
    </dgm:pt>
    <dgm:pt modelId="{29DBE660-6C98-40EF-8C86-F54F31F8182B}" type="pres">
      <dgm:prSet presAssocID="{18D34A5D-5386-4676-A8EE-8B438C23CD72}" presName="LevelTwoTextNode" presStyleLbl="node4" presStyleIdx="2" presStyleCnt="3" custScaleX="209266" custLinFactNeighborX="30336">
        <dgm:presLayoutVars>
          <dgm:chPref val="3"/>
        </dgm:presLayoutVars>
      </dgm:prSet>
      <dgm:spPr>
        <a:prstGeom prst="flowChartMultidocument">
          <a:avLst/>
        </a:prstGeom>
      </dgm:spPr>
      <dgm:t>
        <a:bodyPr/>
        <a:lstStyle/>
        <a:p>
          <a:endParaRPr lang="en-GB"/>
        </a:p>
      </dgm:t>
    </dgm:pt>
    <dgm:pt modelId="{A64CB312-511F-4201-8D40-7CA7AD027BAE}" type="pres">
      <dgm:prSet presAssocID="{18D34A5D-5386-4676-A8EE-8B438C23CD72}" presName="level3hierChild" presStyleCnt="0"/>
      <dgm:spPr/>
      <dgm:t>
        <a:bodyPr/>
        <a:lstStyle/>
        <a:p>
          <a:endParaRPr lang="en-GB"/>
        </a:p>
      </dgm:t>
    </dgm:pt>
    <dgm:pt modelId="{F7509987-79F8-422F-86DB-9BD48BBE0910}" type="pres">
      <dgm:prSet presAssocID="{D4EB8AF8-10F2-4E4D-BBD0-522BA8DC214B}" presName="conn2-1" presStyleLbl="parChTrans1D2" presStyleIdx="6" presStyleCnt="9" custScaleX="2000000"/>
      <dgm:spPr/>
      <dgm:t>
        <a:bodyPr/>
        <a:lstStyle/>
        <a:p>
          <a:endParaRPr lang="en-GB"/>
        </a:p>
      </dgm:t>
    </dgm:pt>
    <dgm:pt modelId="{F2ED5852-3CED-4262-ABB1-DF46CF491E0B}" type="pres">
      <dgm:prSet presAssocID="{D4EB8AF8-10F2-4E4D-BBD0-522BA8DC214B}" presName="connTx" presStyleLbl="parChTrans1D2" presStyleIdx="6" presStyleCnt="9"/>
      <dgm:spPr/>
      <dgm:t>
        <a:bodyPr/>
        <a:lstStyle/>
        <a:p>
          <a:endParaRPr lang="en-GB"/>
        </a:p>
      </dgm:t>
    </dgm:pt>
    <dgm:pt modelId="{5BD5D1C9-11CC-4BE2-8CAB-CAE463194B19}" type="pres">
      <dgm:prSet presAssocID="{23D88E99-9DEC-41CD-B88B-F00127A2CB99}" presName="root2" presStyleCnt="0"/>
      <dgm:spPr/>
      <dgm:t>
        <a:bodyPr/>
        <a:lstStyle/>
        <a:p>
          <a:endParaRPr lang="en-GB"/>
        </a:p>
      </dgm:t>
    </dgm:pt>
    <dgm:pt modelId="{DB581C1F-BBD5-4295-8422-3423C0CC7014}" type="pres">
      <dgm:prSet presAssocID="{23D88E99-9DEC-41CD-B88B-F00127A2CB99}" presName="LevelTwoTextNode" presStyleLbl="node2" presStyleIdx="6" presStyleCnt="9" custScaleX="112913">
        <dgm:presLayoutVars>
          <dgm:chPref val="3"/>
        </dgm:presLayoutVars>
      </dgm:prSet>
      <dgm:spPr>
        <a:prstGeom prst="flowChartDocument">
          <a:avLst/>
        </a:prstGeom>
      </dgm:spPr>
      <dgm:t>
        <a:bodyPr/>
        <a:lstStyle/>
        <a:p>
          <a:endParaRPr lang="en-GB"/>
        </a:p>
      </dgm:t>
    </dgm:pt>
    <dgm:pt modelId="{0DCBE86A-67C3-4F37-88E7-2C1985499292}" type="pres">
      <dgm:prSet presAssocID="{23D88E99-9DEC-41CD-B88B-F00127A2CB99}" presName="level3hierChild" presStyleCnt="0"/>
      <dgm:spPr/>
      <dgm:t>
        <a:bodyPr/>
        <a:lstStyle/>
        <a:p>
          <a:endParaRPr lang="en-GB"/>
        </a:p>
      </dgm:t>
    </dgm:pt>
    <dgm:pt modelId="{7659A773-C789-41EE-A0CA-AE19E2F1CC90}" type="pres">
      <dgm:prSet presAssocID="{B9813F5B-48F3-4EF5-BC3B-B4D57540B159}" presName="conn2-1" presStyleLbl="parChTrans1D2" presStyleIdx="7" presStyleCnt="9"/>
      <dgm:spPr/>
      <dgm:t>
        <a:bodyPr/>
        <a:lstStyle/>
        <a:p>
          <a:endParaRPr lang="en-GB"/>
        </a:p>
      </dgm:t>
    </dgm:pt>
    <dgm:pt modelId="{CE5F5186-9E85-4C7D-9636-7B4CA1401932}" type="pres">
      <dgm:prSet presAssocID="{B9813F5B-48F3-4EF5-BC3B-B4D57540B159}" presName="connTx" presStyleLbl="parChTrans1D2" presStyleIdx="7" presStyleCnt="9"/>
      <dgm:spPr/>
      <dgm:t>
        <a:bodyPr/>
        <a:lstStyle/>
        <a:p>
          <a:endParaRPr lang="en-GB"/>
        </a:p>
      </dgm:t>
    </dgm:pt>
    <dgm:pt modelId="{D76C5A26-7FA4-4DE8-B444-27250C5FE38C}" type="pres">
      <dgm:prSet presAssocID="{2D211BC0-FFE3-4E0A-AB82-1D796DFD4AF7}" presName="root2" presStyleCnt="0"/>
      <dgm:spPr/>
    </dgm:pt>
    <dgm:pt modelId="{5E070DCA-6141-4CDC-B670-2C6E03B4A759}" type="pres">
      <dgm:prSet presAssocID="{2D211BC0-FFE3-4E0A-AB82-1D796DFD4AF7}" presName="LevelTwoTextNode" presStyleLbl="node2" presStyleIdx="7" presStyleCnt="9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40550EAA-2C78-445D-A362-D8EA5A7B3848}" type="pres">
      <dgm:prSet presAssocID="{2D211BC0-FFE3-4E0A-AB82-1D796DFD4AF7}" presName="level3hierChild" presStyleCnt="0"/>
      <dgm:spPr/>
    </dgm:pt>
    <dgm:pt modelId="{05F44D56-B815-42FF-A0CE-47047ADBDAD2}" type="pres">
      <dgm:prSet presAssocID="{C6606349-5672-442E-A5B1-3B6EC2A628D0}" presName="conn2-1" presStyleLbl="parChTrans1D3" presStyleIdx="7" presStyleCnt="9"/>
      <dgm:spPr/>
      <dgm:t>
        <a:bodyPr/>
        <a:lstStyle/>
        <a:p>
          <a:endParaRPr lang="en-GB"/>
        </a:p>
      </dgm:t>
    </dgm:pt>
    <dgm:pt modelId="{B22B7B04-0F48-48E1-ABEE-8E9989B97F5A}" type="pres">
      <dgm:prSet presAssocID="{C6606349-5672-442E-A5B1-3B6EC2A628D0}" presName="connTx" presStyleLbl="parChTrans1D3" presStyleIdx="7" presStyleCnt="9"/>
      <dgm:spPr/>
      <dgm:t>
        <a:bodyPr/>
        <a:lstStyle/>
        <a:p>
          <a:endParaRPr lang="en-GB"/>
        </a:p>
      </dgm:t>
    </dgm:pt>
    <dgm:pt modelId="{023B41BB-D227-41BB-BB6E-6A1EF76B3B15}" type="pres">
      <dgm:prSet presAssocID="{1827863C-95DB-45C4-8D42-0D85AC7DB1F9}" presName="root2" presStyleCnt="0"/>
      <dgm:spPr/>
    </dgm:pt>
    <dgm:pt modelId="{983E0EB7-A579-4F15-934C-D56985D0E97D}" type="pres">
      <dgm:prSet presAssocID="{1827863C-95DB-45C4-8D42-0D85AC7DB1F9}" presName="LevelTwoTextNode" presStyleLbl="node3" presStyleIdx="7" presStyleCnt="9" custScaleX="139803" custLinFactNeighborX="13746">
        <dgm:presLayoutVars>
          <dgm:chPref val="3"/>
        </dgm:presLayoutVars>
      </dgm:prSet>
      <dgm:spPr>
        <a:prstGeom prst="flowChartDocument">
          <a:avLst/>
        </a:prstGeom>
      </dgm:spPr>
      <dgm:t>
        <a:bodyPr/>
        <a:lstStyle/>
        <a:p>
          <a:endParaRPr lang="en-GB"/>
        </a:p>
      </dgm:t>
    </dgm:pt>
    <dgm:pt modelId="{FEB3AAF7-62E1-43D4-A60B-493487CF6E8D}" type="pres">
      <dgm:prSet presAssocID="{1827863C-95DB-45C4-8D42-0D85AC7DB1F9}" presName="level3hierChild" presStyleCnt="0"/>
      <dgm:spPr/>
    </dgm:pt>
    <dgm:pt modelId="{3C9CBFC3-FB4D-43C3-9946-F80DA72775D5}" type="pres">
      <dgm:prSet presAssocID="{7F70E8A9-9CDB-4BE3-97A0-A547CB509FBF}" presName="conn2-1" presStyleLbl="parChTrans1D2" presStyleIdx="8" presStyleCnt="9"/>
      <dgm:spPr/>
      <dgm:t>
        <a:bodyPr/>
        <a:lstStyle/>
        <a:p>
          <a:endParaRPr lang="en-GB"/>
        </a:p>
      </dgm:t>
    </dgm:pt>
    <dgm:pt modelId="{2012A195-9D04-4B40-A67C-D87382A06527}" type="pres">
      <dgm:prSet presAssocID="{7F70E8A9-9CDB-4BE3-97A0-A547CB509FBF}" presName="connTx" presStyleLbl="parChTrans1D2" presStyleIdx="8" presStyleCnt="9"/>
      <dgm:spPr/>
      <dgm:t>
        <a:bodyPr/>
        <a:lstStyle/>
        <a:p>
          <a:endParaRPr lang="en-GB"/>
        </a:p>
      </dgm:t>
    </dgm:pt>
    <dgm:pt modelId="{65A1023A-4CD5-4DC6-ACCE-566CCC62B6B4}" type="pres">
      <dgm:prSet presAssocID="{0E592EFC-EC4B-49B2-8762-E878CD593E3A}" presName="root2" presStyleCnt="0"/>
      <dgm:spPr/>
    </dgm:pt>
    <dgm:pt modelId="{008AA575-C7EE-481F-8E5A-70B498B23351}" type="pres">
      <dgm:prSet presAssocID="{0E592EFC-EC4B-49B2-8762-E878CD593E3A}" presName="LevelTwoTextNode" presStyleLbl="node2" presStyleIdx="8" presStyleCnt="9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B78E01C4-360A-4A54-94D2-2EF413C57A24}" type="pres">
      <dgm:prSet presAssocID="{0E592EFC-EC4B-49B2-8762-E878CD593E3A}" presName="level3hierChild" presStyleCnt="0"/>
      <dgm:spPr/>
    </dgm:pt>
    <dgm:pt modelId="{6A0827AD-C4ED-47CF-9A76-9E8009271F53}" type="pres">
      <dgm:prSet presAssocID="{84C27BA7-C52C-4E4A-AC03-08EB641A07C9}" presName="conn2-1" presStyleLbl="parChTrans1D3" presStyleIdx="8" presStyleCnt="9"/>
      <dgm:spPr/>
      <dgm:t>
        <a:bodyPr/>
        <a:lstStyle/>
        <a:p>
          <a:endParaRPr lang="en-GB"/>
        </a:p>
      </dgm:t>
    </dgm:pt>
    <dgm:pt modelId="{3296692A-1800-409F-B58C-374559757FCB}" type="pres">
      <dgm:prSet presAssocID="{84C27BA7-C52C-4E4A-AC03-08EB641A07C9}" presName="connTx" presStyleLbl="parChTrans1D3" presStyleIdx="8" presStyleCnt="9"/>
      <dgm:spPr/>
      <dgm:t>
        <a:bodyPr/>
        <a:lstStyle/>
        <a:p>
          <a:endParaRPr lang="en-GB"/>
        </a:p>
      </dgm:t>
    </dgm:pt>
    <dgm:pt modelId="{418D6B30-FAB4-4C89-970F-19DAB08E44E3}" type="pres">
      <dgm:prSet presAssocID="{25637585-FB37-4C6E-AE64-5D712056C643}" presName="root2" presStyleCnt="0"/>
      <dgm:spPr/>
    </dgm:pt>
    <dgm:pt modelId="{7F95FDAB-3B35-4D5B-BBC5-204E545D0876}" type="pres">
      <dgm:prSet presAssocID="{25637585-FB37-4C6E-AE64-5D712056C643}" presName="LevelTwoTextNode" presStyleLbl="node3" presStyleIdx="8" presStyleCnt="9" custScaleX="111477" custLinFactNeighborX="13746">
        <dgm:presLayoutVars>
          <dgm:chPref val="3"/>
        </dgm:presLayoutVars>
      </dgm:prSet>
      <dgm:spPr>
        <a:prstGeom prst="flowChartDocument">
          <a:avLst/>
        </a:prstGeom>
      </dgm:spPr>
      <dgm:t>
        <a:bodyPr/>
        <a:lstStyle/>
        <a:p>
          <a:endParaRPr lang="en-GB"/>
        </a:p>
      </dgm:t>
    </dgm:pt>
    <dgm:pt modelId="{310E5CCC-B08B-41B3-88C5-0ACFBECEB274}" type="pres">
      <dgm:prSet presAssocID="{25637585-FB37-4C6E-AE64-5D712056C643}" presName="level3hierChild" presStyleCnt="0"/>
      <dgm:spPr/>
    </dgm:pt>
  </dgm:ptLst>
  <dgm:cxnLst>
    <dgm:cxn modelId="{ED28C4A0-279A-4BF3-B11A-EE6C5211CA30}" type="presOf" srcId="{D405E58C-0BFF-479D-9ABA-FB5264CAF22D}" destId="{7FFA155F-0FA2-4989-8D7F-60AF2E6F04E5}" srcOrd="0" destOrd="0" presId="urn:microsoft.com/office/officeart/2008/layout/HorizontalMultiLevelHierarchy"/>
    <dgm:cxn modelId="{9BE75BCA-7CC9-45E2-B5E8-793E16603A38}" type="presOf" srcId="{1F72B363-B160-4A80-A6C8-370EDD94B4CF}" destId="{0D01B59A-5FFE-4A83-B8D9-A6EDCFE2B05E}" srcOrd="0" destOrd="0" presId="urn:microsoft.com/office/officeart/2008/layout/HorizontalMultiLevelHierarchy"/>
    <dgm:cxn modelId="{547F4613-64F8-4988-90B3-9DDE4217EA46}" srcId="{54B13330-F421-42C5-AA70-1A17008674B8}" destId="{2D211BC0-FFE3-4E0A-AB82-1D796DFD4AF7}" srcOrd="7" destOrd="0" parTransId="{B9813F5B-48F3-4EF5-BC3B-B4D57540B159}" sibTransId="{B0B6D1A6-A7AD-4739-90D7-D41478B995FB}"/>
    <dgm:cxn modelId="{ED4CF839-E53D-4990-BF7C-63F005C4ACE7}" type="presOf" srcId="{C6606349-5672-442E-A5B1-3B6EC2A628D0}" destId="{B22B7B04-0F48-48E1-ABEE-8E9989B97F5A}" srcOrd="1" destOrd="0" presId="urn:microsoft.com/office/officeart/2008/layout/HorizontalMultiLevelHierarchy"/>
    <dgm:cxn modelId="{BFB13174-842A-4814-A9D5-64C55736CF59}" type="presOf" srcId="{B6B8F82E-09CD-4F01-834B-E97FC90C517D}" destId="{31066EA5-3788-412A-8DFC-F65B6009BADF}" srcOrd="0" destOrd="0" presId="urn:microsoft.com/office/officeart/2008/layout/HorizontalMultiLevelHierarchy"/>
    <dgm:cxn modelId="{23A33620-BAE4-4812-A79A-5655C985684E}" type="presOf" srcId="{24F8A180-91FD-4857-8800-1B193E7B5E68}" destId="{567A8510-BCF0-4F9A-9060-73BFD0AFD777}" srcOrd="1" destOrd="0" presId="urn:microsoft.com/office/officeart/2008/layout/HorizontalMultiLevelHierarchy"/>
    <dgm:cxn modelId="{5063BB7D-3A2B-4068-A4FD-66E810768AE3}" type="presOf" srcId="{84C27BA7-C52C-4E4A-AC03-08EB641A07C9}" destId="{3296692A-1800-409F-B58C-374559757FCB}" srcOrd="1" destOrd="0" presId="urn:microsoft.com/office/officeart/2008/layout/HorizontalMultiLevelHierarchy"/>
    <dgm:cxn modelId="{3F62E1D9-6E43-4391-9713-042CE4F149D4}" type="presOf" srcId="{D4EB8AF8-10F2-4E4D-BBD0-522BA8DC214B}" destId="{F7509987-79F8-422F-86DB-9BD48BBE0910}" srcOrd="0" destOrd="0" presId="urn:microsoft.com/office/officeart/2008/layout/HorizontalMultiLevelHierarchy"/>
    <dgm:cxn modelId="{9DA39498-A2C2-4202-B484-81064AA77DB3}" type="presOf" srcId="{23D88E99-9DEC-41CD-B88B-F00127A2CB99}" destId="{DB581C1F-BBD5-4295-8422-3423C0CC7014}" srcOrd="0" destOrd="0" presId="urn:microsoft.com/office/officeart/2008/layout/HorizontalMultiLevelHierarchy"/>
    <dgm:cxn modelId="{727ABCE2-8E4B-4A49-BB27-1E36A2EBD394}" srcId="{54B13330-F421-42C5-AA70-1A17008674B8}" destId="{8AEEA6EE-B10B-493B-AC72-ABCB89445B81}" srcOrd="3" destOrd="0" parTransId="{ECB0ED73-865F-4932-9831-3E4B37074419}" sibTransId="{DF4AEA0E-8521-4B97-997D-E1258734E68D}"/>
    <dgm:cxn modelId="{7944238B-BDF2-443E-B960-B356C3745AC4}" type="presOf" srcId="{A4ADDFF1-7882-423C-AA64-6F9186D451D8}" destId="{A5B26C97-0E77-41FA-A583-0CC5586F7601}" srcOrd="0" destOrd="0" presId="urn:microsoft.com/office/officeart/2008/layout/HorizontalMultiLevelHierarchy"/>
    <dgm:cxn modelId="{B185EFBC-8C3B-41A6-A48B-F6EBC1492B49}" type="presOf" srcId="{25637585-FB37-4C6E-AE64-5D712056C643}" destId="{7F95FDAB-3B35-4D5B-BBC5-204E545D0876}" srcOrd="0" destOrd="0" presId="urn:microsoft.com/office/officeart/2008/layout/HorizontalMultiLevelHierarchy"/>
    <dgm:cxn modelId="{3DFAD267-6BE6-4398-AFA8-C1BE0C736A8B}" type="presOf" srcId="{B5EB50BD-139D-4A8E-BB05-9ABBC2CBC816}" destId="{386D4363-5B6C-48F8-8046-C063024F0CD4}" srcOrd="0" destOrd="0" presId="urn:microsoft.com/office/officeart/2008/layout/HorizontalMultiLevelHierarchy"/>
    <dgm:cxn modelId="{A0523A2B-01FA-40D1-BA6F-CE4832505751}" type="presOf" srcId="{DF7503A4-9748-46BE-BE4E-64ECDC4FBBB9}" destId="{D4C30831-3188-44F0-B926-9FEBEF4AA72D}" srcOrd="0" destOrd="0" presId="urn:microsoft.com/office/officeart/2008/layout/HorizontalMultiLevelHierarchy"/>
    <dgm:cxn modelId="{5BC65BEB-1979-41D4-9310-92D47F995F5F}" srcId="{0E592EFC-EC4B-49B2-8762-E878CD593E3A}" destId="{25637585-FB37-4C6E-AE64-5D712056C643}" srcOrd="0" destOrd="0" parTransId="{84C27BA7-C52C-4E4A-AC03-08EB641A07C9}" sibTransId="{2B491D82-BC58-4B4D-B568-73EDAE69CF33}"/>
    <dgm:cxn modelId="{FF6DD803-C982-4761-8C4F-D641DC900C35}" type="presOf" srcId="{B9813F5B-48F3-4EF5-BC3B-B4D57540B159}" destId="{7659A773-C789-41EE-A0CA-AE19E2F1CC90}" srcOrd="0" destOrd="0" presId="urn:microsoft.com/office/officeart/2008/layout/HorizontalMultiLevelHierarchy"/>
    <dgm:cxn modelId="{63222AF8-ED80-46CA-B54D-F3CD2E14E39E}" type="presOf" srcId="{0345B78C-878B-4902-8084-0AE80E9CF16A}" destId="{F2BF9794-4818-4C17-B71E-F6D2CFB4B961}" srcOrd="0" destOrd="0" presId="urn:microsoft.com/office/officeart/2008/layout/HorizontalMultiLevelHierarchy"/>
    <dgm:cxn modelId="{B6DD3BBF-7755-4518-9FBB-0085EE837966}" srcId="{75BE9B0B-2BDB-463F-BE9D-C31D09866519}" destId="{3A2E7E30-0D97-4988-AEC1-EA43BF7AE0B4}" srcOrd="0" destOrd="0" parTransId="{AD4B420A-E960-4C56-904D-B17CBDF70A3B}" sibTransId="{48C0F6BD-9179-41F2-858A-8A6A668E4926}"/>
    <dgm:cxn modelId="{F9E7C4AB-3AEF-4BB4-8907-19A4B41DA803}" type="presOf" srcId="{950E381D-ED7E-4D83-A4B8-8568AB6025F9}" destId="{09D12B51-B6C7-4DC6-B49C-FFFA5368F147}" srcOrd="1" destOrd="0" presId="urn:microsoft.com/office/officeart/2008/layout/HorizontalMultiLevelHierarchy"/>
    <dgm:cxn modelId="{D8EBAA90-EB16-40BE-B2CB-78D894AFB956}" srcId="{54B13330-F421-42C5-AA70-1A17008674B8}" destId="{A4ADDFF1-7882-423C-AA64-6F9186D451D8}" srcOrd="2" destOrd="0" parTransId="{950E381D-ED7E-4D83-A4B8-8568AB6025F9}" sibTransId="{705E98B6-93FA-4737-877F-575788DFD423}"/>
    <dgm:cxn modelId="{8AA70EFA-1EB9-47CA-A040-C1DA24D6C150}" type="presOf" srcId="{B5A78A89-EE21-443A-AD88-636D47ABC153}" destId="{F688013D-F0BE-46BB-B736-4D8ADB403A7C}" srcOrd="1" destOrd="0" presId="urn:microsoft.com/office/officeart/2008/layout/HorizontalMultiLevelHierarchy"/>
    <dgm:cxn modelId="{747DE1EC-7668-4618-A003-975E5806A38C}" srcId="{37EC1EA4-ACA7-4ABD-B5B5-A17145C565E3}" destId="{DF7503A4-9748-46BE-BE4E-64ECDC4FBBB9}" srcOrd="1" destOrd="0" parTransId="{5C6EAECC-8A47-475F-ACA6-E09A3CB62EA0}" sibTransId="{159613EF-CE22-4E0C-8DA5-1CB9869A9657}"/>
    <dgm:cxn modelId="{6A47DB7C-7D66-42EE-BDAC-B9401957C971}" type="presOf" srcId="{1827863C-95DB-45C4-8D42-0D85AC7DB1F9}" destId="{983E0EB7-A579-4F15-934C-D56985D0E97D}" srcOrd="0" destOrd="0" presId="urn:microsoft.com/office/officeart/2008/layout/HorizontalMultiLevelHierarchy"/>
    <dgm:cxn modelId="{0BDF4435-9B61-49D5-973C-C6B85D9F6D24}" type="presOf" srcId="{950E381D-ED7E-4D83-A4B8-8568AB6025F9}" destId="{57C8A3E4-7C9A-43C4-9524-3ECCF2EC63A7}" srcOrd="0" destOrd="0" presId="urn:microsoft.com/office/officeart/2008/layout/HorizontalMultiLevelHierarchy"/>
    <dgm:cxn modelId="{A6F50D59-F4A7-4809-A57C-9BCE9B0215E5}" type="presOf" srcId="{3A2E7E30-0D97-4988-AEC1-EA43BF7AE0B4}" destId="{3300BBCC-6AC9-4DD6-9568-E0A5DA875C00}" srcOrd="0" destOrd="0" presId="urn:microsoft.com/office/officeart/2008/layout/HorizontalMultiLevelHierarchy"/>
    <dgm:cxn modelId="{EE226C17-FBD6-419A-90C4-3C3C17E7DD36}" type="presOf" srcId="{45DF46FE-5552-4308-A066-84250BE98403}" destId="{BFEC901C-22E4-4D42-8427-77359DF98E38}" srcOrd="1" destOrd="0" presId="urn:microsoft.com/office/officeart/2008/layout/HorizontalMultiLevelHierarchy"/>
    <dgm:cxn modelId="{DE309ADF-90DF-40EB-B7B9-DBC9026EBB8E}" type="presOf" srcId="{B5A78A89-EE21-443A-AD88-636D47ABC153}" destId="{35A4DAB7-D9B6-4AE1-885E-5EF0DCB1A387}" srcOrd="0" destOrd="0" presId="urn:microsoft.com/office/officeart/2008/layout/HorizontalMultiLevelHierarchy"/>
    <dgm:cxn modelId="{6252555F-F498-4519-9B64-A89E3E9A91B4}" srcId="{2074BDB5-1D06-422A-B45B-78C9FD3A9D32}" destId="{37EC1EA4-ACA7-4ABD-B5B5-A17145C565E3}" srcOrd="1" destOrd="0" parTransId="{06B43761-256B-49F9-ACEE-56B0392FC81A}" sibTransId="{F2B738F4-3F99-4A3F-A286-290423A0181B}"/>
    <dgm:cxn modelId="{2B24D462-30A8-4F79-91B1-80D46FB9D043}" type="presOf" srcId="{07427257-7B7F-437A-A691-85AFD6F2228C}" destId="{5DD0E4A8-000C-499E-915B-3F505C9926E8}" srcOrd="0" destOrd="0" presId="urn:microsoft.com/office/officeart/2008/layout/HorizontalMultiLevelHierarchy"/>
    <dgm:cxn modelId="{E8AA6B42-6E5D-4085-865F-FCD2455C9144}" type="presOf" srcId="{AD4B420A-E960-4C56-904D-B17CBDF70A3B}" destId="{EED7BC17-370A-4425-8FB3-91D3F62D87AC}" srcOrd="0" destOrd="0" presId="urn:microsoft.com/office/officeart/2008/layout/HorizontalMultiLevelHierarchy"/>
    <dgm:cxn modelId="{2897EF48-3C35-4FC7-B6B0-E36BBB922C2B}" type="presOf" srcId="{558E9BE2-A6B2-4E85-921C-9FD684EA2FD7}" destId="{1A4EAC15-35BF-4DF8-915E-FE48D53012CE}" srcOrd="0" destOrd="0" presId="urn:microsoft.com/office/officeart/2008/layout/HorizontalMultiLevelHierarchy"/>
    <dgm:cxn modelId="{9DD86AE0-C846-4AE9-857E-1FB0CCB27ED7}" type="presOf" srcId="{7F70E8A9-9CDB-4BE3-97A0-A547CB509FBF}" destId="{3C9CBFC3-FB4D-43C3-9946-F80DA72775D5}" srcOrd="0" destOrd="0" presId="urn:microsoft.com/office/officeart/2008/layout/HorizontalMultiLevelHierarchy"/>
    <dgm:cxn modelId="{96562B11-8F95-4074-8FC5-AA728BFC6F4F}" type="presOf" srcId="{2074BDB5-1D06-422A-B45B-78C9FD3A9D32}" destId="{EB125274-52C0-4A02-8826-AB14A67FBF68}" srcOrd="0" destOrd="0" presId="urn:microsoft.com/office/officeart/2008/layout/HorizontalMultiLevelHierarchy"/>
    <dgm:cxn modelId="{EE42B666-4971-4476-81A5-59E178F243EE}" type="presOf" srcId="{AF2E6075-12BB-44F9-B338-5D2CF97E2C60}" destId="{8BEA92FD-7AA7-4C54-A363-77F672F47FAD}" srcOrd="1" destOrd="0" presId="urn:microsoft.com/office/officeart/2008/layout/HorizontalMultiLevelHierarchy"/>
    <dgm:cxn modelId="{E54E5D22-EEB8-4607-BF64-0E0260720E18}" type="presOf" srcId="{04CB74A5-873C-4FFA-8B5E-52E083C039A1}" destId="{48A74B45-5CE6-4774-8729-4169037FAAEA}" srcOrd="0" destOrd="0" presId="urn:microsoft.com/office/officeart/2008/layout/HorizontalMultiLevelHierarchy"/>
    <dgm:cxn modelId="{3FE31B4A-EBE0-4A30-A3A4-965F324DAF88}" type="presOf" srcId="{7F70E8A9-9CDB-4BE3-97A0-A547CB509FBF}" destId="{2012A195-9D04-4B40-A67C-D87382A06527}" srcOrd="1" destOrd="0" presId="urn:microsoft.com/office/officeart/2008/layout/HorizontalMultiLevelHierarchy"/>
    <dgm:cxn modelId="{34547986-B343-478F-90BB-17AA42064569}" srcId="{1156188F-2B8C-4396-9898-051C2329E1C5}" destId="{2F5FAEFE-1EA9-41CB-9537-E3948DA75E82}" srcOrd="0" destOrd="0" parTransId="{B5A78A89-EE21-443A-AD88-636D47ABC153}" sibTransId="{329E628C-3532-40B0-AA1C-6ED2CC5FDCD9}"/>
    <dgm:cxn modelId="{3473A2BC-F93D-43DD-BF61-E79B2DC9FB11}" type="presOf" srcId="{6F8F7E8C-B811-4B12-AABD-CF8B632A3E0C}" destId="{D3B2807E-2D00-4BBB-B68D-AB005D2F6015}" srcOrd="0" destOrd="0" presId="urn:microsoft.com/office/officeart/2008/layout/HorizontalMultiLevelHierarchy"/>
    <dgm:cxn modelId="{D7018761-998B-474F-A865-AE99B14DFD66}" type="presOf" srcId="{75BE9B0B-2BDB-463F-BE9D-C31D09866519}" destId="{9FC171B3-9375-4F0A-989D-6E293A8A8369}" srcOrd="0" destOrd="0" presId="urn:microsoft.com/office/officeart/2008/layout/HorizontalMultiLevelHierarchy"/>
    <dgm:cxn modelId="{26499EAE-3008-4250-B2CD-55FE43E8BC7E}" type="presOf" srcId="{1AD49B2B-CE49-4482-99A1-C3A65402D993}" destId="{7F012391-3332-4BCA-873A-034FD03600FE}" srcOrd="0" destOrd="0" presId="urn:microsoft.com/office/officeart/2008/layout/HorizontalMultiLevelHierarchy"/>
    <dgm:cxn modelId="{8BC04A61-E314-4F37-89CA-14D622551427}" type="presOf" srcId="{5C6EAECC-8A47-475F-ACA6-E09A3CB62EA0}" destId="{E0E86F4F-9ECB-400B-9239-FDD1022B52B7}" srcOrd="0" destOrd="0" presId="urn:microsoft.com/office/officeart/2008/layout/HorizontalMultiLevelHierarchy"/>
    <dgm:cxn modelId="{5997FF70-C511-40C4-9F81-8755E09BE590}" srcId="{B5EB50BD-139D-4A8E-BB05-9ABBC2CBC816}" destId="{18D34A5D-5386-4676-A8EE-8B438C23CD72}" srcOrd="0" destOrd="0" parTransId="{2D57EFD5-DB3D-4156-A3F7-2D8E61616C45}" sibTransId="{9942721D-F78A-471F-8C4E-DE5F8362113F}"/>
    <dgm:cxn modelId="{56F64DCD-5A23-4DAD-8C14-742E71D3E221}" srcId="{54B13330-F421-42C5-AA70-1A17008674B8}" destId="{B6B8F82E-09CD-4F01-834B-E97FC90C517D}" srcOrd="0" destOrd="0" parTransId="{1AD49B2B-CE49-4482-99A1-C3A65402D993}" sibTransId="{06483560-7260-45FD-912E-BDDB9C621AEE}"/>
    <dgm:cxn modelId="{42B0A21D-ECF5-43DC-A0B7-B084D1D1CCB7}" srcId="{54B13330-F421-42C5-AA70-1A17008674B8}" destId="{23D88E99-9DEC-41CD-B88B-F00127A2CB99}" srcOrd="6" destOrd="0" parTransId="{D4EB8AF8-10F2-4E4D-BBD0-522BA8DC214B}" sibTransId="{E4DBB80B-177F-4778-97C2-6D268A4D569E}"/>
    <dgm:cxn modelId="{12C5F24B-DB0D-4177-BF99-01C50A2CC487}" type="presOf" srcId="{45DF46FE-5552-4308-A066-84250BE98403}" destId="{064AC099-D32D-4278-BEE3-BFD4EF1F841F}" srcOrd="0" destOrd="0" presId="urn:microsoft.com/office/officeart/2008/layout/HorizontalMultiLevelHierarchy"/>
    <dgm:cxn modelId="{0563D47E-8F3E-478D-A90F-43A1109CA333}" type="presOf" srcId="{B9813F5B-48F3-4EF5-BC3B-B4D57540B159}" destId="{CE5F5186-9E85-4C7D-9636-7B4CA1401932}" srcOrd="1" destOrd="0" presId="urn:microsoft.com/office/officeart/2008/layout/HorizontalMultiLevelHierarchy"/>
    <dgm:cxn modelId="{4CA8C21E-C329-4F31-ABF2-D39FEEFC32E9}" srcId="{2074BDB5-1D06-422A-B45B-78C9FD3A9D32}" destId="{6F8F7E8C-B811-4B12-AABD-CF8B632A3E0C}" srcOrd="0" destOrd="0" parTransId="{24F8A180-91FD-4857-8800-1B193E7B5E68}" sibTransId="{A90B35EE-AE4F-4A88-B79B-C87AA5BFA83C}"/>
    <dgm:cxn modelId="{CABC6690-9C61-4660-BD62-4B781140F62F}" type="presOf" srcId="{18D34A5D-5386-4676-A8EE-8B438C23CD72}" destId="{29DBE660-6C98-40EF-8C86-F54F31F8182B}" srcOrd="0" destOrd="0" presId="urn:microsoft.com/office/officeart/2008/layout/HorizontalMultiLevelHierarchy"/>
    <dgm:cxn modelId="{51962030-3B72-4200-8CF8-AE31AFA3C982}" srcId="{04CB74A5-873C-4FFA-8B5E-52E083C039A1}" destId="{54B13330-F421-42C5-AA70-1A17008674B8}" srcOrd="0" destOrd="0" parTransId="{EB9703AF-5954-4CCD-9613-126E35B6383E}" sibTransId="{955D7C21-EBD8-41F5-9484-C39C79E83882}"/>
    <dgm:cxn modelId="{83054407-8274-4EB0-8EB7-BF0508BCD544}" type="presOf" srcId="{24F8A180-91FD-4857-8800-1B193E7B5E68}" destId="{0D74CEF3-9335-4B23-98D6-9ADDEA51D7F9}" srcOrd="0" destOrd="0" presId="urn:microsoft.com/office/officeart/2008/layout/HorizontalMultiLevelHierarchy"/>
    <dgm:cxn modelId="{9BCB7AB4-8263-4854-A190-5D394D8EA03E}" type="presOf" srcId="{06B43761-256B-49F9-ACEE-56B0392FC81A}" destId="{26936758-9DAB-4781-9F1B-CA9EEBD18245}" srcOrd="0" destOrd="0" presId="urn:microsoft.com/office/officeart/2008/layout/HorizontalMultiLevelHierarchy"/>
    <dgm:cxn modelId="{DB83C23A-6598-4FBF-B3E7-4E23A75AF737}" srcId="{75BE9B0B-2BDB-463F-BE9D-C31D09866519}" destId="{B5EB50BD-139D-4A8E-BB05-9ABBC2CBC816}" srcOrd="1" destOrd="0" parTransId="{07427257-7B7F-437A-A691-85AFD6F2228C}" sibTransId="{FE8A4410-44C0-44EC-94D6-99F60AF48F4D}"/>
    <dgm:cxn modelId="{2146700B-9EF8-459B-9E62-661C12D25D05}" type="presOf" srcId="{54B13330-F421-42C5-AA70-1A17008674B8}" destId="{B325A06F-D7AF-48D6-A433-D30945A84C4F}" srcOrd="0" destOrd="0" presId="urn:microsoft.com/office/officeart/2008/layout/HorizontalMultiLevelHierarchy"/>
    <dgm:cxn modelId="{005C04F6-DA63-4039-B237-B55298EDD5C3}" type="presOf" srcId="{84C27BA7-C52C-4E4A-AC03-08EB641A07C9}" destId="{6A0827AD-C4ED-47CF-9A76-9E8009271F53}" srcOrd="0" destOrd="0" presId="urn:microsoft.com/office/officeart/2008/layout/HorizontalMultiLevelHierarchy"/>
    <dgm:cxn modelId="{EE6DA0BF-D8F5-4BC7-AA3D-18CAD3EDE323}" type="presOf" srcId="{2D211BC0-FFE3-4E0A-AB82-1D796DFD4AF7}" destId="{5E070DCA-6141-4CDC-B670-2C6E03B4A759}" srcOrd="0" destOrd="0" presId="urn:microsoft.com/office/officeart/2008/layout/HorizontalMultiLevelHierarchy"/>
    <dgm:cxn modelId="{B8B550B1-6E1A-48D0-A0B8-E2E02CF3C2D1}" srcId="{54B13330-F421-42C5-AA70-1A17008674B8}" destId="{75BE9B0B-2BDB-463F-BE9D-C31D09866519}" srcOrd="5" destOrd="0" parTransId="{AF2E6075-12BB-44F9-B338-5D2CF97E2C60}" sibTransId="{9AF4F34E-EDF6-4F59-84CA-83CCB479BB3D}"/>
    <dgm:cxn modelId="{E584A865-1282-4043-99F5-C2664DBA198C}" srcId="{54B13330-F421-42C5-AA70-1A17008674B8}" destId="{2074BDB5-1D06-422A-B45B-78C9FD3A9D32}" srcOrd="4" destOrd="0" parTransId="{45DF46FE-5552-4308-A066-84250BE98403}" sibTransId="{E31254C1-5FC3-4D12-96C0-2AAB305B28F4}"/>
    <dgm:cxn modelId="{265B265E-2706-4FBE-9FCF-E82A089C95F9}" type="presOf" srcId="{2F5FAEFE-1EA9-41CB-9537-E3948DA75E82}" destId="{E50C2439-5302-4073-A4A6-DD0B3CA2D779}" srcOrd="0" destOrd="0" presId="urn:microsoft.com/office/officeart/2008/layout/HorizontalMultiLevelHierarchy"/>
    <dgm:cxn modelId="{4500107C-880E-4960-8F24-F7A8C502969A}" srcId="{8AEEA6EE-B10B-493B-AC72-ABCB89445B81}" destId="{D405E58C-0BFF-479D-9ABA-FB5264CAF22D}" srcOrd="0" destOrd="0" parTransId="{1F72B363-B160-4A80-A6C8-370EDD94B4CF}" sibTransId="{ED46DFF8-ADE0-40BB-818A-3E8B74A47F42}"/>
    <dgm:cxn modelId="{3DBECB0A-D97C-4103-9455-400C46699EDD}" type="presOf" srcId="{1156188F-2B8C-4396-9898-051C2329E1C5}" destId="{548BEBB0-D16C-432C-B6DC-C7FC389D01DC}" srcOrd="0" destOrd="0" presId="urn:microsoft.com/office/officeart/2008/layout/HorizontalMultiLevelHierarchy"/>
    <dgm:cxn modelId="{C7433438-9693-43AB-A4DC-3DCD702B0EE0}" type="presOf" srcId="{8AEEA6EE-B10B-493B-AC72-ABCB89445B81}" destId="{0A31862F-7E3F-46A2-99D4-B96370DB3536}" srcOrd="0" destOrd="0" presId="urn:microsoft.com/office/officeart/2008/layout/HorizontalMultiLevelHierarchy"/>
    <dgm:cxn modelId="{84865FF4-687E-483E-B6F7-E95131CE252B}" type="presOf" srcId="{69D32B0C-CC73-4041-8EB4-7ECB98363973}" destId="{842A7FF0-811E-408E-B9A8-59EE86BF36C3}" srcOrd="1" destOrd="0" presId="urn:microsoft.com/office/officeart/2008/layout/HorizontalMultiLevelHierarchy"/>
    <dgm:cxn modelId="{3AD88144-6CCE-4D84-9BED-920DACA3330D}" type="presOf" srcId="{AD4B420A-E960-4C56-904D-B17CBDF70A3B}" destId="{3F46C014-7FFA-4A99-B0F2-7B36FACEBAB0}" srcOrd="1" destOrd="0" presId="urn:microsoft.com/office/officeart/2008/layout/HorizontalMultiLevelHierarchy"/>
    <dgm:cxn modelId="{FEA85E63-E78F-4F17-91DA-C037A80EAFE3}" type="presOf" srcId="{AF2E6075-12BB-44F9-B338-5D2CF97E2C60}" destId="{243F0976-F465-4195-A98A-24EBB1E78465}" srcOrd="0" destOrd="0" presId="urn:microsoft.com/office/officeart/2008/layout/HorizontalMultiLevelHierarchy"/>
    <dgm:cxn modelId="{4933B78C-C2EF-4CEE-A444-3977E004E7A3}" type="presOf" srcId="{0E592EFC-EC4B-49B2-8762-E878CD593E3A}" destId="{008AA575-C7EE-481F-8E5A-70B498B23351}" srcOrd="0" destOrd="0" presId="urn:microsoft.com/office/officeart/2008/layout/HorizontalMultiLevelHierarchy"/>
    <dgm:cxn modelId="{18E36919-9B79-46FD-A855-13A822039C88}" type="presOf" srcId="{ECB0ED73-865F-4932-9831-3E4B37074419}" destId="{94E6744A-2397-490C-9C52-22C4C5813703}" srcOrd="1" destOrd="0" presId="urn:microsoft.com/office/officeart/2008/layout/HorizontalMultiLevelHierarchy"/>
    <dgm:cxn modelId="{4A490BBD-18D4-40D2-83FB-A2535CF2347B}" type="presOf" srcId="{2D57EFD5-DB3D-4156-A3F7-2D8E61616C45}" destId="{88C98D39-914E-476B-A9DB-31880AF3EEFA}" srcOrd="1" destOrd="0" presId="urn:microsoft.com/office/officeart/2008/layout/HorizontalMultiLevelHierarchy"/>
    <dgm:cxn modelId="{B2657C5F-9945-46FB-9C62-05E5E0A7F67C}" srcId="{54B13330-F421-42C5-AA70-1A17008674B8}" destId="{0E592EFC-EC4B-49B2-8762-E878CD593E3A}" srcOrd="8" destOrd="0" parTransId="{7F70E8A9-9CDB-4BE3-97A0-A547CB509FBF}" sibTransId="{AB8BD533-E981-4ACF-81AF-C006C75E7DB4}"/>
    <dgm:cxn modelId="{EA6B65B5-64D4-48AE-84BA-18F4896DA1A4}" type="presOf" srcId="{1AD49B2B-CE49-4482-99A1-C3A65402D993}" destId="{8F67BFA0-5899-4F66-988A-B943E15B2679}" srcOrd="1" destOrd="0" presId="urn:microsoft.com/office/officeart/2008/layout/HorizontalMultiLevelHierarchy"/>
    <dgm:cxn modelId="{9FCF22C4-5F88-4F80-B49A-B104D588CE43}" srcId="{54B13330-F421-42C5-AA70-1A17008674B8}" destId="{1156188F-2B8C-4396-9898-051C2329E1C5}" srcOrd="1" destOrd="0" parTransId="{303742BD-6784-441F-93B8-679D96BEDC3D}" sibTransId="{8DDB81A5-8CA1-4913-9826-078D259DDE78}"/>
    <dgm:cxn modelId="{6227445D-F6B2-4219-964C-46AF91F12EBB}" type="presOf" srcId="{0345B78C-878B-4902-8084-0AE80E9CF16A}" destId="{A72DC1AD-4E9F-4886-B3BA-14E3602FFE3E}" srcOrd="1" destOrd="0" presId="urn:microsoft.com/office/officeart/2008/layout/HorizontalMultiLevelHierarchy"/>
    <dgm:cxn modelId="{1C3B101C-A676-47E8-9A2E-C82EE6A94550}" type="presOf" srcId="{69D32B0C-CC73-4041-8EB4-7ECB98363973}" destId="{BFE6B8CB-9F7C-4749-8551-B221692DA4A1}" srcOrd="0" destOrd="0" presId="urn:microsoft.com/office/officeart/2008/layout/HorizontalMultiLevelHierarchy"/>
    <dgm:cxn modelId="{71AC8494-EC5F-4DFA-A09B-F62F8DAAC5AA}" type="presOf" srcId="{5C6EAECC-8A47-475F-ACA6-E09A3CB62EA0}" destId="{74FE04A5-0ACE-4AE9-9389-E8B1F70860CC}" srcOrd="1" destOrd="0" presId="urn:microsoft.com/office/officeart/2008/layout/HorizontalMultiLevelHierarchy"/>
    <dgm:cxn modelId="{AF9E6DE0-2607-4235-9FA6-E242C3E16179}" srcId="{2D211BC0-FFE3-4E0A-AB82-1D796DFD4AF7}" destId="{1827863C-95DB-45C4-8D42-0D85AC7DB1F9}" srcOrd="0" destOrd="0" parTransId="{C6606349-5672-442E-A5B1-3B6EC2A628D0}" sibTransId="{1BF275A3-99EF-4F2B-B786-745EA761BCA8}"/>
    <dgm:cxn modelId="{AB86810C-503C-4483-B993-E3B5D1A8A517}" type="presOf" srcId="{303742BD-6784-441F-93B8-679D96BEDC3D}" destId="{771C85E9-EA07-4D9D-82E2-641FCFAA20BC}" srcOrd="1" destOrd="0" presId="urn:microsoft.com/office/officeart/2008/layout/HorizontalMultiLevelHierarchy"/>
    <dgm:cxn modelId="{3CFD2860-1AD0-4AF0-8B15-2D01D8F153BF}" srcId="{A4ADDFF1-7882-423C-AA64-6F9186D451D8}" destId="{958148BA-D080-4F89-906C-07651A29ED1D}" srcOrd="0" destOrd="0" parTransId="{0345B78C-878B-4902-8084-0AE80E9CF16A}" sibTransId="{3FF8CE95-583A-4852-8201-EB1C191B396D}"/>
    <dgm:cxn modelId="{05F5D036-D327-4104-82F3-99FA94EAA78B}" srcId="{37EC1EA4-ACA7-4ABD-B5B5-A17145C565E3}" destId="{558E9BE2-A6B2-4E85-921C-9FD684EA2FD7}" srcOrd="0" destOrd="0" parTransId="{69D32B0C-CC73-4041-8EB4-7ECB98363973}" sibTransId="{E79B7ED0-F8D9-468E-953C-8B4CEAAD469E}"/>
    <dgm:cxn modelId="{245DFE69-E2DF-499C-BBB1-7D427E89FF8A}" type="presOf" srcId="{2D57EFD5-DB3D-4156-A3F7-2D8E61616C45}" destId="{A400F115-1E3B-44F8-8D1E-40E47E660FAF}" srcOrd="0" destOrd="0" presId="urn:microsoft.com/office/officeart/2008/layout/HorizontalMultiLevelHierarchy"/>
    <dgm:cxn modelId="{02E9F5E3-FFA5-498D-B555-1D09FFD3FA28}" type="presOf" srcId="{D4EB8AF8-10F2-4E4D-BBD0-522BA8DC214B}" destId="{F2ED5852-3CED-4262-ABB1-DF46CF491E0B}" srcOrd="1" destOrd="0" presId="urn:microsoft.com/office/officeart/2008/layout/HorizontalMultiLevelHierarchy"/>
    <dgm:cxn modelId="{61984FEE-0291-4581-8D53-CA04B7AB0976}" type="presOf" srcId="{303742BD-6784-441F-93B8-679D96BEDC3D}" destId="{713DFD89-4B6B-47B2-8203-544899CE5C74}" srcOrd="0" destOrd="0" presId="urn:microsoft.com/office/officeart/2008/layout/HorizontalMultiLevelHierarchy"/>
    <dgm:cxn modelId="{62A386FC-BA66-4D2D-8C80-EEABA1A4BFE9}" type="presOf" srcId="{37EC1EA4-ACA7-4ABD-B5B5-A17145C565E3}" destId="{47C09220-D8AF-482D-A8EF-E0E0574EBB2F}" srcOrd="0" destOrd="0" presId="urn:microsoft.com/office/officeart/2008/layout/HorizontalMultiLevelHierarchy"/>
    <dgm:cxn modelId="{5C02553D-2B1F-466D-BA31-884A93FD86FA}" type="presOf" srcId="{1F72B363-B160-4A80-A6C8-370EDD94B4CF}" destId="{82E38931-4962-40FE-9F98-C9CB41EA7B26}" srcOrd="1" destOrd="0" presId="urn:microsoft.com/office/officeart/2008/layout/HorizontalMultiLevelHierarchy"/>
    <dgm:cxn modelId="{DD634649-B9AA-4DF0-A468-C22A7AD69AD1}" type="presOf" srcId="{07427257-7B7F-437A-A691-85AFD6F2228C}" destId="{5FE8D906-13BB-4994-997F-60B4BEDC516D}" srcOrd="1" destOrd="0" presId="urn:microsoft.com/office/officeart/2008/layout/HorizontalMultiLevelHierarchy"/>
    <dgm:cxn modelId="{F2CB4F90-AB4C-4C72-83E4-1F5722D126F1}" type="presOf" srcId="{C6606349-5672-442E-A5B1-3B6EC2A628D0}" destId="{05F44D56-B815-42FF-A0CE-47047ADBDAD2}" srcOrd="0" destOrd="0" presId="urn:microsoft.com/office/officeart/2008/layout/HorizontalMultiLevelHierarchy"/>
    <dgm:cxn modelId="{DC728E0C-71E8-4F5E-80FA-5B0FE8CBFB8D}" type="presOf" srcId="{ECB0ED73-865F-4932-9831-3E4B37074419}" destId="{8AE0D171-6F72-469E-B5C6-F9E7C296DEDB}" srcOrd="0" destOrd="0" presId="urn:microsoft.com/office/officeart/2008/layout/HorizontalMultiLevelHierarchy"/>
    <dgm:cxn modelId="{CEC1A902-4CCE-4212-B125-9C5929C04CA8}" type="presOf" srcId="{06B43761-256B-49F9-ACEE-56B0392FC81A}" destId="{1BCD8A5B-C559-4EB4-A181-899C76ED3F1B}" srcOrd="1" destOrd="0" presId="urn:microsoft.com/office/officeart/2008/layout/HorizontalMultiLevelHierarchy"/>
    <dgm:cxn modelId="{42ECDBD8-89A7-42A8-8640-495EECE04C56}" type="presOf" srcId="{958148BA-D080-4F89-906C-07651A29ED1D}" destId="{1AEACB23-D78F-4B4D-A9E4-0DBACFC420C3}" srcOrd="0" destOrd="0" presId="urn:microsoft.com/office/officeart/2008/layout/HorizontalMultiLevelHierarchy"/>
    <dgm:cxn modelId="{7162C5D5-4FB9-47A7-93CB-EF54D811FB44}" type="presParOf" srcId="{48A74B45-5CE6-4774-8729-4169037FAAEA}" destId="{8A2DDC9E-2737-4AD1-95EB-65BC48872029}" srcOrd="0" destOrd="0" presId="urn:microsoft.com/office/officeart/2008/layout/HorizontalMultiLevelHierarchy"/>
    <dgm:cxn modelId="{43A7452E-5E11-4805-ACEA-0525C2CC5CCC}" type="presParOf" srcId="{8A2DDC9E-2737-4AD1-95EB-65BC48872029}" destId="{B325A06F-D7AF-48D6-A433-D30945A84C4F}" srcOrd="0" destOrd="0" presId="urn:microsoft.com/office/officeart/2008/layout/HorizontalMultiLevelHierarchy"/>
    <dgm:cxn modelId="{87A9C5D0-4563-47CA-A044-BEA1180812D2}" type="presParOf" srcId="{8A2DDC9E-2737-4AD1-95EB-65BC48872029}" destId="{BE6D9DC3-4699-4B9B-A412-E4D71818AE5D}" srcOrd="1" destOrd="0" presId="urn:microsoft.com/office/officeart/2008/layout/HorizontalMultiLevelHierarchy"/>
    <dgm:cxn modelId="{0367A7BC-270C-49EF-BEB2-FC8CA159F400}" type="presParOf" srcId="{BE6D9DC3-4699-4B9B-A412-E4D71818AE5D}" destId="{7F012391-3332-4BCA-873A-034FD03600FE}" srcOrd="0" destOrd="0" presId="urn:microsoft.com/office/officeart/2008/layout/HorizontalMultiLevelHierarchy"/>
    <dgm:cxn modelId="{A95A780F-4E65-47CB-99B3-580EC68BD365}" type="presParOf" srcId="{7F012391-3332-4BCA-873A-034FD03600FE}" destId="{8F67BFA0-5899-4F66-988A-B943E15B2679}" srcOrd="0" destOrd="0" presId="urn:microsoft.com/office/officeart/2008/layout/HorizontalMultiLevelHierarchy"/>
    <dgm:cxn modelId="{3608A035-4167-494F-BDF5-8EE32D15F87C}" type="presParOf" srcId="{BE6D9DC3-4699-4B9B-A412-E4D71818AE5D}" destId="{D8548136-1877-498A-9903-CF983E23E91C}" srcOrd="1" destOrd="0" presId="urn:microsoft.com/office/officeart/2008/layout/HorizontalMultiLevelHierarchy"/>
    <dgm:cxn modelId="{BD672DBD-B196-4284-915C-0718BD06910A}" type="presParOf" srcId="{D8548136-1877-498A-9903-CF983E23E91C}" destId="{31066EA5-3788-412A-8DFC-F65B6009BADF}" srcOrd="0" destOrd="0" presId="urn:microsoft.com/office/officeart/2008/layout/HorizontalMultiLevelHierarchy"/>
    <dgm:cxn modelId="{1864E5F1-558F-4463-96E2-9376173E6EE8}" type="presParOf" srcId="{D8548136-1877-498A-9903-CF983E23E91C}" destId="{330B6333-C247-4476-B85A-0F1C3E693687}" srcOrd="1" destOrd="0" presId="urn:microsoft.com/office/officeart/2008/layout/HorizontalMultiLevelHierarchy"/>
    <dgm:cxn modelId="{2D745256-DD9A-46C4-BACB-4DCDED526CA0}" type="presParOf" srcId="{BE6D9DC3-4699-4B9B-A412-E4D71818AE5D}" destId="{713DFD89-4B6B-47B2-8203-544899CE5C74}" srcOrd="2" destOrd="0" presId="urn:microsoft.com/office/officeart/2008/layout/HorizontalMultiLevelHierarchy"/>
    <dgm:cxn modelId="{571CE6FE-D197-4DE4-92AF-9E0F93366A80}" type="presParOf" srcId="{713DFD89-4B6B-47B2-8203-544899CE5C74}" destId="{771C85E9-EA07-4D9D-82E2-641FCFAA20BC}" srcOrd="0" destOrd="0" presId="urn:microsoft.com/office/officeart/2008/layout/HorizontalMultiLevelHierarchy"/>
    <dgm:cxn modelId="{54EB45D7-C577-489B-A0D7-2C7434D6FDA2}" type="presParOf" srcId="{BE6D9DC3-4699-4B9B-A412-E4D71818AE5D}" destId="{404AE31F-1FDD-4E65-A790-28F753D7CFAB}" srcOrd="3" destOrd="0" presId="urn:microsoft.com/office/officeart/2008/layout/HorizontalMultiLevelHierarchy"/>
    <dgm:cxn modelId="{9D6F3A40-0782-45BF-9926-7BA1713B250A}" type="presParOf" srcId="{404AE31F-1FDD-4E65-A790-28F753D7CFAB}" destId="{548BEBB0-D16C-432C-B6DC-C7FC389D01DC}" srcOrd="0" destOrd="0" presId="urn:microsoft.com/office/officeart/2008/layout/HorizontalMultiLevelHierarchy"/>
    <dgm:cxn modelId="{81762E2F-95B4-484F-90B5-08AB60081801}" type="presParOf" srcId="{404AE31F-1FDD-4E65-A790-28F753D7CFAB}" destId="{583EF347-8BAE-4BE4-A9D5-B3EC4CD9313E}" srcOrd="1" destOrd="0" presId="urn:microsoft.com/office/officeart/2008/layout/HorizontalMultiLevelHierarchy"/>
    <dgm:cxn modelId="{C255C492-3A02-47C4-B7D8-A092A28E7C13}" type="presParOf" srcId="{583EF347-8BAE-4BE4-A9D5-B3EC4CD9313E}" destId="{35A4DAB7-D9B6-4AE1-885E-5EF0DCB1A387}" srcOrd="0" destOrd="0" presId="urn:microsoft.com/office/officeart/2008/layout/HorizontalMultiLevelHierarchy"/>
    <dgm:cxn modelId="{44DE7FF7-8673-4DE9-9739-6FE7D24897A6}" type="presParOf" srcId="{35A4DAB7-D9B6-4AE1-885E-5EF0DCB1A387}" destId="{F688013D-F0BE-46BB-B736-4D8ADB403A7C}" srcOrd="0" destOrd="0" presId="urn:microsoft.com/office/officeart/2008/layout/HorizontalMultiLevelHierarchy"/>
    <dgm:cxn modelId="{EB23BED2-1513-4B94-8923-EB66480E1C24}" type="presParOf" srcId="{583EF347-8BAE-4BE4-A9D5-B3EC4CD9313E}" destId="{4E577D91-EE5D-4494-8F0B-1DA7F4FC807A}" srcOrd="1" destOrd="0" presId="urn:microsoft.com/office/officeart/2008/layout/HorizontalMultiLevelHierarchy"/>
    <dgm:cxn modelId="{CDB5C804-1E66-47BE-9DC7-1E3DE5B96F82}" type="presParOf" srcId="{4E577D91-EE5D-4494-8F0B-1DA7F4FC807A}" destId="{E50C2439-5302-4073-A4A6-DD0B3CA2D779}" srcOrd="0" destOrd="0" presId="urn:microsoft.com/office/officeart/2008/layout/HorizontalMultiLevelHierarchy"/>
    <dgm:cxn modelId="{B1CA86AF-8A60-4715-8361-3A3B5FB81539}" type="presParOf" srcId="{4E577D91-EE5D-4494-8F0B-1DA7F4FC807A}" destId="{E0151DD4-F1BB-4C0F-8549-B59E73DD9B6B}" srcOrd="1" destOrd="0" presId="urn:microsoft.com/office/officeart/2008/layout/HorizontalMultiLevelHierarchy"/>
    <dgm:cxn modelId="{438969BB-E70A-4440-B375-5202C6B24520}" type="presParOf" srcId="{BE6D9DC3-4699-4B9B-A412-E4D71818AE5D}" destId="{57C8A3E4-7C9A-43C4-9524-3ECCF2EC63A7}" srcOrd="4" destOrd="0" presId="urn:microsoft.com/office/officeart/2008/layout/HorizontalMultiLevelHierarchy"/>
    <dgm:cxn modelId="{F31AB295-29B4-4A73-95B2-610C3C864634}" type="presParOf" srcId="{57C8A3E4-7C9A-43C4-9524-3ECCF2EC63A7}" destId="{09D12B51-B6C7-4DC6-B49C-FFFA5368F147}" srcOrd="0" destOrd="0" presId="urn:microsoft.com/office/officeart/2008/layout/HorizontalMultiLevelHierarchy"/>
    <dgm:cxn modelId="{7C09F28F-AF96-404C-B685-3883DBA4BA4B}" type="presParOf" srcId="{BE6D9DC3-4699-4B9B-A412-E4D71818AE5D}" destId="{A800586A-F5C1-4030-9A3A-78BDED87C293}" srcOrd="5" destOrd="0" presId="urn:microsoft.com/office/officeart/2008/layout/HorizontalMultiLevelHierarchy"/>
    <dgm:cxn modelId="{4A01C464-47B5-43F2-B02F-39BDA1813F19}" type="presParOf" srcId="{A800586A-F5C1-4030-9A3A-78BDED87C293}" destId="{A5B26C97-0E77-41FA-A583-0CC5586F7601}" srcOrd="0" destOrd="0" presId="urn:microsoft.com/office/officeart/2008/layout/HorizontalMultiLevelHierarchy"/>
    <dgm:cxn modelId="{B3A30454-1BB9-4D98-AA8E-2F8F98BEB6E6}" type="presParOf" srcId="{A800586A-F5C1-4030-9A3A-78BDED87C293}" destId="{AB1599FE-5BD0-4747-A199-179E13F30441}" srcOrd="1" destOrd="0" presId="urn:microsoft.com/office/officeart/2008/layout/HorizontalMultiLevelHierarchy"/>
    <dgm:cxn modelId="{89CDE8A8-C68C-4EBB-AAD0-8ECCE1165599}" type="presParOf" srcId="{AB1599FE-5BD0-4747-A199-179E13F30441}" destId="{F2BF9794-4818-4C17-B71E-F6D2CFB4B961}" srcOrd="0" destOrd="0" presId="urn:microsoft.com/office/officeart/2008/layout/HorizontalMultiLevelHierarchy"/>
    <dgm:cxn modelId="{F0E990E8-513D-48D6-A608-FAAA773F116B}" type="presParOf" srcId="{F2BF9794-4818-4C17-B71E-F6D2CFB4B961}" destId="{A72DC1AD-4E9F-4886-B3BA-14E3602FFE3E}" srcOrd="0" destOrd="0" presId="urn:microsoft.com/office/officeart/2008/layout/HorizontalMultiLevelHierarchy"/>
    <dgm:cxn modelId="{F21B2FE2-4723-4A0A-88E0-856F55DE3437}" type="presParOf" srcId="{AB1599FE-5BD0-4747-A199-179E13F30441}" destId="{30FF6B4E-6584-4045-8EF2-B87E82389C0C}" srcOrd="1" destOrd="0" presId="urn:microsoft.com/office/officeart/2008/layout/HorizontalMultiLevelHierarchy"/>
    <dgm:cxn modelId="{55D060E2-B70F-4650-BBCD-0A7D3371BA76}" type="presParOf" srcId="{30FF6B4E-6584-4045-8EF2-B87E82389C0C}" destId="{1AEACB23-D78F-4B4D-A9E4-0DBACFC420C3}" srcOrd="0" destOrd="0" presId="urn:microsoft.com/office/officeart/2008/layout/HorizontalMultiLevelHierarchy"/>
    <dgm:cxn modelId="{04EE631E-09E9-4272-900F-6BE47849726E}" type="presParOf" srcId="{30FF6B4E-6584-4045-8EF2-B87E82389C0C}" destId="{15C8B06C-74AD-4DA6-8DEE-E0E5F667E3C5}" srcOrd="1" destOrd="0" presId="urn:microsoft.com/office/officeart/2008/layout/HorizontalMultiLevelHierarchy"/>
    <dgm:cxn modelId="{F4FC41B4-F942-4DE5-821D-5DB59A029BC5}" type="presParOf" srcId="{BE6D9DC3-4699-4B9B-A412-E4D71818AE5D}" destId="{8AE0D171-6F72-469E-B5C6-F9E7C296DEDB}" srcOrd="6" destOrd="0" presId="urn:microsoft.com/office/officeart/2008/layout/HorizontalMultiLevelHierarchy"/>
    <dgm:cxn modelId="{66FAE474-3418-4054-935D-1319E95BF016}" type="presParOf" srcId="{8AE0D171-6F72-469E-B5C6-F9E7C296DEDB}" destId="{94E6744A-2397-490C-9C52-22C4C5813703}" srcOrd="0" destOrd="0" presId="urn:microsoft.com/office/officeart/2008/layout/HorizontalMultiLevelHierarchy"/>
    <dgm:cxn modelId="{9F8C64A1-DBCE-4F33-B8A6-7A8DC25AB906}" type="presParOf" srcId="{BE6D9DC3-4699-4B9B-A412-E4D71818AE5D}" destId="{28BDE779-87C2-41AD-AEFF-82A773B4DEFC}" srcOrd="7" destOrd="0" presId="urn:microsoft.com/office/officeart/2008/layout/HorizontalMultiLevelHierarchy"/>
    <dgm:cxn modelId="{33C6E24E-1159-4799-856B-96B41B9B597C}" type="presParOf" srcId="{28BDE779-87C2-41AD-AEFF-82A773B4DEFC}" destId="{0A31862F-7E3F-46A2-99D4-B96370DB3536}" srcOrd="0" destOrd="0" presId="urn:microsoft.com/office/officeart/2008/layout/HorizontalMultiLevelHierarchy"/>
    <dgm:cxn modelId="{DCE95696-4D4A-46DB-9599-E2DA07404851}" type="presParOf" srcId="{28BDE779-87C2-41AD-AEFF-82A773B4DEFC}" destId="{D4677C2A-10AC-472B-91A3-4A294C9405EB}" srcOrd="1" destOrd="0" presId="urn:microsoft.com/office/officeart/2008/layout/HorizontalMultiLevelHierarchy"/>
    <dgm:cxn modelId="{EFFB4550-9745-4815-B8EC-2B6E96BBE736}" type="presParOf" srcId="{D4677C2A-10AC-472B-91A3-4A294C9405EB}" destId="{0D01B59A-5FFE-4A83-B8D9-A6EDCFE2B05E}" srcOrd="0" destOrd="0" presId="urn:microsoft.com/office/officeart/2008/layout/HorizontalMultiLevelHierarchy"/>
    <dgm:cxn modelId="{43F94C31-00EF-404C-9EDD-D24FD4BB60C0}" type="presParOf" srcId="{0D01B59A-5FFE-4A83-B8D9-A6EDCFE2B05E}" destId="{82E38931-4962-40FE-9F98-C9CB41EA7B26}" srcOrd="0" destOrd="0" presId="urn:microsoft.com/office/officeart/2008/layout/HorizontalMultiLevelHierarchy"/>
    <dgm:cxn modelId="{6B65D13E-654E-4AA1-B6B3-2E67B6613150}" type="presParOf" srcId="{D4677C2A-10AC-472B-91A3-4A294C9405EB}" destId="{93089C34-C7F7-4DD1-BC20-757AE8BFC06A}" srcOrd="1" destOrd="0" presId="urn:microsoft.com/office/officeart/2008/layout/HorizontalMultiLevelHierarchy"/>
    <dgm:cxn modelId="{FD611218-2377-4D18-95EA-E0C897D625F4}" type="presParOf" srcId="{93089C34-C7F7-4DD1-BC20-757AE8BFC06A}" destId="{7FFA155F-0FA2-4989-8D7F-60AF2E6F04E5}" srcOrd="0" destOrd="0" presId="urn:microsoft.com/office/officeart/2008/layout/HorizontalMultiLevelHierarchy"/>
    <dgm:cxn modelId="{D3756F08-8AE2-4D42-8687-257A3FB9DAA6}" type="presParOf" srcId="{93089C34-C7F7-4DD1-BC20-757AE8BFC06A}" destId="{6E102D56-9D4C-4673-8AF5-3101F52492AB}" srcOrd="1" destOrd="0" presId="urn:microsoft.com/office/officeart/2008/layout/HorizontalMultiLevelHierarchy"/>
    <dgm:cxn modelId="{59934A51-70B7-4C93-9FA1-8EC8CCF8A29E}" type="presParOf" srcId="{BE6D9DC3-4699-4B9B-A412-E4D71818AE5D}" destId="{064AC099-D32D-4278-BEE3-BFD4EF1F841F}" srcOrd="8" destOrd="0" presId="urn:microsoft.com/office/officeart/2008/layout/HorizontalMultiLevelHierarchy"/>
    <dgm:cxn modelId="{6C3D08F1-DDB0-4DE0-BD88-3B1EF1BF7147}" type="presParOf" srcId="{064AC099-D32D-4278-BEE3-BFD4EF1F841F}" destId="{BFEC901C-22E4-4D42-8427-77359DF98E38}" srcOrd="0" destOrd="0" presId="urn:microsoft.com/office/officeart/2008/layout/HorizontalMultiLevelHierarchy"/>
    <dgm:cxn modelId="{39E5AB5E-6FC1-4559-BB58-6F4874F9D544}" type="presParOf" srcId="{BE6D9DC3-4699-4B9B-A412-E4D71818AE5D}" destId="{27E869EF-63E5-4976-864E-E83089219957}" srcOrd="9" destOrd="0" presId="urn:microsoft.com/office/officeart/2008/layout/HorizontalMultiLevelHierarchy"/>
    <dgm:cxn modelId="{DDBFAB04-F048-4E97-863B-8B28E6FA8EBD}" type="presParOf" srcId="{27E869EF-63E5-4976-864E-E83089219957}" destId="{EB125274-52C0-4A02-8826-AB14A67FBF68}" srcOrd="0" destOrd="0" presId="urn:microsoft.com/office/officeart/2008/layout/HorizontalMultiLevelHierarchy"/>
    <dgm:cxn modelId="{57630479-D82F-466D-AEDE-3DFA66F43E49}" type="presParOf" srcId="{27E869EF-63E5-4976-864E-E83089219957}" destId="{91840B3D-D4F2-4606-9E57-301905B0F100}" srcOrd="1" destOrd="0" presId="urn:microsoft.com/office/officeart/2008/layout/HorizontalMultiLevelHierarchy"/>
    <dgm:cxn modelId="{0D1D91A4-F51E-4DD3-AC47-1E78E6A00FEB}" type="presParOf" srcId="{91840B3D-D4F2-4606-9E57-301905B0F100}" destId="{0D74CEF3-9335-4B23-98D6-9ADDEA51D7F9}" srcOrd="0" destOrd="0" presId="urn:microsoft.com/office/officeart/2008/layout/HorizontalMultiLevelHierarchy"/>
    <dgm:cxn modelId="{168C7D3B-9E94-4EB2-91C2-C6E0556CE4EC}" type="presParOf" srcId="{0D74CEF3-9335-4B23-98D6-9ADDEA51D7F9}" destId="{567A8510-BCF0-4F9A-9060-73BFD0AFD777}" srcOrd="0" destOrd="0" presId="urn:microsoft.com/office/officeart/2008/layout/HorizontalMultiLevelHierarchy"/>
    <dgm:cxn modelId="{D2AE91D8-C1BE-4F66-B1DB-2559590132C6}" type="presParOf" srcId="{91840B3D-D4F2-4606-9E57-301905B0F100}" destId="{6F8D81B8-0BD4-403C-BF7D-605A2BEAD89F}" srcOrd="1" destOrd="0" presId="urn:microsoft.com/office/officeart/2008/layout/HorizontalMultiLevelHierarchy"/>
    <dgm:cxn modelId="{81C2EC02-85C0-4967-BD3B-2F084AEDCDA4}" type="presParOf" srcId="{6F8D81B8-0BD4-403C-BF7D-605A2BEAD89F}" destId="{D3B2807E-2D00-4BBB-B68D-AB005D2F6015}" srcOrd="0" destOrd="0" presId="urn:microsoft.com/office/officeart/2008/layout/HorizontalMultiLevelHierarchy"/>
    <dgm:cxn modelId="{7140DD42-7E54-42CA-9FAD-3D4CDAF76A23}" type="presParOf" srcId="{6F8D81B8-0BD4-403C-BF7D-605A2BEAD89F}" destId="{9BFC1412-46F1-469A-9367-68D9850BC305}" srcOrd="1" destOrd="0" presId="urn:microsoft.com/office/officeart/2008/layout/HorizontalMultiLevelHierarchy"/>
    <dgm:cxn modelId="{D05FEF1D-B1D6-4C6E-AB2F-D9D10AAFD47B}" type="presParOf" srcId="{91840B3D-D4F2-4606-9E57-301905B0F100}" destId="{26936758-9DAB-4781-9F1B-CA9EEBD18245}" srcOrd="2" destOrd="0" presId="urn:microsoft.com/office/officeart/2008/layout/HorizontalMultiLevelHierarchy"/>
    <dgm:cxn modelId="{CA592EB8-839E-491D-A434-E84EEA047A2F}" type="presParOf" srcId="{26936758-9DAB-4781-9F1B-CA9EEBD18245}" destId="{1BCD8A5B-C559-4EB4-A181-899C76ED3F1B}" srcOrd="0" destOrd="0" presId="urn:microsoft.com/office/officeart/2008/layout/HorizontalMultiLevelHierarchy"/>
    <dgm:cxn modelId="{1B05716D-24AE-4D80-82F2-AA1CB6792315}" type="presParOf" srcId="{91840B3D-D4F2-4606-9E57-301905B0F100}" destId="{8162A29A-8510-401F-AF6F-7777E7F725A3}" srcOrd="3" destOrd="0" presId="urn:microsoft.com/office/officeart/2008/layout/HorizontalMultiLevelHierarchy"/>
    <dgm:cxn modelId="{E02F7430-0A72-41C9-B41A-334CD856B6B1}" type="presParOf" srcId="{8162A29A-8510-401F-AF6F-7777E7F725A3}" destId="{47C09220-D8AF-482D-A8EF-E0E0574EBB2F}" srcOrd="0" destOrd="0" presId="urn:microsoft.com/office/officeart/2008/layout/HorizontalMultiLevelHierarchy"/>
    <dgm:cxn modelId="{4C80276F-1D0B-4CFD-9BFB-88009D4DEF2E}" type="presParOf" srcId="{8162A29A-8510-401F-AF6F-7777E7F725A3}" destId="{C2DF1C32-04DF-4CEC-B0C7-65C05AF5453E}" srcOrd="1" destOrd="0" presId="urn:microsoft.com/office/officeart/2008/layout/HorizontalMultiLevelHierarchy"/>
    <dgm:cxn modelId="{89D6063A-544D-4972-A0F7-4FD002E182EB}" type="presParOf" srcId="{C2DF1C32-04DF-4CEC-B0C7-65C05AF5453E}" destId="{BFE6B8CB-9F7C-4749-8551-B221692DA4A1}" srcOrd="0" destOrd="0" presId="urn:microsoft.com/office/officeart/2008/layout/HorizontalMultiLevelHierarchy"/>
    <dgm:cxn modelId="{2902FF39-7033-4D29-9D68-DF9565C54FB7}" type="presParOf" srcId="{BFE6B8CB-9F7C-4749-8551-B221692DA4A1}" destId="{842A7FF0-811E-408E-B9A8-59EE86BF36C3}" srcOrd="0" destOrd="0" presId="urn:microsoft.com/office/officeart/2008/layout/HorizontalMultiLevelHierarchy"/>
    <dgm:cxn modelId="{E30A278B-BCB1-40DE-8AD1-507CFE4AF13A}" type="presParOf" srcId="{C2DF1C32-04DF-4CEC-B0C7-65C05AF5453E}" destId="{38CE1C75-D8E8-4946-8AA9-962C401DC149}" srcOrd="1" destOrd="0" presId="urn:microsoft.com/office/officeart/2008/layout/HorizontalMultiLevelHierarchy"/>
    <dgm:cxn modelId="{1E6EDE32-86C7-4496-9662-F20233A95573}" type="presParOf" srcId="{38CE1C75-D8E8-4946-8AA9-962C401DC149}" destId="{1A4EAC15-35BF-4DF8-915E-FE48D53012CE}" srcOrd="0" destOrd="0" presId="urn:microsoft.com/office/officeart/2008/layout/HorizontalMultiLevelHierarchy"/>
    <dgm:cxn modelId="{E49A019B-A424-4357-8B89-153128A0CDD4}" type="presParOf" srcId="{38CE1C75-D8E8-4946-8AA9-962C401DC149}" destId="{5FB52C02-C0DA-4A12-AE35-442A6AA65D39}" srcOrd="1" destOrd="0" presId="urn:microsoft.com/office/officeart/2008/layout/HorizontalMultiLevelHierarchy"/>
    <dgm:cxn modelId="{8003D42E-1F32-4E32-9BD8-090D9057B93F}" type="presParOf" srcId="{C2DF1C32-04DF-4CEC-B0C7-65C05AF5453E}" destId="{E0E86F4F-9ECB-400B-9239-FDD1022B52B7}" srcOrd="2" destOrd="0" presId="urn:microsoft.com/office/officeart/2008/layout/HorizontalMultiLevelHierarchy"/>
    <dgm:cxn modelId="{9069B0AD-9EA1-4A76-B807-47CDC86BE2D8}" type="presParOf" srcId="{E0E86F4F-9ECB-400B-9239-FDD1022B52B7}" destId="{74FE04A5-0ACE-4AE9-9389-E8B1F70860CC}" srcOrd="0" destOrd="0" presId="urn:microsoft.com/office/officeart/2008/layout/HorizontalMultiLevelHierarchy"/>
    <dgm:cxn modelId="{2A8C9BEB-85D2-4599-BF6F-5403A0A29E16}" type="presParOf" srcId="{C2DF1C32-04DF-4CEC-B0C7-65C05AF5453E}" destId="{F466AF56-AE71-4206-BC4E-0683EA79EF4D}" srcOrd="3" destOrd="0" presId="urn:microsoft.com/office/officeart/2008/layout/HorizontalMultiLevelHierarchy"/>
    <dgm:cxn modelId="{4387E2E8-4A52-4E08-B18D-7649A449E100}" type="presParOf" srcId="{F466AF56-AE71-4206-BC4E-0683EA79EF4D}" destId="{D4C30831-3188-44F0-B926-9FEBEF4AA72D}" srcOrd="0" destOrd="0" presId="urn:microsoft.com/office/officeart/2008/layout/HorizontalMultiLevelHierarchy"/>
    <dgm:cxn modelId="{B25000C7-9874-43F4-860B-5507645D2BDC}" type="presParOf" srcId="{F466AF56-AE71-4206-BC4E-0683EA79EF4D}" destId="{60A354C7-FCBE-48C2-A3C3-637151A8B3A5}" srcOrd="1" destOrd="0" presId="urn:microsoft.com/office/officeart/2008/layout/HorizontalMultiLevelHierarchy"/>
    <dgm:cxn modelId="{CA776C0E-001B-41BC-AC36-03360678DFB7}" type="presParOf" srcId="{BE6D9DC3-4699-4B9B-A412-E4D71818AE5D}" destId="{243F0976-F465-4195-A98A-24EBB1E78465}" srcOrd="10" destOrd="0" presId="urn:microsoft.com/office/officeart/2008/layout/HorizontalMultiLevelHierarchy"/>
    <dgm:cxn modelId="{266CE584-EEF0-465F-9C88-7FAA2C0C95BE}" type="presParOf" srcId="{243F0976-F465-4195-A98A-24EBB1E78465}" destId="{8BEA92FD-7AA7-4C54-A363-77F672F47FAD}" srcOrd="0" destOrd="0" presId="urn:microsoft.com/office/officeart/2008/layout/HorizontalMultiLevelHierarchy"/>
    <dgm:cxn modelId="{CCAAE74C-0A38-46C3-AF75-EDC55FC3A7CD}" type="presParOf" srcId="{BE6D9DC3-4699-4B9B-A412-E4D71818AE5D}" destId="{E1866E84-D7A7-4CAA-9A14-529A3179A5E7}" srcOrd="11" destOrd="0" presId="urn:microsoft.com/office/officeart/2008/layout/HorizontalMultiLevelHierarchy"/>
    <dgm:cxn modelId="{8DDB6C14-1BF9-4637-AA93-10469CD9779D}" type="presParOf" srcId="{E1866E84-D7A7-4CAA-9A14-529A3179A5E7}" destId="{9FC171B3-9375-4F0A-989D-6E293A8A8369}" srcOrd="0" destOrd="0" presId="urn:microsoft.com/office/officeart/2008/layout/HorizontalMultiLevelHierarchy"/>
    <dgm:cxn modelId="{51F2F005-2579-465E-8CAA-DF0BC0013558}" type="presParOf" srcId="{E1866E84-D7A7-4CAA-9A14-529A3179A5E7}" destId="{007FDE6A-2CA4-4373-8639-2382C4B7E1EB}" srcOrd="1" destOrd="0" presId="urn:microsoft.com/office/officeart/2008/layout/HorizontalMultiLevelHierarchy"/>
    <dgm:cxn modelId="{9C836C31-E635-4D80-9D49-A4C91256F362}" type="presParOf" srcId="{007FDE6A-2CA4-4373-8639-2382C4B7E1EB}" destId="{EED7BC17-370A-4425-8FB3-91D3F62D87AC}" srcOrd="0" destOrd="0" presId="urn:microsoft.com/office/officeart/2008/layout/HorizontalMultiLevelHierarchy"/>
    <dgm:cxn modelId="{12897F5F-CEEA-4D56-AE79-8A8777574176}" type="presParOf" srcId="{EED7BC17-370A-4425-8FB3-91D3F62D87AC}" destId="{3F46C014-7FFA-4A99-B0F2-7B36FACEBAB0}" srcOrd="0" destOrd="0" presId="urn:microsoft.com/office/officeart/2008/layout/HorizontalMultiLevelHierarchy"/>
    <dgm:cxn modelId="{7688CA3E-A50D-4E23-88E3-BF1C592CFF2B}" type="presParOf" srcId="{007FDE6A-2CA4-4373-8639-2382C4B7E1EB}" destId="{AE2A95FD-17BE-4187-B462-B0A7F570B853}" srcOrd="1" destOrd="0" presId="urn:microsoft.com/office/officeart/2008/layout/HorizontalMultiLevelHierarchy"/>
    <dgm:cxn modelId="{EEE21A41-9566-4082-A428-DFF30F3F45D0}" type="presParOf" srcId="{AE2A95FD-17BE-4187-B462-B0A7F570B853}" destId="{3300BBCC-6AC9-4DD6-9568-E0A5DA875C00}" srcOrd="0" destOrd="0" presId="urn:microsoft.com/office/officeart/2008/layout/HorizontalMultiLevelHierarchy"/>
    <dgm:cxn modelId="{BFB0C950-2AFD-4358-9090-1EB37FD07B44}" type="presParOf" srcId="{AE2A95FD-17BE-4187-B462-B0A7F570B853}" destId="{BB4DA326-B03E-45E9-81A3-4ED250D74967}" srcOrd="1" destOrd="0" presId="urn:microsoft.com/office/officeart/2008/layout/HorizontalMultiLevelHierarchy"/>
    <dgm:cxn modelId="{B477584B-74C7-4FE9-AC97-6161F7DADDFE}" type="presParOf" srcId="{007FDE6A-2CA4-4373-8639-2382C4B7E1EB}" destId="{5DD0E4A8-000C-499E-915B-3F505C9926E8}" srcOrd="2" destOrd="0" presId="urn:microsoft.com/office/officeart/2008/layout/HorizontalMultiLevelHierarchy"/>
    <dgm:cxn modelId="{9448B431-50E0-4E0E-A748-0F5B905DCC98}" type="presParOf" srcId="{5DD0E4A8-000C-499E-915B-3F505C9926E8}" destId="{5FE8D906-13BB-4994-997F-60B4BEDC516D}" srcOrd="0" destOrd="0" presId="urn:microsoft.com/office/officeart/2008/layout/HorizontalMultiLevelHierarchy"/>
    <dgm:cxn modelId="{B1AA177E-A5E5-4CFF-AC40-FD8A03E62D96}" type="presParOf" srcId="{007FDE6A-2CA4-4373-8639-2382C4B7E1EB}" destId="{90C9AA81-F7A0-4A7A-95C4-997C68A96FFA}" srcOrd="3" destOrd="0" presId="urn:microsoft.com/office/officeart/2008/layout/HorizontalMultiLevelHierarchy"/>
    <dgm:cxn modelId="{2D0F3AC0-A1D8-4946-9883-778A59412187}" type="presParOf" srcId="{90C9AA81-F7A0-4A7A-95C4-997C68A96FFA}" destId="{386D4363-5B6C-48F8-8046-C063024F0CD4}" srcOrd="0" destOrd="0" presId="urn:microsoft.com/office/officeart/2008/layout/HorizontalMultiLevelHierarchy"/>
    <dgm:cxn modelId="{E352CF0B-4688-4D87-9692-E7C20362A47B}" type="presParOf" srcId="{90C9AA81-F7A0-4A7A-95C4-997C68A96FFA}" destId="{C1BA67B5-1C61-44F8-8111-8942FA90E5BD}" srcOrd="1" destOrd="0" presId="urn:microsoft.com/office/officeart/2008/layout/HorizontalMultiLevelHierarchy"/>
    <dgm:cxn modelId="{4D6C7FD9-C577-45C2-9A58-FAAA78F761DD}" type="presParOf" srcId="{C1BA67B5-1C61-44F8-8111-8942FA90E5BD}" destId="{A400F115-1E3B-44F8-8D1E-40E47E660FAF}" srcOrd="0" destOrd="0" presId="urn:microsoft.com/office/officeart/2008/layout/HorizontalMultiLevelHierarchy"/>
    <dgm:cxn modelId="{7B23CD76-9BDF-41BD-89A3-FAD1FFE95334}" type="presParOf" srcId="{A400F115-1E3B-44F8-8D1E-40E47E660FAF}" destId="{88C98D39-914E-476B-A9DB-31880AF3EEFA}" srcOrd="0" destOrd="0" presId="urn:microsoft.com/office/officeart/2008/layout/HorizontalMultiLevelHierarchy"/>
    <dgm:cxn modelId="{45E500EE-7C75-46E6-83D4-845AD63B50F4}" type="presParOf" srcId="{C1BA67B5-1C61-44F8-8111-8942FA90E5BD}" destId="{CAFF1931-6B63-48EC-93D5-5DDCAEA69617}" srcOrd="1" destOrd="0" presId="urn:microsoft.com/office/officeart/2008/layout/HorizontalMultiLevelHierarchy"/>
    <dgm:cxn modelId="{16462B2F-CD56-464E-9B58-61EFE261980F}" type="presParOf" srcId="{CAFF1931-6B63-48EC-93D5-5DDCAEA69617}" destId="{29DBE660-6C98-40EF-8C86-F54F31F8182B}" srcOrd="0" destOrd="0" presId="urn:microsoft.com/office/officeart/2008/layout/HorizontalMultiLevelHierarchy"/>
    <dgm:cxn modelId="{10589BE5-CF92-49F4-B382-D9B9D22BFF8D}" type="presParOf" srcId="{CAFF1931-6B63-48EC-93D5-5DDCAEA69617}" destId="{A64CB312-511F-4201-8D40-7CA7AD027BAE}" srcOrd="1" destOrd="0" presId="urn:microsoft.com/office/officeart/2008/layout/HorizontalMultiLevelHierarchy"/>
    <dgm:cxn modelId="{A9887A95-73DE-40D5-BEBA-92218D4C513B}" type="presParOf" srcId="{BE6D9DC3-4699-4B9B-A412-E4D71818AE5D}" destId="{F7509987-79F8-422F-86DB-9BD48BBE0910}" srcOrd="12" destOrd="0" presId="urn:microsoft.com/office/officeart/2008/layout/HorizontalMultiLevelHierarchy"/>
    <dgm:cxn modelId="{0A05235A-CADA-4DCD-9532-D0692243ADEE}" type="presParOf" srcId="{F7509987-79F8-422F-86DB-9BD48BBE0910}" destId="{F2ED5852-3CED-4262-ABB1-DF46CF491E0B}" srcOrd="0" destOrd="0" presId="urn:microsoft.com/office/officeart/2008/layout/HorizontalMultiLevelHierarchy"/>
    <dgm:cxn modelId="{8E530D85-3D64-4CBD-87F1-0F04085008F5}" type="presParOf" srcId="{BE6D9DC3-4699-4B9B-A412-E4D71818AE5D}" destId="{5BD5D1C9-11CC-4BE2-8CAB-CAE463194B19}" srcOrd="13" destOrd="0" presId="urn:microsoft.com/office/officeart/2008/layout/HorizontalMultiLevelHierarchy"/>
    <dgm:cxn modelId="{F2192D01-A426-4060-A9E7-CCB8F13B4E82}" type="presParOf" srcId="{5BD5D1C9-11CC-4BE2-8CAB-CAE463194B19}" destId="{DB581C1F-BBD5-4295-8422-3423C0CC7014}" srcOrd="0" destOrd="0" presId="urn:microsoft.com/office/officeart/2008/layout/HorizontalMultiLevelHierarchy"/>
    <dgm:cxn modelId="{12DB64EB-B688-488C-AE19-88AD47866C28}" type="presParOf" srcId="{5BD5D1C9-11CC-4BE2-8CAB-CAE463194B19}" destId="{0DCBE86A-67C3-4F37-88E7-2C1985499292}" srcOrd="1" destOrd="0" presId="urn:microsoft.com/office/officeart/2008/layout/HorizontalMultiLevelHierarchy"/>
    <dgm:cxn modelId="{A8483235-3123-4A00-B247-93B457EFF5D0}" type="presParOf" srcId="{BE6D9DC3-4699-4B9B-A412-E4D71818AE5D}" destId="{7659A773-C789-41EE-A0CA-AE19E2F1CC90}" srcOrd="14" destOrd="0" presId="urn:microsoft.com/office/officeart/2008/layout/HorizontalMultiLevelHierarchy"/>
    <dgm:cxn modelId="{12CE94AF-53F6-462E-8DDD-314CDA1B84F7}" type="presParOf" srcId="{7659A773-C789-41EE-A0CA-AE19E2F1CC90}" destId="{CE5F5186-9E85-4C7D-9636-7B4CA1401932}" srcOrd="0" destOrd="0" presId="urn:microsoft.com/office/officeart/2008/layout/HorizontalMultiLevelHierarchy"/>
    <dgm:cxn modelId="{51C56FEB-326F-4163-BD7C-C8B6C9DBCD45}" type="presParOf" srcId="{BE6D9DC3-4699-4B9B-A412-E4D71818AE5D}" destId="{D76C5A26-7FA4-4DE8-B444-27250C5FE38C}" srcOrd="15" destOrd="0" presId="urn:microsoft.com/office/officeart/2008/layout/HorizontalMultiLevelHierarchy"/>
    <dgm:cxn modelId="{228E4DC3-D9BF-4EF2-848F-CB852040B5B7}" type="presParOf" srcId="{D76C5A26-7FA4-4DE8-B444-27250C5FE38C}" destId="{5E070DCA-6141-4CDC-B670-2C6E03B4A759}" srcOrd="0" destOrd="0" presId="urn:microsoft.com/office/officeart/2008/layout/HorizontalMultiLevelHierarchy"/>
    <dgm:cxn modelId="{E0143262-F880-4C63-8692-6A181BF98481}" type="presParOf" srcId="{D76C5A26-7FA4-4DE8-B444-27250C5FE38C}" destId="{40550EAA-2C78-445D-A362-D8EA5A7B3848}" srcOrd="1" destOrd="0" presId="urn:microsoft.com/office/officeart/2008/layout/HorizontalMultiLevelHierarchy"/>
    <dgm:cxn modelId="{0079E949-B6B1-4369-B45B-CB68EABEDB71}" type="presParOf" srcId="{40550EAA-2C78-445D-A362-D8EA5A7B3848}" destId="{05F44D56-B815-42FF-A0CE-47047ADBDAD2}" srcOrd="0" destOrd="0" presId="urn:microsoft.com/office/officeart/2008/layout/HorizontalMultiLevelHierarchy"/>
    <dgm:cxn modelId="{DFBAA589-BD56-404D-B459-AFDE813E4321}" type="presParOf" srcId="{05F44D56-B815-42FF-A0CE-47047ADBDAD2}" destId="{B22B7B04-0F48-48E1-ABEE-8E9989B97F5A}" srcOrd="0" destOrd="0" presId="urn:microsoft.com/office/officeart/2008/layout/HorizontalMultiLevelHierarchy"/>
    <dgm:cxn modelId="{1DC1B9DC-016E-4ACF-99DE-F6CB9D7BF09C}" type="presParOf" srcId="{40550EAA-2C78-445D-A362-D8EA5A7B3848}" destId="{023B41BB-D227-41BB-BB6E-6A1EF76B3B15}" srcOrd="1" destOrd="0" presId="urn:microsoft.com/office/officeart/2008/layout/HorizontalMultiLevelHierarchy"/>
    <dgm:cxn modelId="{A9878041-9AED-41DD-AA8D-DB70DE200636}" type="presParOf" srcId="{023B41BB-D227-41BB-BB6E-6A1EF76B3B15}" destId="{983E0EB7-A579-4F15-934C-D56985D0E97D}" srcOrd="0" destOrd="0" presId="urn:microsoft.com/office/officeart/2008/layout/HorizontalMultiLevelHierarchy"/>
    <dgm:cxn modelId="{9111B29D-0041-43A7-91A3-B65118E70E7B}" type="presParOf" srcId="{023B41BB-D227-41BB-BB6E-6A1EF76B3B15}" destId="{FEB3AAF7-62E1-43D4-A60B-493487CF6E8D}" srcOrd="1" destOrd="0" presId="urn:microsoft.com/office/officeart/2008/layout/HorizontalMultiLevelHierarchy"/>
    <dgm:cxn modelId="{AFFA2D6A-153C-4E73-B973-BD6955074C9D}" type="presParOf" srcId="{BE6D9DC3-4699-4B9B-A412-E4D71818AE5D}" destId="{3C9CBFC3-FB4D-43C3-9946-F80DA72775D5}" srcOrd="16" destOrd="0" presId="urn:microsoft.com/office/officeart/2008/layout/HorizontalMultiLevelHierarchy"/>
    <dgm:cxn modelId="{A5202ECD-C574-4484-92B2-0FABD2B2D86C}" type="presParOf" srcId="{3C9CBFC3-FB4D-43C3-9946-F80DA72775D5}" destId="{2012A195-9D04-4B40-A67C-D87382A06527}" srcOrd="0" destOrd="0" presId="urn:microsoft.com/office/officeart/2008/layout/HorizontalMultiLevelHierarchy"/>
    <dgm:cxn modelId="{BF42C07E-BFE7-4515-892E-A1FB1D79CEA4}" type="presParOf" srcId="{BE6D9DC3-4699-4B9B-A412-E4D71818AE5D}" destId="{65A1023A-4CD5-4DC6-ACCE-566CCC62B6B4}" srcOrd="17" destOrd="0" presId="urn:microsoft.com/office/officeart/2008/layout/HorizontalMultiLevelHierarchy"/>
    <dgm:cxn modelId="{FBA6009D-C0A6-4A7D-9DA9-0C71001E1F77}" type="presParOf" srcId="{65A1023A-4CD5-4DC6-ACCE-566CCC62B6B4}" destId="{008AA575-C7EE-481F-8E5A-70B498B23351}" srcOrd="0" destOrd="0" presId="urn:microsoft.com/office/officeart/2008/layout/HorizontalMultiLevelHierarchy"/>
    <dgm:cxn modelId="{2BCC1C84-6203-4E62-BB7E-685695BEE093}" type="presParOf" srcId="{65A1023A-4CD5-4DC6-ACCE-566CCC62B6B4}" destId="{B78E01C4-360A-4A54-94D2-2EF413C57A24}" srcOrd="1" destOrd="0" presId="urn:microsoft.com/office/officeart/2008/layout/HorizontalMultiLevelHierarchy"/>
    <dgm:cxn modelId="{5260FD53-5E4F-4166-A2F9-B6D903CD49CF}" type="presParOf" srcId="{B78E01C4-360A-4A54-94D2-2EF413C57A24}" destId="{6A0827AD-C4ED-47CF-9A76-9E8009271F53}" srcOrd="0" destOrd="0" presId="urn:microsoft.com/office/officeart/2008/layout/HorizontalMultiLevelHierarchy"/>
    <dgm:cxn modelId="{E476EF6E-2368-4AE8-9A9A-DF89225AF322}" type="presParOf" srcId="{6A0827AD-C4ED-47CF-9A76-9E8009271F53}" destId="{3296692A-1800-409F-B58C-374559757FCB}" srcOrd="0" destOrd="0" presId="urn:microsoft.com/office/officeart/2008/layout/HorizontalMultiLevelHierarchy"/>
    <dgm:cxn modelId="{6213AB3C-B7DC-4F70-B5FA-16FBCA301B79}" type="presParOf" srcId="{B78E01C4-360A-4A54-94D2-2EF413C57A24}" destId="{418D6B30-FAB4-4C89-970F-19DAB08E44E3}" srcOrd="1" destOrd="0" presId="urn:microsoft.com/office/officeart/2008/layout/HorizontalMultiLevelHierarchy"/>
    <dgm:cxn modelId="{B32DC5C4-2643-4A98-84EA-50A71FAFBE44}" type="presParOf" srcId="{418D6B30-FAB4-4C89-970F-19DAB08E44E3}" destId="{7F95FDAB-3B35-4D5B-BBC5-204E545D0876}" srcOrd="0" destOrd="0" presId="urn:microsoft.com/office/officeart/2008/layout/HorizontalMultiLevelHierarchy"/>
    <dgm:cxn modelId="{F34DB61E-E1F2-4D66-B75B-0C6745E0F368}" type="presParOf" srcId="{418D6B30-FAB4-4C89-970F-19DAB08E44E3}" destId="{310E5CCC-B08B-41B3-88C5-0ACFBECEB274}" srcOrd="1" destOrd="0" presId="urn:microsoft.com/office/officeart/2008/layout/HorizontalMultiLevelHierarchy"/>
  </dgm:cxnLst>
  <dgm:bg>
    <a:effectLst>
      <a:glow rad="63500">
        <a:schemeClr val="accent1">
          <a:satMod val="175000"/>
          <a:alpha val="40000"/>
        </a:schemeClr>
      </a:glow>
    </a:effectLst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10384B-D87E-433D-8813-E291F52047FC}">
      <dsp:nvSpPr>
        <dsp:cNvPr id="0" name=""/>
        <dsp:cNvSpPr/>
      </dsp:nvSpPr>
      <dsp:spPr>
        <a:xfrm>
          <a:off x="2666" y="2768"/>
          <a:ext cx="1919635" cy="1131980"/>
        </a:xfrm>
        <a:prstGeom prst="ellipse">
          <a:avLst/>
        </a:prstGeom>
        <a:solidFill>
          <a:schemeClr val="accent1">
            <a:hueOff val="0"/>
            <a:satOff val="0"/>
            <a:lumOff val="0"/>
            <a:alpha val="34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lvl="0" algn="ctr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100" b="1" kern="1200" dirty="0" smtClean="0"/>
            <a:t>DESIGN</a:t>
          </a:r>
          <a:endParaRPr lang="en-GB" sz="3100" kern="1200" dirty="0"/>
        </a:p>
      </dsp:txBody>
      <dsp:txXfrm>
        <a:off x="283790" y="168543"/>
        <a:ext cx="1357387" cy="80043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6E8874-A3CA-4C15-ADA3-415B0F526D30}">
      <dsp:nvSpPr>
        <dsp:cNvPr id="0" name=""/>
        <dsp:cNvSpPr/>
      </dsp:nvSpPr>
      <dsp:spPr>
        <a:xfrm>
          <a:off x="188" y="2777"/>
          <a:ext cx="1439416" cy="961611"/>
        </a:xfrm>
        <a:prstGeom prst="ellipse">
          <a:avLst/>
        </a:prstGeom>
        <a:solidFill>
          <a:schemeClr val="accent1">
            <a:alpha val="34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260" tIns="48260" rIns="48260" bIns="48260" numCol="1" spcCol="1270" anchor="ctr" anchorCtr="0">
          <a:noAutofit/>
        </a:bodyPr>
        <a:lstStyle/>
        <a:p>
          <a:pPr lvl="0" algn="ctr" defTabSz="1689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800" b="1" kern="1200" dirty="0" smtClean="0"/>
            <a:t>RUN</a:t>
          </a:r>
          <a:endParaRPr lang="en-GB" sz="3800" kern="1200" dirty="0"/>
        </a:p>
      </dsp:txBody>
      <dsp:txXfrm>
        <a:off x="210986" y="143602"/>
        <a:ext cx="1017820" cy="67996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6E8874-A3CA-4C15-ADA3-415B0F526D30}">
      <dsp:nvSpPr>
        <dsp:cNvPr id="0" name=""/>
        <dsp:cNvSpPr/>
      </dsp:nvSpPr>
      <dsp:spPr>
        <a:xfrm>
          <a:off x="622573" y="167939"/>
          <a:ext cx="2476859" cy="1151205"/>
        </a:xfrm>
        <a:prstGeom prst="ellipse">
          <a:avLst/>
        </a:prstGeom>
        <a:solidFill>
          <a:schemeClr val="accent1">
            <a:alpha val="34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000" b="1" kern="1200" dirty="0" smtClean="0"/>
            <a:t>GENERATE</a:t>
          </a:r>
          <a:endParaRPr lang="en-GB" sz="3000" kern="1200" dirty="0"/>
        </a:p>
      </dsp:txBody>
      <dsp:txXfrm>
        <a:off x="985301" y="336529"/>
        <a:ext cx="1751403" cy="81402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10384B-D87E-433D-8813-E291F52047FC}">
      <dsp:nvSpPr>
        <dsp:cNvPr id="0" name=""/>
        <dsp:cNvSpPr/>
      </dsp:nvSpPr>
      <dsp:spPr>
        <a:xfrm>
          <a:off x="2666" y="2768"/>
          <a:ext cx="1919635" cy="1131980"/>
        </a:xfrm>
        <a:prstGeom prst="ellipse">
          <a:avLst/>
        </a:prstGeom>
        <a:solidFill>
          <a:schemeClr val="accent1">
            <a:hueOff val="0"/>
            <a:satOff val="0"/>
            <a:lumOff val="0"/>
            <a:alpha val="34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lvl="0" algn="ctr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100" b="1" kern="1200" dirty="0" smtClean="0"/>
            <a:t>DESIGN</a:t>
          </a:r>
          <a:endParaRPr lang="en-GB" sz="3100" kern="1200" dirty="0"/>
        </a:p>
      </dsp:txBody>
      <dsp:txXfrm>
        <a:off x="283790" y="168543"/>
        <a:ext cx="1357387" cy="80043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0827AD-C4ED-47CF-9A76-9E8009271F53}">
      <dsp:nvSpPr>
        <dsp:cNvPr id="0" name=""/>
        <dsp:cNvSpPr/>
      </dsp:nvSpPr>
      <dsp:spPr>
        <a:xfrm>
          <a:off x="2982112" y="5219919"/>
          <a:ext cx="44798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47980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500" kern="1200"/>
        </a:p>
      </dsp:txBody>
      <dsp:txXfrm>
        <a:off x="3194902" y="5254439"/>
        <a:ext cx="22399" cy="22399"/>
      </dsp:txXfrm>
    </dsp:sp>
    <dsp:sp modelId="{3C9CBFC3-FB4D-43C3-9946-F80DA72775D5}">
      <dsp:nvSpPr>
        <dsp:cNvPr id="0" name=""/>
        <dsp:cNvSpPr/>
      </dsp:nvSpPr>
      <dsp:spPr>
        <a:xfrm>
          <a:off x="1389104" y="2736091"/>
          <a:ext cx="265501" cy="25295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2750" y="0"/>
              </a:lnTo>
              <a:lnTo>
                <a:pt x="132750" y="2529547"/>
              </a:lnTo>
              <a:lnTo>
                <a:pt x="265501" y="252954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900" kern="1200"/>
        </a:p>
      </dsp:txBody>
      <dsp:txXfrm>
        <a:off x="1458268" y="3937279"/>
        <a:ext cx="127172" cy="127172"/>
      </dsp:txXfrm>
    </dsp:sp>
    <dsp:sp modelId="{05F44D56-B815-42FF-A0CE-47047ADBDAD2}">
      <dsp:nvSpPr>
        <dsp:cNvPr id="0" name=""/>
        <dsp:cNvSpPr/>
      </dsp:nvSpPr>
      <dsp:spPr>
        <a:xfrm>
          <a:off x="2982112" y="4714009"/>
          <a:ext cx="44798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47980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500" kern="1200"/>
        </a:p>
      </dsp:txBody>
      <dsp:txXfrm>
        <a:off x="3194902" y="4748530"/>
        <a:ext cx="22399" cy="22399"/>
      </dsp:txXfrm>
    </dsp:sp>
    <dsp:sp modelId="{7659A773-C789-41EE-A0CA-AE19E2F1CC90}">
      <dsp:nvSpPr>
        <dsp:cNvPr id="0" name=""/>
        <dsp:cNvSpPr/>
      </dsp:nvSpPr>
      <dsp:spPr>
        <a:xfrm>
          <a:off x="1389104" y="2736091"/>
          <a:ext cx="265501" cy="20236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2750" y="0"/>
              </a:lnTo>
              <a:lnTo>
                <a:pt x="132750" y="2023638"/>
              </a:lnTo>
              <a:lnTo>
                <a:pt x="265501" y="202363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700" kern="1200"/>
        </a:p>
      </dsp:txBody>
      <dsp:txXfrm>
        <a:off x="1470830" y="3696886"/>
        <a:ext cx="102049" cy="102049"/>
      </dsp:txXfrm>
    </dsp:sp>
    <dsp:sp modelId="{F7509987-79F8-422F-86DB-9BD48BBE0910}">
      <dsp:nvSpPr>
        <dsp:cNvPr id="0" name=""/>
        <dsp:cNvSpPr/>
      </dsp:nvSpPr>
      <dsp:spPr>
        <a:xfrm>
          <a:off x="1389104" y="2736091"/>
          <a:ext cx="265501" cy="15177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2750" y="0"/>
              </a:lnTo>
              <a:lnTo>
                <a:pt x="132750" y="1517728"/>
              </a:lnTo>
              <a:lnTo>
                <a:pt x="265501" y="151772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500" kern="1200"/>
        </a:p>
      </dsp:txBody>
      <dsp:txXfrm>
        <a:off x="751467" y="3456436"/>
        <a:ext cx="1540776" cy="77038"/>
      </dsp:txXfrm>
    </dsp:sp>
    <dsp:sp modelId="{A400F115-1E3B-44F8-8D1E-40E47E660FAF}">
      <dsp:nvSpPr>
        <dsp:cNvPr id="0" name=""/>
        <dsp:cNvSpPr/>
      </dsp:nvSpPr>
      <dsp:spPr>
        <a:xfrm>
          <a:off x="4929020" y="3955145"/>
          <a:ext cx="48573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5734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500" kern="1200"/>
        </a:p>
      </dsp:txBody>
      <dsp:txXfrm>
        <a:off x="4929020" y="3988721"/>
        <a:ext cx="485734" cy="24286"/>
      </dsp:txXfrm>
    </dsp:sp>
    <dsp:sp modelId="{5DD0E4A8-000C-499E-915B-3F505C9926E8}">
      <dsp:nvSpPr>
        <dsp:cNvPr id="0" name=""/>
        <dsp:cNvSpPr/>
      </dsp:nvSpPr>
      <dsp:spPr>
        <a:xfrm>
          <a:off x="2982112" y="3747910"/>
          <a:ext cx="447980" cy="2529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23990" y="0"/>
              </a:lnTo>
              <a:lnTo>
                <a:pt x="223990" y="252954"/>
              </a:lnTo>
              <a:lnTo>
                <a:pt x="447980" y="25295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500" kern="1200"/>
        </a:p>
      </dsp:txBody>
      <dsp:txXfrm>
        <a:off x="2948870" y="3861526"/>
        <a:ext cx="514463" cy="25723"/>
      </dsp:txXfrm>
    </dsp:sp>
    <dsp:sp modelId="{EED7BC17-370A-4425-8FB3-91D3F62D87AC}">
      <dsp:nvSpPr>
        <dsp:cNvPr id="0" name=""/>
        <dsp:cNvSpPr/>
      </dsp:nvSpPr>
      <dsp:spPr>
        <a:xfrm>
          <a:off x="2982112" y="3494955"/>
          <a:ext cx="447980" cy="252954"/>
        </a:xfrm>
        <a:custGeom>
          <a:avLst/>
          <a:gdLst/>
          <a:ahLst/>
          <a:cxnLst/>
          <a:rect l="0" t="0" r="0" b="0"/>
          <a:pathLst>
            <a:path>
              <a:moveTo>
                <a:pt x="0" y="252954"/>
              </a:moveTo>
              <a:lnTo>
                <a:pt x="223990" y="252954"/>
              </a:lnTo>
              <a:lnTo>
                <a:pt x="223990" y="0"/>
              </a:lnTo>
              <a:lnTo>
                <a:pt x="447980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500" kern="1200"/>
        </a:p>
      </dsp:txBody>
      <dsp:txXfrm>
        <a:off x="3193240" y="3608571"/>
        <a:ext cx="25723" cy="25723"/>
      </dsp:txXfrm>
    </dsp:sp>
    <dsp:sp modelId="{243F0976-F465-4195-A98A-24EBB1E78465}">
      <dsp:nvSpPr>
        <dsp:cNvPr id="0" name=""/>
        <dsp:cNvSpPr/>
      </dsp:nvSpPr>
      <dsp:spPr>
        <a:xfrm>
          <a:off x="1389104" y="2736091"/>
          <a:ext cx="265501" cy="10118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2750" y="0"/>
              </a:lnTo>
              <a:lnTo>
                <a:pt x="132750" y="1011819"/>
              </a:lnTo>
              <a:lnTo>
                <a:pt x="265501" y="101181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500" kern="1200"/>
        </a:p>
      </dsp:txBody>
      <dsp:txXfrm>
        <a:off x="1495703" y="3215849"/>
        <a:ext cx="52303" cy="52303"/>
      </dsp:txXfrm>
    </dsp:sp>
    <dsp:sp modelId="{E0E86F4F-9ECB-400B-9239-FDD1022B52B7}">
      <dsp:nvSpPr>
        <dsp:cNvPr id="0" name=""/>
        <dsp:cNvSpPr/>
      </dsp:nvSpPr>
      <dsp:spPr>
        <a:xfrm>
          <a:off x="4913846" y="2989046"/>
          <a:ext cx="508727" cy="2529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54363" y="0"/>
              </a:lnTo>
              <a:lnTo>
                <a:pt x="254363" y="252954"/>
              </a:lnTo>
              <a:lnTo>
                <a:pt x="508727" y="25295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500" kern="1200"/>
        </a:p>
      </dsp:txBody>
      <dsp:txXfrm>
        <a:off x="4884137" y="3101319"/>
        <a:ext cx="568145" cy="28407"/>
      </dsp:txXfrm>
    </dsp:sp>
    <dsp:sp modelId="{BFE6B8CB-9F7C-4749-8551-B221692DA4A1}">
      <dsp:nvSpPr>
        <dsp:cNvPr id="0" name=""/>
        <dsp:cNvSpPr/>
      </dsp:nvSpPr>
      <dsp:spPr>
        <a:xfrm>
          <a:off x="4913846" y="2736091"/>
          <a:ext cx="508727" cy="252954"/>
        </a:xfrm>
        <a:custGeom>
          <a:avLst/>
          <a:gdLst/>
          <a:ahLst/>
          <a:cxnLst/>
          <a:rect l="0" t="0" r="0" b="0"/>
          <a:pathLst>
            <a:path>
              <a:moveTo>
                <a:pt x="0" y="252954"/>
              </a:moveTo>
              <a:lnTo>
                <a:pt x="254363" y="252954"/>
              </a:lnTo>
              <a:lnTo>
                <a:pt x="254363" y="0"/>
              </a:lnTo>
              <a:lnTo>
                <a:pt x="508727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500" kern="1200"/>
        </a:p>
      </dsp:txBody>
      <dsp:txXfrm>
        <a:off x="4884137" y="2848365"/>
        <a:ext cx="568145" cy="28407"/>
      </dsp:txXfrm>
    </dsp:sp>
    <dsp:sp modelId="{26936758-9DAB-4781-9F1B-CA9EEBD18245}">
      <dsp:nvSpPr>
        <dsp:cNvPr id="0" name=""/>
        <dsp:cNvSpPr/>
      </dsp:nvSpPr>
      <dsp:spPr>
        <a:xfrm>
          <a:off x="3153533" y="2609614"/>
          <a:ext cx="261386" cy="3794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0693" y="0"/>
              </a:lnTo>
              <a:lnTo>
                <a:pt x="130693" y="379432"/>
              </a:lnTo>
              <a:lnTo>
                <a:pt x="261386" y="37943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500" kern="1200"/>
        </a:p>
      </dsp:txBody>
      <dsp:txXfrm>
        <a:off x="3272707" y="2787811"/>
        <a:ext cx="23037" cy="23037"/>
      </dsp:txXfrm>
    </dsp:sp>
    <dsp:sp modelId="{0D74CEF3-9335-4B23-98D6-9ADDEA51D7F9}">
      <dsp:nvSpPr>
        <dsp:cNvPr id="0" name=""/>
        <dsp:cNvSpPr/>
      </dsp:nvSpPr>
      <dsp:spPr>
        <a:xfrm>
          <a:off x="3153533" y="2230181"/>
          <a:ext cx="265501" cy="379432"/>
        </a:xfrm>
        <a:custGeom>
          <a:avLst/>
          <a:gdLst/>
          <a:ahLst/>
          <a:cxnLst/>
          <a:rect l="0" t="0" r="0" b="0"/>
          <a:pathLst>
            <a:path>
              <a:moveTo>
                <a:pt x="0" y="379432"/>
              </a:moveTo>
              <a:lnTo>
                <a:pt x="132750" y="379432"/>
              </a:lnTo>
              <a:lnTo>
                <a:pt x="132750" y="0"/>
              </a:lnTo>
              <a:lnTo>
                <a:pt x="265501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500" kern="1200"/>
        </a:p>
      </dsp:txBody>
      <dsp:txXfrm>
        <a:off x="3274706" y="2408320"/>
        <a:ext cx="23154" cy="23154"/>
      </dsp:txXfrm>
    </dsp:sp>
    <dsp:sp modelId="{064AC099-D32D-4278-BEE3-BFD4EF1F841F}">
      <dsp:nvSpPr>
        <dsp:cNvPr id="0" name=""/>
        <dsp:cNvSpPr/>
      </dsp:nvSpPr>
      <dsp:spPr>
        <a:xfrm>
          <a:off x="1389104" y="2609614"/>
          <a:ext cx="265501" cy="126477"/>
        </a:xfrm>
        <a:custGeom>
          <a:avLst/>
          <a:gdLst/>
          <a:ahLst/>
          <a:cxnLst/>
          <a:rect l="0" t="0" r="0" b="0"/>
          <a:pathLst>
            <a:path>
              <a:moveTo>
                <a:pt x="0" y="126477"/>
              </a:moveTo>
              <a:lnTo>
                <a:pt x="132750" y="126477"/>
              </a:lnTo>
              <a:lnTo>
                <a:pt x="132750" y="0"/>
              </a:lnTo>
              <a:lnTo>
                <a:pt x="265501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500" kern="1200"/>
        </a:p>
      </dsp:txBody>
      <dsp:txXfrm>
        <a:off x="1374811" y="2665500"/>
        <a:ext cx="294087" cy="14704"/>
      </dsp:txXfrm>
    </dsp:sp>
    <dsp:sp modelId="{0D01B59A-5FFE-4A83-B8D9-A6EDCFE2B05E}">
      <dsp:nvSpPr>
        <dsp:cNvPr id="0" name=""/>
        <dsp:cNvSpPr/>
      </dsp:nvSpPr>
      <dsp:spPr>
        <a:xfrm>
          <a:off x="3153533" y="1678552"/>
          <a:ext cx="26550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65501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500" kern="1200"/>
        </a:p>
      </dsp:txBody>
      <dsp:txXfrm>
        <a:off x="3153533" y="1717634"/>
        <a:ext cx="265501" cy="13275"/>
      </dsp:txXfrm>
    </dsp:sp>
    <dsp:sp modelId="{8AE0D171-6F72-469E-B5C6-F9E7C296DEDB}">
      <dsp:nvSpPr>
        <dsp:cNvPr id="0" name=""/>
        <dsp:cNvSpPr/>
      </dsp:nvSpPr>
      <dsp:spPr>
        <a:xfrm>
          <a:off x="1389104" y="1724272"/>
          <a:ext cx="265501" cy="1011819"/>
        </a:xfrm>
        <a:custGeom>
          <a:avLst/>
          <a:gdLst/>
          <a:ahLst/>
          <a:cxnLst/>
          <a:rect l="0" t="0" r="0" b="0"/>
          <a:pathLst>
            <a:path>
              <a:moveTo>
                <a:pt x="0" y="1011819"/>
              </a:moveTo>
              <a:lnTo>
                <a:pt x="132750" y="1011819"/>
              </a:lnTo>
              <a:lnTo>
                <a:pt x="132750" y="0"/>
              </a:lnTo>
              <a:lnTo>
                <a:pt x="265501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500" kern="1200"/>
        </a:p>
      </dsp:txBody>
      <dsp:txXfrm>
        <a:off x="998818" y="2204030"/>
        <a:ext cx="1046072" cy="52303"/>
      </dsp:txXfrm>
    </dsp:sp>
    <dsp:sp modelId="{F2BF9794-4818-4C17-B71E-F6D2CFB4B961}">
      <dsp:nvSpPr>
        <dsp:cNvPr id="0" name=""/>
        <dsp:cNvSpPr/>
      </dsp:nvSpPr>
      <dsp:spPr>
        <a:xfrm>
          <a:off x="3153533" y="1172642"/>
          <a:ext cx="26550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65501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500" kern="1200"/>
        </a:p>
      </dsp:txBody>
      <dsp:txXfrm>
        <a:off x="3153533" y="1211725"/>
        <a:ext cx="265501" cy="13275"/>
      </dsp:txXfrm>
    </dsp:sp>
    <dsp:sp modelId="{57C8A3E4-7C9A-43C4-9524-3ECCF2EC63A7}">
      <dsp:nvSpPr>
        <dsp:cNvPr id="0" name=""/>
        <dsp:cNvSpPr/>
      </dsp:nvSpPr>
      <dsp:spPr>
        <a:xfrm>
          <a:off x="1389104" y="1218362"/>
          <a:ext cx="265501" cy="1517728"/>
        </a:xfrm>
        <a:custGeom>
          <a:avLst/>
          <a:gdLst/>
          <a:ahLst/>
          <a:cxnLst/>
          <a:rect l="0" t="0" r="0" b="0"/>
          <a:pathLst>
            <a:path>
              <a:moveTo>
                <a:pt x="0" y="1517728"/>
              </a:moveTo>
              <a:lnTo>
                <a:pt x="132750" y="1517728"/>
              </a:lnTo>
              <a:lnTo>
                <a:pt x="132750" y="0"/>
              </a:lnTo>
              <a:lnTo>
                <a:pt x="265501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500" kern="1200"/>
        </a:p>
      </dsp:txBody>
      <dsp:txXfrm>
        <a:off x="751467" y="1938707"/>
        <a:ext cx="1540776" cy="77038"/>
      </dsp:txXfrm>
    </dsp:sp>
    <dsp:sp modelId="{35A4DAB7-D9B6-4AE1-885E-5EF0DCB1A387}">
      <dsp:nvSpPr>
        <dsp:cNvPr id="0" name=""/>
        <dsp:cNvSpPr/>
      </dsp:nvSpPr>
      <dsp:spPr>
        <a:xfrm>
          <a:off x="3153533" y="666733"/>
          <a:ext cx="26550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65501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500" kern="1200"/>
        </a:p>
      </dsp:txBody>
      <dsp:txXfrm>
        <a:off x="3153533" y="705815"/>
        <a:ext cx="265501" cy="13275"/>
      </dsp:txXfrm>
    </dsp:sp>
    <dsp:sp modelId="{713DFD89-4B6B-47B2-8203-544899CE5C74}">
      <dsp:nvSpPr>
        <dsp:cNvPr id="0" name=""/>
        <dsp:cNvSpPr/>
      </dsp:nvSpPr>
      <dsp:spPr>
        <a:xfrm>
          <a:off x="1389104" y="712453"/>
          <a:ext cx="265501" cy="2023638"/>
        </a:xfrm>
        <a:custGeom>
          <a:avLst/>
          <a:gdLst/>
          <a:ahLst/>
          <a:cxnLst/>
          <a:rect l="0" t="0" r="0" b="0"/>
          <a:pathLst>
            <a:path>
              <a:moveTo>
                <a:pt x="0" y="2023638"/>
              </a:moveTo>
              <a:lnTo>
                <a:pt x="132750" y="2023638"/>
              </a:lnTo>
              <a:lnTo>
                <a:pt x="132750" y="0"/>
              </a:lnTo>
              <a:lnTo>
                <a:pt x="265501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700" kern="1200"/>
        </a:p>
      </dsp:txBody>
      <dsp:txXfrm>
        <a:off x="501364" y="1673247"/>
        <a:ext cx="2040980" cy="102049"/>
      </dsp:txXfrm>
    </dsp:sp>
    <dsp:sp modelId="{7F012391-3332-4BCA-873A-034FD03600FE}">
      <dsp:nvSpPr>
        <dsp:cNvPr id="0" name=""/>
        <dsp:cNvSpPr/>
      </dsp:nvSpPr>
      <dsp:spPr>
        <a:xfrm>
          <a:off x="1389104" y="206543"/>
          <a:ext cx="265501" cy="2529547"/>
        </a:xfrm>
        <a:custGeom>
          <a:avLst/>
          <a:gdLst/>
          <a:ahLst/>
          <a:cxnLst/>
          <a:rect l="0" t="0" r="0" b="0"/>
          <a:pathLst>
            <a:path>
              <a:moveTo>
                <a:pt x="0" y="2529547"/>
              </a:moveTo>
              <a:lnTo>
                <a:pt x="132750" y="2529547"/>
              </a:lnTo>
              <a:lnTo>
                <a:pt x="132750" y="0"/>
              </a:lnTo>
              <a:lnTo>
                <a:pt x="265501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900" kern="1200"/>
        </a:p>
      </dsp:txBody>
      <dsp:txXfrm>
        <a:off x="250133" y="1407731"/>
        <a:ext cx="2543442" cy="127172"/>
      </dsp:txXfrm>
    </dsp:sp>
    <dsp:sp modelId="{B325A06F-D7AF-48D6-A433-D30945A84C4F}">
      <dsp:nvSpPr>
        <dsp:cNvPr id="0" name=""/>
        <dsp:cNvSpPr/>
      </dsp:nvSpPr>
      <dsp:spPr>
        <a:xfrm rot="16200000">
          <a:off x="121667" y="2533727"/>
          <a:ext cx="2130145" cy="404727"/>
        </a:xfrm>
        <a:prstGeom prst="snip1Rect">
          <a:avLst/>
        </a:prstGeom>
        <a:solidFill>
          <a:schemeClr val="accent3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kern="1200" dirty="0" err="1" smtClean="0"/>
            <a:t>pasilla</a:t>
          </a:r>
          <a:r>
            <a:rPr lang="en-GB" sz="1800" kern="1200" dirty="0" smtClean="0"/>
            <a:t>/</a:t>
          </a:r>
        </a:p>
      </dsp:txBody>
      <dsp:txXfrm>
        <a:off x="155395" y="2567455"/>
        <a:ext cx="2096417" cy="370999"/>
      </dsp:txXfrm>
    </dsp:sp>
    <dsp:sp modelId="{31066EA5-3788-412A-8DFC-F65B6009BADF}">
      <dsp:nvSpPr>
        <dsp:cNvPr id="0" name=""/>
        <dsp:cNvSpPr/>
      </dsp:nvSpPr>
      <dsp:spPr>
        <a:xfrm>
          <a:off x="1654605" y="4180"/>
          <a:ext cx="1498927" cy="404727"/>
        </a:xfrm>
        <a:prstGeom prst="snip1Rect">
          <a:avLst/>
        </a:prstGeom>
        <a:solidFill>
          <a:schemeClr val="accent3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kern="1200" dirty="0" smtClean="0"/>
            <a:t>documentation/</a:t>
          </a:r>
        </a:p>
      </dsp:txBody>
      <dsp:txXfrm>
        <a:off x="1654605" y="37908"/>
        <a:ext cx="1465199" cy="370999"/>
      </dsp:txXfrm>
    </dsp:sp>
    <dsp:sp modelId="{548BEBB0-D16C-432C-B6DC-C7FC389D01DC}">
      <dsp:nvSpPr>
        <dsp:cNvPr id="0" name=""/>
        <dsp:cNvSpPr/>
      </dsp:nvSpPr>
      <dsp:spPr>
        <a:xfrm>
          <a:off x="1654605" y="510089"/>
          <a:ext cx="1498927" cy="404727"/>
        </a:xfrm>
        <a:prstGeom prst="snip1Rect">
          <a:avLst/>
        </a:prstGeom>
        <a:solidFill>
          <a:schemeClr val="accent3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kern="1200" dirty="0" smtClean="0"/>
            <a:t>pages/</a:t>
          </a:r>
        </a:p>
      </dsp:txBody>
      <dsp:txXfrm>
        <a:off x="1654605" y="543817"/>
        <a:ext cx="1465199" cy="370999"/>
      </dsp:txXfrm>
    </dsp:sp>
    <dsp:sp modelId="{E50C2439-5302-4073-A4A6-DD0B3CA2D779}">
      <dsp:nvSpPr>
        <dsp:cNvPr id="0" name=""/>
        <dsp:cNvSpPr/>
      </dsp:nvSpPr>
      <dsp:spPr>
        <a:xfrm>
          <a:off x="3419034" y="510089"/>
          <a:ext cx="2039514" cy="404727"/>
        </a:xfrm>
        <a:prstGeom prst="flowChartMultidocumen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kern="1200" dirty="0" smtClean="0">
              <a:solidFill>
                <a:schemeClr val="tx1"/>
              </a:solidFill>
            </a:rPr>
            <a:t>LoginPage.js</a:t>
          </a:r>
        </a:p>
      </dsp:txBody>
      <dsp:txXfrm>
        <a:off x="3419034" y="578949"/>
        <a:ext cx="1755776" cy="320540"/>
      </dsp:txXfrm>
    </dsp:sp>
    <dsp:sp modelId="{A5B26C97-0E77-41FA-A583-0CC5586F7601}">
      <dsp:nvSpPr>
        <dsp:cNvPr id="0" name=""/>
        <dsp:cNvSpPr/>
      </dsp:nvSpPr>
      <dsp:spPr>
        <a:xfrm>
          <a:off x="1654605" y="1015999"/>
          <a:ext cx="1498927" cy="404727"/>
        </a:xfrm>
        <a:prstGeom prst="snip1Rect">
          <a:avLst/>
        </a:prstGeom>
        <a:solidFill>
          <a:schemeClr val="accent3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kern="1200" dirty="0" smtClean="0"/>
            <a:t>helpers/</a:t>
          </a:r>
        </a:p>
      </dsp:txBody>
      <dsp:txXfrm>
        <a:off x="1654605" y="1049727"/>
        <a:ext cx="1465199" cy="370999"/>
      </dsp:txXfrm>
    </dsp:sp>
    <dsp:sp modelId="{1AEACB23-D78F-4B4D-A9E4-0DBACFC420C3}">
      <dsp:nvSpPr>
        <dsp:cNvPr id="0" name=""/>
        <dsp:cNvSpPr/>
      </dsp:nvSpPr>
      <dsp:spPr>
        <a:xfrm>
          <a:off x="3419034" y="1015999"/>
          <a:ext cx="2039514" cy="404727"/>
        </a:xfrm>
        <a:prstGeom prst="flowChartMultidocumen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kern="1200" dirty="0" smtClean="0">
              <a:solidFill>
                <a:schemeClr val="tx1"/>
              </a:solidFill>
            </a:rPr>
            <a:t>Automation.js</a:t>
          </a:r>
        </a:p>
      </dsp:txBody>
      <dsp:txXfrm>
        <a:off x="3419034" y="1084859"/>
        <a:ext cx="1755776" cy="320540"/>
      </dsp:txXfrm>
    </dsp:sp>
    <dsp:sp modelId="{0A31862F-7E3F-46A2-99D4-B96370DB3536}">
      <dsp:nvSpPr>
        <dsp:cNvPr id="0" name=""/>
        <dsp:cNvSpPr/>
      </dsp:nvSpPr>
      <dsp:spPr>
        <a:xfrm>
          <a:off x="1654605" y="1521908"/>
          <a:ext cx="1498927" cy="404727"/>
        </a:xfrm>
        <a:prstGeom prst="snip1Rect">
          <a:avLst/>
        </a:prstGeom>
        <a:solidFill>
          <a:schemeClr val="accent3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kern="1200" dirty="0" smtClean="0"/>
            <a:t>keywords/</a:t>
          </a:r>
          <a:endParaRPr lang="en-GB" sz="1200" kern="1200" dirty="0"/>
        </a:p>
      </dsp:txBody>
      <dsp:txXfrm>
        <a:off x="1654605" y="1555636"/>
        <a:ext cx="1465199" cy="370999"/>
      </dsp:txXfrm>
    </dsp:sp>
    <dsp:sp modelId="{7FFA155F-0FA2-4989-8D7F-60AF2E6F04E5}">
      <dsp:nvSpPr>
        <dsp:cNvPr id="0" name=""/>
        <dsp:cNvSpPr/>
      </dsp:nvSpPr>
      <dsp:spPr>
        <a:xfrm>
          <a:off x="3419034" y="1521908"/>
          <a:ext cx="2051037" cy="404727"/>
        </a:xfrm>
        <a:prstGeom prst="flowChartMultidocumen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kern="1200" dirty="0" smtClean="0">
              <a:solidFill>
                <a:schemeClr val="tx1"/>
              </a:solidFill>
            </a:rPr>
            <a:t>AngularJS.keywords.js</a:t>
          </a:r>
          <a:endParaRPr lang="en-GB" sz="1200" kern="1200" dirty="0">
            <a:solidFill>
              <a:schemeClr val="tx1"/>
            </a:solidFill>
          </a:endParaRPr>
        </a:p>
      </dsp:txBody>
      <dsp:txXfrm>
        <a:off x="3419034" y="1590768"/>
        <a:ext cx="1765696" cy="320540"/>
      </dsp:txXfrm>
    </dsp:sp>
    <dsp:sp modelId="{EB125274-52C0-4A02-8826-AB14A67FBF68}">
      <dsp:nvSpPr>
        <dsp:cNvPr id="0" name=""/>
        <dsp:cNvSpPr/>
      </dsp:nvSpPr>
      <dsp:spPr>
        <a:xfrm>
          <a:off x="1654605" y="2407250"/>
          <a:ext cx="1498927" cy="404727"/>
        </a:xfrm>
        <a:prstGeom prst="snip1Rect">
          <a:avLst/>
        </a:prstGeom>
        <a:solidFill>
          <a:schemeClr val="accent3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kern="1200" dirty="0" smtClean="0"/>
            <a:t>tests/</a:t>
          </a:r>
          <a:endParaRPr lang="en-GB" sz="1200" kern="1200" dirty="0"/>
        </a:p>
      </dsp:txBody>
      <dsp:txXfrm>
        <a:off x="1654605" y="2440978"/>
        <a:ext cx="1465199" cy="370999"/>
      </dsp:txXfrm>
    </dsp:sp>
    <dsp:sp modelId="{D3B2807E-2D00-4BBB-B68D-AB005D2F6015}">
      <dsp:nvSpPr>
        <dsp:cNvPr id="0" name=""/>
        <dsp:cNvSpPr/>
      </dsp:nvSpPr>
      <dsp:spPr>
        <a:xfrm>
          <a:off x="3419034" y="2027818"/>
          <a:ext cx="2038691" cy="404727"/>
        </a:xfrm>
        <a:prstGeom prst="flowChartMultidocumen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kern="1200" dirty="0" smtClean="0">
              <a:solidFill>
                <a:schemeClr val="tx1"/>
              </a:solidFill>
            </a:rPr>
            <a:t>AngularJSYourName.xlsx</a:t>
          </a:r>
          <a:endParaRPr lang="en-GB" sz="1200" kern="1200" dirty="0"/>
        </a:p>
      </dsp:txBody>
      <dsp:txXfrm>
        <a:off x="3419034" y="2096678"/>
        <a:ext cx="1755068" cy="320540"/>
      </dsp:txXfrm>
    </dsp:sp>
    <dsp:sp modelId="{47C09220-D8AF-482D-A8EF-E0E0574EBB2F}">
      <dsp:nvSpPr>
        <dsp:cNvPr id="0" name=""/>
        <dsp:cNvSpPr/>
      </dsp:nvSpPr>
      <dsp:spPr>
        <a:xfrm>
          <a:off x="3414919" y="2786682"/>
          <a:ext cx="1498927" cy="404727"/>
        </a:xfrm>
        <a:prstGeom prst="snip1Rect">
          <a:avLst/>
        </a:prstGeom>
        <a:solidFill>
          <a:schemeClr val="accent3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kern="1200" dirty="0" err="1" smtClean="0">
              <a:solidFill>
                <a:schemeClr val="bg1"/>
              </a:solidFill>
            </a:rPr>
            <a:t>AngularJSYourName</a:t>
          </a:r>
          <a:r>
            <a:rPr lang="en-GB" sz="1200" kern="1200" dirty="0" smtClean="0">
              <a:solidFill>
                <a:schemeClr val="bg1"/>
              </a:solidFill>
            </a:rPr>
            <a:t>/</a:t>
          </a:r>
          <a:endParaRPr lang="en-GB" sz="1200" kern="1200" dirty="0">
            <a:solidFill>
              <a:schemeClr val="bg1"/>
            </a:solidFill>
          </a:endParaRPr>
        </a:p>
      </dsp:txBody>
      <dsp:txXfrm>
        <a:off x="3414919" y="2820410"/>
        <a:ext cx="1465199" cy="370999"/>
      </dsp:txXfrm>
    </dsp:sp>
    <dsp:sp modelId="{1A4EAC15-35BF-4DF8-915E-FE48D53012CE}">
      <dsp:nvSpPr>
        <dsp:cNvPr id="0" name=""/>
        <dsp:cNvSpPr/>
      </dsp:nvSpPr>
      <dsp:spPr>
        <a:xfrm>
          <a:off x="5422573" y="2533727"/>
          <a:ext cx="2467024" cy="404727"/>
        </a:xfrm>
        <a:prstGeom prst="flowChartMultidocumen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kern="1200" dirty="0" smtClean="0">
              <a:solidFill>
                <a:schemeClr val="tx1"/>
              </a:solidFill>
            </a:rPr>
            <a:t>Session1.pro.js</a:t>
          </a:r>
        </a:p>
      </dsp:txBody>
      <dsp:txXfrm>
        <a:off x="5422573" y="2602587"/>
        <a:ext cx="2123811" cy="320540"/>
      </dsp:txXfrm>
    </dsp:sp>
    <dsp:sp modelId="{D4C30831-3188-44F0-B926-9FEBEF4AA72D}">
      <dsp:nvSpPr>
        <dsp:cNvPr id="0" name=""/>
        <dsp:cNvSpPr/>
      </dsp:nvSpPr>
      <dsp:spPr>
        <a:xfrm>
          <a:off x="5422573" y="3039637"/>
          <a:ext cx="2467024" cy="404727"/>
        </a:xfrm>
        <a:prstGeom prst="flowChartMultidocumen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kern="1200" dirty="0" smtClean="0">
              <a:solidFill>
                <a:schemeClr val="tx1"/>
              </a:solidFill>
            </a:rPr>
            <a:t>Session1.script.js</a:t>
          </a:r>
          <a:endParaRPr lang="en-GB" sz="1200" kern="1200" dirty="0">
            <a:solidFill>
              <a:schemeClr val="tx1"/>
            </a:solidFill>
          </a:endParaRPr>
        </a:p>
      </dsp:txBody>
      <dsp:txXfrm>
        <a:off x="5422573" y="3108497"/>
        <a:ext cx="2123811" cy="320540"/>
      </dsp:txXfrm>
    </dsp:sp>
    <dsp:sp modelId="{9FC171B3-9375-4F0A-989D-6E293A8A8369}">
      <dsp:nvSpPr>
        <dsp:cNvPr id="0" name=""/>
        <dsp:cNvSpPr/>
      </dsp:nvSpPr>
      <dsp:spPr>
        <a:xfrm>
          <a:off x="1654605" y="3545546"/>
          <a:ext cx="1327506" cy="404727"/>
        </a:xfrm>
        <a:prstGeom prst="rect">
          <a:avLst/>
        </a:prstGeom>
        <a:solidFill>
          <a:schemeClr val="accent3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kern="1200" dirty="0" smtClean="0"/>
            <a:t>data/</a:t>
          </a:r>
          <a:endParaRPr lang="en-GB" sz="1200" kern="1200" dirty="0"/>
        </a:p>
      </dsp:txBody>
      <dsp:txXfrm>
        <a:off x="1654605" y="3545546"/>
        <a:ext cx="1327506" cy="404727"/>
      </dsp:txXfrm>
    </dsp:sp>
    <dsp:sp modelId="{3300BBCC-6AC9-4DD6-9568-E0A5DA875C00}">
      <dsp:nvSpPr>
        <dsp:cNvPr id="0" name=""/>
        <dsp:cNvSpPr/>
      </dsp:nvSpPr>
      <dsp:spPr>
        <a:xfrm>
          <a:off x="3430092" y="3292591"/>
          <a:ext cx="1498927" cy="404727"/>
        </a:xfrm>
        <a:prstGeom prst="flowChartDocumen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kern="1200" smtClean="0">
              <a:solidFill>
                <a:schemeClr val="tx1"/>
              </a:solidFill>
            </a:rPr>
            <a:t>TestData.xlsm</a:t>
          </a:r>
          <a:endParaRPr lang="en-GB" sz="1200" kern="1200" dirty="0"/>
        </a:p>
      </dsp:txBody>
      <dsp:txXfrm>
        <a:off x="3430092" y="3292591"/>
        <a:ext cx="1498927" cy="324569"/>
      </dsp:txXfrm>
    </dsp:sp>
    <dsp:sp modelId="{386D4363-5B6C-48F8-8046-C063024F0CD4}">
      <dsp:nvSpPr>
        <dsp:cNvPr id="0" name=""/>
        <dsp:cNvSpPr/>
      </dsp:nvSpPr>
      <dsp:spPr>
        <a:xfrm>
          <a:off x="3430092" y="3798501"/>
          <a:ext cx="1498927" cy="404727"/>
        </a:xfrm>
        <a:prstGeom prst="snip1Rect">
          <a:avLst/>
        </a:prstGeom>
        <a:solidFill>
          <a:schemeClr val="accent3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kern="1200" dirty="0" err="1" smtClean="0"/>
            <a:t>TestData</a:t>
          </a:r>
          <a:r>
            <a:rPr lang="en-GB" sz="1200" kern="1200" dirty="0" smtClean="0"/>
            <a:t>/</a:t>
          </a:r>
          <a:endParaRPr lang="en-GB" sz="1200" kern="1200" dirty="0"/>
        </a:p>
      </dsp:txBody>
      <dsp:txXfrm>
        <a:off x="3430092" y="3832229"/>
        <a:ext cx="1465199" cy="370999"/>
      </dsp:txXfrm>
    </dsp:sp>
    <dsp:sp modelId="{29DBE660-6C98-40EF-8C86-F54F31F8182B}">
      <dsp:nvSpPr>
        <dsp:cNvPr id="0" name=""/>
        <dsp:cNvSpPr/>
      </dsp:nvSpPr>
      <dsp:spPr>
        <a:xfrm>
          <a:off x="5414754" y="3798501"/>
          <a:ext cx="2778019" cy="404727"/>
        </a:xfrm>
        <a:prstGeom prst="flowChartMultidocumen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kern="1200" dirty="0" smtClean="0">
              <a:solidFill>
                <a:schemeClr val="tx1"/>
              </a:solidFill>
            </a:rPr>
            <a:t>LIVE.AngularJSYourName.data.js</a:t>
          </a:r>
          <a:endParaRPr lang="en-GB" sz="1200" kern="1200" dirty="0">
            <a:solidFill>
              <a:schemeClr val="tx1"/>
            </a:solidFill>
          </a:endParaRPr>
        </a:p>
      </dsp:txBody>
      <dsp:txXfrm>
        <a:off x="5414754" y="3867361"/>
        <a:ext cx="2391540" cy="320540"/>
      </dsp:txXfrm>
    </dsp:sp>
    <dsp:sp modelId="{DB581C1F-BBD5-4295-8422-3423C0CC7014}">
      <dsp:nvSpPr>
        <dsp:cNvPr id="0" name=""/>
        <dsp:cNvSpPr/>
      </dsp:nvSpPr>
      <dsp:spPr>
        <a:xfrm>
          <a:off x="1654605" y="4051456"/>
          <a:ext cx="1498927" cy="404727"/>
        </a:xfrm>
        <a:prstGeom prst="flowChartDocumen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kern="1200" dirty="0" smtClean="0">
              <a:solidFill>
                <a:schemeClr val="tx1"/>
              </a:solidFill>
            </a:rPr>
            <a:t> protractorConfig.js</a:t>
          </a:r>
        </a:p>
      </dsp:txBody>
      <dsp:txXfrm>
        <a:off x="1654605" y="4051456"/>
        <a:ext cx="1498927" cy="324569"/>
      </dsp:txXfrm>
    </dsp:sp>
    <dsp:sp modelId="{5E070DCA-6141-4CDC-B670-2C6E03B4A759}">
      <dsp:nvSpPr>
        <dsp:cNvPr id="0" name=""/>
        <dsp:cNvSpPr/>
      </dsp:nvSpPr>
      <dsp:spPr>
        <a:xfrm>
          <a:off x="1654605" y="4557365"/>
          <a:ext cx="1327506" cy="404727"/>
        </a:xfrm>
        <a:prstGeom prst="rec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kern="1200" dirty="0" smtClean="0">
              <a:solidFill>
                <a:schemeClr val="tx1"/>
              </a:solidFill>
            </a:rPr>
            <a:t>utilities</a:t>
          </a:r>
        </a:p>
      </dsp:txBody>
      <dsp:txXfrm>
        <a:off x="1654605" y="4557365"/>
        <a:ext cx="1327506" cy="404727"/>
      </dsp:txXfrm>
    </dsp:sp>
    <dsp:sp modelId="{983E0EB7-A579-4F15-934C-D56985D0E97D}">
      <dsp:nvSpPr>
        <dsp:cNvPr id="0" name=""/>
        <dsp:cNvSpPr/>
      </dsp:nvSpPr>
      <dsp:spPr>
        <a:xfrm>
          <a:off x="3430092" y="4557365"/>
          <a:ext cx="1855893" cy="404727"/>
        </a:xfrm>
        <a:prstGeom prst="flowChartDocumen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kern="1200" dirty="0" smtClean="0">
              <a:solidFill>
                <a:schemeClr val="tx1"/>
              </a:solidFill>
            </a:rPr>
            <a:t>GenerateScriptnPro.hta</a:t>
          </a:r>
        </a:p>
      </dsp:txBody>
      <dsp:txXfrm>
        <a:off x="3430092" y="4557365"/>
        <a:ext cx="1855893" cy="324569"/>
      </dsp:txXfrm>
    </dsp:sp>
    <dsp:sp modelId="{008AA575-C7EE-481F-8E5A-70B498B23351}">
      <dsp:nvSpPr>
        <dsp:cNvPr id="0" name=""/>
        <dsp:cNvSpPr/>
      </dsp:nvSpPr>
      <dsp:spPr>
        <a:xfrm>
          <a:off x="1654605" y="5063275"/>
          <a:ext cx="1327506" cy="404727"/>
        </a:xfrm>
        <a:prstGeom prst="rec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kern="1200" dirty="0" smtClean="0">
              <a:solidFill>
                <a:schemeClr val="tx1"/>
              </a:solidFill>
            </a:rPr>
            <a:t>templates</a:t>
          </a:r>
        </a:p>
      </dsp:txBody>
      <dsp:txXfrm>
        <a:off x="1654605" y="5063275"/>
        <a:ext cx="1327506" cy="404727"/>
      </dsp:txXfrm>
    </dsp:sp>
    <dsp:sp modelId="{7F95FDAB-3B35-4D5B-BBC5-204E545D0876}">
      <dsp:nvSpPr>
        <dsp:cNvPr id="0" name=""/>
        <dsp:cNvSpPr/>
      </dsp:nvSpPr>
      <dsp:spPr>
        <a:xfrm>
          <a:off x="3430092" y="5063275"/>
          <a:ext cx="1479864" cy="404727"/>
        </a:xfrm>
        <a:prstGeom prst="flowChartDocumen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kern="1200" dirty="0" smtClean="0">
              <a:solidFill>
                <a:schemeClr val="tx1"/>
              </a:solidFill>
            </a:rPr>
            <a:t>Vanilla.pro.js</a:t>
          </a:r>
        </a:p>
      </dsp:txBody>
      <dsp:txXfrm>
        <a:off x="3430092" y="5063275"/>
        <a:ext cx="1479864" cy="3245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err="1" smtClean="0"/>
              <a:t>Pasilla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200" b="1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 smtClean="0"/>
              <a:t>A keyword-driven test framework for Protractor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E0493-6EAE-48DA-87CC-104BC8C245B6}" type="datetimeFigureOut">
              <a:rPr lang="en-GB" smtClean="0"/>
              <a:t>14/03/2015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A keyword-driven test framework for Protractor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3544E-1595-471D-987B-CBF832DCA0C0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9663" y="2230200"/>
            <a:ext cx="746688" cy="1177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5257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E0493-6EAE-48DA-87CC-104BC8C245B6}" type="datetimeFigureOut">
              <a:rPr lang="en-GB" smtClean="0"/>
              <a:t>14/03/2015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3544E-1595-471D-987B-CBF832DCA0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5737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E0493-6EAE-48DA-87CC-104BC8C245B6}" type="datetimeFigureOut">
              <a:rPr lang="en-GB" smtClean="0"/>
              <a:t>14/03/2015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3544E-1595-471D-987B-CBF832DCA0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2561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931830"/>
          </a:xfrm>
        </p:spPr>
        <p:txBody>
          <a:bodyPr/>
          <a:lstStyle>
            <a:lvl1pPr algn="ctr">
              <a:defRPr b="1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r>
              <a:rPr lang="en-US" dirty="0" err="1" smtClean="0"/>
              <a:t>Pasilla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93239"/>
            <a:ext cx="10515600" cy="468372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971939" cy="365125"/>
          </a:xfrm>
        </p:spPr>
        <p:txBody>
          <a:bodyPr/>
          <a:lstStyle/>
          <a:p>
            <a:fld id="{0BDE0493-6EAE-48DA-87CC-104BC8C245B6}" type="datetimeFigureOut">
              <a:rPr lang="en-GB" smtClean="0"/>
              <a:t>14/03/2015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08717" y="6356350"/>
            <a:ext cx="8201609" cy="365125"/>
          </a:xfrm>
        </p:spPr>
        <p:txBody>
          <a:bodyPr/>
          <a:lstStyle>
            <a:lvl1pPr>
              <a:defRPr sz="2400" b="1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r>
              <a:rPr lang="en-GB" dirty="0" smtClean="0"/>
              <a:t>A keyword-driven test framework for Protractor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55558" y="6356350"/>
            <a:ext cx="698241" cy="365125"/>
          </a:xfrm>
        </p:spPr>
        <p:txBody>
          <a:bodyPr/>
          <a:lstStyle/>
          <a:p>
            <a:fld id="{B373544E-1595-471D-987B-CBF832DCA0C0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0941" y="63650"/>
            <a:ext cx="486700" cy="767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5601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E0493-6EAE-48DA-87CC-104BC8C245B6}" type="datetimeFigureOut">
              <a:rPr lang="en-GB" smtClean="0"/>
              <a:t>14/03/2015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3544E-1595-471D-987B-CBF832DCA0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05102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E0493-6EAE-48DA-87CC-104BC8C245B6}" type="datetimeFigureOut">
              <a:rPr lang="en-GB" smtClean="0"/>
              <a:t>14/03/2015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3544E-1595-471D-987B-CBF832DCA0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10626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E0493-6EAE-48DA-87CC-104BC8C245B6}" type="datetimeFigureOut">
              <a:rPr lang="en-GB" smtClean="0"/>
              <a:t>14/03/2015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3544E-1595-471D-987B-CBF832DCA0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8064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E0493-6EAE-48DA-87CC-104BC8C245B6}" type="datetimeFigureOut">
              <a:rPr lang="en-GB" smtClean="0"/>
              <a:t>14/03/2015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3544E-1595-471D-987B-CBF832DCA0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4838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E0493-6EAE-48DA-87CC-104BC8C245B6}" type="datetimeFigureOut">
              <a:rPr lang="en-GB" smtClean="0"/>
              <a:t>14/03/2015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3544E-1595-471D-987B-CBF832DCA0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9230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E0493-6EAE-48DA-87CC-104BC8C245B6}" type="datetimeFigureOut">
              <a:rPr lang="en-GB" smtClean="0"/>
              <a:t>14/03/2015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3544E-1595-471D-987B-CBF832DCA0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6419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E0493-6EAE-48DA-87CC-104BC8C245B6}" type="datetimeFigureOut">
              <a:rPr lang="en-GB" smtClean="0"/>
              <a:t>14/03/2015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3544E-1595-471D-987B-CBF832DCA0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3623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326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 err="1" smtClean="0"/>
              <a:t>Pasilla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577130"/>
            <a:ext cx="10515600" cy="45998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10073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DE0493-6EAE-48DA-87CC-104BC8C245B6}" type="datetimeFigureOut">
              <a:rPr lang="en-GB" smtClean="0"/>
              <a:t>14/03/2015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90194" y="6356350"/>
            <a:ext cx="77682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1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r>
              <a:rPr lang="en-GB" dirty="0" smtClean="0"/>
              <a:t>A keyword-driven test framework for Protractor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86238" y="6356350"/>
            <a:ext cx="8675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73544E-1595-471D-987B-CBF832DCA0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5098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6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13" Type="http://schemas.microsoft.com/office/2007/relationships/diagramDrawing" Target="../diagrams/drawing2.xml"/><Relationship Id="rId18" Type="http://schemas.microsoft.com/office/2007/relationships/diagramDrawing" Target="../diagrams/drawing3.xml"/><Relationship Id="rId3" Type="http://schemas.openxmlformats.org/officeDocument/2006/relationships/image" Target="../media/image4.png"/><Relationship Id="rId21" Type="http://schemas.openxmlformats.org/officeDocument/2006/relationships/diagramQuickStyle" Target="../diagrams/quickStyle4.xml"/><Relationship Id="rId7" Type="http://schemas.openxmlformats.org/officeDocument/2006/relationships/diagramColors" Target="../diagrams/colors1.xml"/><Relationship Id="rId12" Type="http://schemas.openxmlformats.org/officeDocument/2006/relationships/diagramColors" Target="../diagrams/colors2.xml"/><Relationship Id="rId17" Type="http://schemas.openxmlformats.org/officeDocument/2006/relationships/diagramColors" Target="../diagrams/colors3.xml"/><Relationship Id="rId2" Type="http://schemas.openxmlformats.org/officeDocument/2006/relationships/image" Target="../media/image3.png"/><Relationship Id="rId16" Type="http://schemas.openxmlformats.org/officeDocument/2006/relationships/diagramQuickStyle" Target="../diagrams/quickStyle3.xml"/><Relationship Id="rId20" Type="http://schemas.openxmlformats.org/officeDocument/2006/relationships/diagramLayout" Target="../diagrams/layout4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11" Type="http://schemas.openxmlformats.org/officeDocument/2006/relationships/diagramQuickStyle" Target="../diagrams/quickStyle2.xml"/><Relationship Id="rId5" Type="http://schemas.openxmlformats.org/officeDocument/2006/relationships/diagramLayout" Target="../diagrams/layout1.xml"/><Relationship Id="rId15" Type="http://schemas.openxmlformats.org/officeDocument/2006/relationships/diagramLayout" Target="../diagrams/layout3.xml"/><Relationship Id="rId23" Type="http://schemas.microsoft.com/office/2007/relationships/diagramDrawing" Target="../diagrams/drawing4.xml"/><Relationship Id="rId10" Type="http://schemas.openxmlformats.org/officeDocument/2006/relationships/diagramLayout" Target="../diagrams/layout2.xml"/><Relationship Id="rId19" Type="http://schemas.openxmlformats.org/officeDocument/2006/relationships/diagramData" Target="../diagrams/data4.xml"/><Relationship Id="rId4" Type="http://schemas.openxmlformats.org/officeDocument/2006/relationships/diagramData" Target="../diagrams/data1.xml"/><Relationship Id="rId9" Type="http://schemas.openxmlformats.org/officeDocument/2006/relationships/diagramData" Target="../diagrams/data2.xml"/><Relationship Id="rId14" Type="http://schemas.openxmlformats.org/officeDocument/2006/relationships/diagramData" Target="../diagrams/data3.xml"/><Relationship Id="rId22" Type="http://schemas.openxmlformats.org/officeDocument/2006/relationships/diagramColors" Target="../diagrams/colors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 smtClean="0"/>
              <a:t>Pasilla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A keyword-driven test framework for Protractor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75589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err="1" smtClean="0"/>
              <a:t>Pasilla</a:t>
            </a:r>
            <a:r>
              <a:rPr lang="en-GB" dirty="0"/>
              <a:t/>
            </a:r>
            <a:br>
              <a:rPr lang="en-GB" dirty="0"/>
            </a:br>
            <a:r>
              <a:rPr lang="en-GB" sz="2700" dirty="0" smtClean="0"/>
              <a:t>A Test </a:t>
            </a:r>
            <a:r>
              <a:rPr lang="en-GB" sz="2700" dirty="0"/>
              <a:t>Framework for Protractor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01827" y="274442"/>
            <a:ext cx="2394720" cy="100111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400" b="1" dirty="0" smtClean="0">
                <a:solidFill>
                  <a:schemeClr val="tx1"/>
                </a:solidFill>
              </a:rPr>
              <a:t>Use keyword and </a:t>
            </a:r>
            <a:r>
              <a:rPr lang="en-GB" sz="2400" b="1" dirty="0" err="1" smtClean="0">
                <a:solidFill>
                  <a:schemeClr val="tx1"/>
                </a:solidFill>
              </a:rPr>
              <a:t>async</a:t>
            </a:r>
            <a:r>
              <a:rPr lang="en-GB" sz="2400" b="1" dirty="0" smtClean="0">
                <a:solidFill>
                  <a:schemeClr val="tx1"/>
                </a:solidFill>
              </a:rPr>
              <a:t> from </a:t>
            </a:r>
            <a:r>
              <a:rPr lang="en-GB" sz="2400" b="1" dirty="0" err="1" smtClean="0">
                <a:solidFill>
                  <a:schemeClr val="tx1"/>
                </a:solidFill>
              </a:rPr>
              <a:t>npm</a:t>
            </a:r>
            <a:r>
              <a:rPr lang="en-GB" sz="2400" b="1" dirty="0" smtClean="0">
                <a:solidFill>
                  <a:schemeClr val="tx1"/>
                </a:solidFill>
              </a:rPr>
              <a:t>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827" y="1552738"/>
            <a:ext cx="5686425" cy="48387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552738"/>
            <a:ext cx="5686425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491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34129" y="831040"/>
            <a:ext cx="11289177" cy="5909310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GB" sz="1050" b="1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Automation = require("../../helpers/automation.js");</a:t>
            </a:r>
          </a:p>
          <a:p>
            <a:r>
              <a:rPr lang="en-GB" sz="1050" b="1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automation = new Automation();</a:t>
            </a:r>
          </a:p>
          <a:p>
            <a:r>
              <a:rPr lang="en-GB" sz="1050" b="1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key = require('keyword'); // keyword functionality</a:t>
            </a:r>
          </a:p>
          <a:p>
            <a:endParaRPr lang="en-GB" sz="105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050" b="1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Dictionary = require('</a:t>
            </a:r>
            <a:r>
              <a:rPr lang="en-GB" sz="1050" b="1" dirty="0" err="1">
                <a:latin typeface="Consolas" panose="020B0609020204030204" pitchFamily="49" charset="0"/>
                <a:cs typeface="Consolas" panose="020B0609020204030204" pitchFamily="49" charset="0"/>
              </a:rPr>
              <a:t>dictionaryjs</a:t>
            </a:r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');</a:t>
            </a:r>
          </a:p>
          <a:p>
            <a:r>
              <a:rPr lang="en-GB" sz="1050" b="1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050" b="1" dirty="0" err="1">
                <a:latin typeface="Consolas" panose="020B0609020204030204" pitchFamily="49" charset="0"/>
                <a:cs typeface="Consolas" panose="020B0609020204030204" pitchFamily="49" charset="0"/>
              </a:rPr>
              <a:t>dictData</a:t>
            </a:r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= new Dictionary();</a:t>
            </a:r>
          </a:p>
          <a:p>
            <a:endParaRPr lang="en-GB" sz="105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try {</a:t>
            </a:r>
          </a:p>
          <a:p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050" b="1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050" b="1" dirty="0" err="1">
                <a:latin typeface="Consolas" panose="020B0609020204030204" pitchFamily="49" charset="0"/>
                <a:cs typeface="Consolas" panose="020B0609020204030204" pitchFamily="49" charset="0"/>
              </a:rPr>
              <a:t>TestData</a:t>
            </a:r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= require("../../tests/</a:t>
            </a:r>
            <a:r>
              <a:rPr lang="en-GB" sz="1050" b="1" dirty="0" err="1">
                <a:latin typeface="Consolas" panose="020B0609020204030204" pitchFamily="49" charset="0"/>
                <a:cs typeface="Consolas" panose="020B0609020204030204" pitchFamily="49" charset="0"/>
              </a:rPr>
              <a:t>TestData</a:t>
            </a:r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/" + </a:t>
            </a:r>
            <a:r>
              <a:rPr lang="en-GB" sz="1050" b="1" dirty="0" err="1">
                <a:latin typeface="Consolas" panose="020B0609020204030204" pitchFamily="49" charset="0"/>
                <a:cs typeface="Consolas" panose="020B0609020204030204" pitchFamily="49" charset="0"/>
              </a:rPr>
              <a:t>browser.params.testEnv</a:t>
            </a:r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+ ".</a:t>
            </a:r>
            <a:r>
              <a:rPr lang="en-GB" sz="105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vanillaTestName</a:t>
            </a:r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.data.js");</a:t>
            </a:r>
          </a:p>
          <a:p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050" b="1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050" b="1" dirty="0" err="1">
                <a:latin typeface="Consolas" panose="020B0609020204030204" pitchFamily="49" charset="0"/>
                <a:cs typeface="Consolas" panose="020B0609020204030204" pitchFamily="49" charset="0"/>
              </a:rPr>
              <a:t>testData</a:t>
            </a:r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GB" sz="1050" b="1" dirty="0" err="1">
                <a:latin typeface="Consolas" panose="020B0609020204030204" pitchFamily="49" charset="0"/>
                <a:cs typeface="Consolas" panose="020B0609020204030204" pitchFamily="49" charset="0"/>
              </a:rPr>
              <a:t>TestData</a:t>
            </a:r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050" b="1" dirty="0" err="1">
                <a:latin typeface="Consolas" panose="020B0609020204030204" pitchFamily="49" charset="0"/>
                <a:cs typeface="Consolas" panose="020B0609020204030204" pitchFamily="49" charset="0"/>
              </a:rPr>
              <a:t>testData.load</a:t>
            </a:r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050" b="1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dictData</a:t>
            </a:r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} catch(err) { }</a:t>
            </a:r>
          </a:p>
          <a:p>
            <a:endParaRPr lang="en-GB" sz="105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// -------------------------------------------------------------------------</a:t>
            </a:r>
          </a:p>
          <a:p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// -------------------------------------------------------------------------</a:t>
            </a:r>
          </a:p>
          <a:p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describe('</a:t>
            </a:r>
            <a:r>
              <a:rPr lang="en-GB" sz="105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vanillaScriptName</a:t>
            </a:r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', function () {</a:t>
            </a:r>
          </a:p>
          <a:p>
            <a:endParaRPr lang="en-GB" sz="105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05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05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automation.using</a:t>
            </a:r>
            <a:r>
              <a:rPr lang="en-GB" sz="105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("running </a:t>
            </a:r>
            <a:r>
              <a:rPr lang="en-GB" sz="1050" b="1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vanillaScriptName</a:t>
            </a:r>
            <a:r>
              <a:rPr lang="en-GB" sz="105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test script", require('./</a:t>
            </a:r>
            <a:r>
              <a:rPr lang="en-GB" sz="105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vanillaScriptName</a:t>
            </a:r>
            <a:r>
              <a:rPr lang="en-GB" sz="105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.script.js'),</a:t>
            </a:r>
          </a:p>
          <a:p>
            <a:r>
              <a:rPr lang="en-GB" sz="105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function (step) {</a:t>
            </a:r>
          </a:p>
          <a:p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GB" sz="1050" b="1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05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sObject</a:t>
            </a:r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105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step.action.substring</a:t>
            </a:r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(0, </a:t>
            </a:r>
            <a:r>
              <a:rPr lang="en-GB" sz="105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step.action.indexOf</a:t>
            </a:r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('.'));</a:t>
            </a:r>
          </a:p>
          <a:p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for (</a:t>
            </a:r>
            <a:r>
              <a:rPr lang="en-GB" sz="1050" b="1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property in (</a:t>
            </a:r>
            <a:r>
              <a:rPr lang="en-GB" sz="105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step.params</a:t>
            </a:r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)[0]) {</a:t>
            </a:r>
          </a:p>
          <a:p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if ((</a:t>
            </a:r>
            <a:r>
              <a:rPr lang="en-GB" sz="105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step.params</a:t>
            </a:r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)[0].</a:t>
            </a:r>
            <a:r>
              <a:rPr lang="en-GB" sz="1050" b="1" dirty="0" err="1">
                <a:latin typeface="Consolas" panose="020B0609020204030204" pitchFamily="49" charset="0"/>
                <a:cs typeface="Consolas" panose="020B0609020204030204" pitchFamily="49" charset="0"/>
              </a:rPr>
              <a:t>hasOwnProperty</a:t>
            </a:r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(property)) {</a:t>
            </a:r>
          </a:p>
          <a:p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(</a:t>
            </a:r>
            <a:r>
              <a:rPr lang="en-GB" sz="105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step.params</a:t>
            </a:r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)[0][property] = </a:t>
            </a:r>
            <a:r>
              <a:rPr lang="en-GB" sz="1050" b="1" dirty="0" err="1">
                <a:latin typeface="Consolas" panose="020B0609020204030204" pitchFamily="49" charset="0"/>
                <a:cs typeface="Consolas" panose="020B0609020204030204" pitchFamily="49" charset="0"/>
              </a:rPr>
              <a:t>automation.resolveParams</a:t>
            </a:r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050" b="1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dictData</a:t>
            </a:r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, (</a:t>
            </a:r>
            <a:r>
              <a:rPr lang="en-GB" sz="105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step.params</a:t>
            </a:r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)[0][property]);</a:t>
            </a:r>
          </a:p>
          <a:p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}</a:t>
            </a:r>
          </a:p>
          <a:p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GB" sz="105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GB" sz="105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05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//Load keyword file (name must be in the form 'object.keywords.js'). "try" handles exception when loading same object.keywords.js file</a:t>
            </a:r>
          </a:p>
          <a:p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try { key(require('../../keywords/' + </a:t>
            </a:r>
            <a:r>
              <a:rPr lang="en-GB" sz="105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sObject</a:t>
            </a:r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+ '.keywords.js')); } catch(err) { }</a:t>
            </a:r>
          </a:p>
          <a:p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it("Step " + </a:t>
            </a:r>
            <a:r>
              <a:rPr lang="en-GB" sz="105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iStep</a:t>
            </a:r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++ + ": Keyword=" + </a:t>
            </a:r>
            <a:r>
              <a:rPr lang="en-GB" sz="105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step.action</a:t>
            </a:r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+ ", Data=[" + </a:t>
            </a:r>
            <a:r>
              <a:rPr lang="en-GB" sz="105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step.params</a:t>
            </a:r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+ "]", function () {</a:t>
            </a:r>
          </a:p>
          <a:p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if (</a:t>
            </a:r>
            <a:r>
              <a:rPr lang="en-GB" sz="105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step.action.slice</a:t>
            </a:r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(0,1) != '#') {</a:t>
            </a:r>
          </a:p>
          <a:p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</a:t>
            </a:r>
            <a:r>
              <a:rPr lang="en-GB" sz="1050" b="1" dirty="0" err="1">
                <a:latin typeface="Consolas" panose="020B0609020204030204" pitchFamily="49" charset="0"/>
                <a:cs typeface="Consolas" panose="020B0609020204030204" pitchFamily="49" charset="0"/>
              </a:rPr>
              <a:t>key.run</a:t>
            </a:r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05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step.action</a:t>
            </a:r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GB" sz="105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step.params</a:t>
            </a:r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).then(function () { });</a:t>
            </a:r>
          </a:p>
          <a:p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}</a:t>
            </a:r>
          </a:p>
          <a:p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}, 600000);</a:t>
            </a:r>
          </a:p>
          <a:p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      });</a:t>
            </a:r>
          </a:p>
          <a:p>
            <a:endParaRPr lang="en-GB" sz="105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}, 600000</a:t>
            </a:r>
            <a:r>
              <a:rPr lang="en-GB" sz="105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GB" sz="105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0755" y="99675"/>
            <a:ext cx="10515600" cy="931830"/>
          </a:xfrm>
        </p:spPr>
        <p:txBody>
          <a:bodyPr>
            <a:normAutofit fontScale="90000"/>
          </a:bodyPr>
          <a:lstStyle/>
          <a:p>
            <a:r>
              <a:rPr lang="en-GB" dirty="0" err="1" smtClean="0"/>
              <a:t>Pasilla</a:t>
            </a:r>
            <a:r>
              <a:rPr lang="en-GB" dirty="0"/>
              <a:t/>
            </a:r>
            <a:br>
              <a:rPr lang="en-GB" dirty="0"/>
            </a:br>
            <a:r>
              <a:rPr lang="en-GB" sz="2700" dirty="0" smtClean="0"/>
              <a:t>A Test </a:t>
            </a:r>
            <a:r>
              <a:rPr lang="en-GB" sz="2700" dirty="0"/>
              <a:t>Framework for Protractor</a:t>
            </a:r>
          </a:p>
        </p:txBody>
      </p:sp>
      <p:sp>
        <p:nvSpPr>
          <p:cNvPr id="13" name="Line Callout 1 12"/>
          <p:cNvSpPr/>
          <p:nvPr/>
        </p:nvSpPr>
        <p:spPr>
          <a:xfrm>
            <a:off x="3642304" y="1396437"/>
            <a:ext cx="3181829" cy="593411"/>
          </a:xfrm>
          <a:prstGeom prst="borderCallout1">
            <a:avLst>
              <a:gd name="adj1" fmla="val 48750"/>
              <a:gd name="adj2" fmla="val 0"/>
              <a:gd name="adj3" fmla="val 317909"/>
              <a:gd name="adj4" fmla="val -45108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b="1" dirty="0" smtClean="0">
                <a:solidFill>
                  <a:schemeClr val="tx1"/>
                </a:solidFill>
              </a:rPr>
              <a:t>The test specification is generated by replacing “vanilla…” with the test name.</a:t>
            </a:r>
          </a:p>
        </p:txBody>
      </p:sp>
      <p:sp>
        <p:nvSpPr>
          <p:cNvPr id="3" name="Rectangle 2"/>
          <p:cNvSpPr/>
          <p:nvPr/>
        </p:nvSpPr>
        <p:spPr>
          <a:xfrm>
            <a:off x="6163732" y="2141029"/>
            <a:ext cx="1126067" cy="2042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1400" b="1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041399" y="3284774"/>
            <a:ext cx="1253067" cy="1957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1400" b="1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506134" y="3589925"/>
            <a:ext cx="1253066" cy="1957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1400" b="1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638799" y="3589925"/>
            <a:ext cx="1278468" cy="1957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1400" b="1">
              <a:solidFill>
                <a:schemeClr val="tx1"/>
              </a:solidFill>
            </a:endParaRPr>
          </a:p>
        </p:txBody>
      </p:sp>
      <p:sp>
        <p:nvSpPr>
          <p:cNvPr id="23" name="Line Callout 1 22"/>
          <p:cNvSpPr/>
          <p:nvPr/>
        </p:nvSpPr>
        <p:spPr>
          <a:xfrm>
            <a:off x="8185362" y="1174176"/>
            <a:ext cx="1712171" cy="409091"/>
          </a:xfrm>
          <a:prstGeom prst="borderCallout1">
            <a:avLst>
              <a:gd name="adj1" fmla="val 48750"/>
              <a:gd name="adj2" fmla="val 0"/>
              <a:gd name="adj3" fmla="val 240253"/>
              <a:gd name="adj4" fmla="val -58181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b="1" dirty="0" smtClean="0">
                <a:solidFill>
                  <a:schemeClr val="tx1"/>
                </a:solidFill>
              </a:rPr>
              <a:t>The data for this test</a:t>
            </a:r>
          </a:p>
        </p:txBody>
      </p:sp>
      <p:sp>
        <p:nvSpPr>
          <p:cNvPr id="24" name="Line Callout 1 23"/>
          <p:cNvSpPr/>
          <p:nvPr/>
        </p:nvSpPr>
        <p:spPr>
          <a:xfrm>
            <a:off x="7914429" y="3957263"/>
            <a:ext cx="1712171" cy="409091"/>
          </a:xfrm>
          <a:prstGeom prst="borderCallout1">
            <a:avLst>
              <a:gd name="adj1" fmla="val 48750"/>
              <a:gd name="adj2" fmla="val 0"/>
              <a:gd name="adj3" fmla="val -32938"/>
              <a:gd name="adj4" fmla="val -58181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b="1" dirty="0" smtClean="0">
                <a:solidFill>
                  <a:schemeClr val="tx1"/>
                </a:solidFill>
              </a:rPr>
              <a:t>The test keywords</a:t>
            </a:r>
          </a:p>
        </p:txBody>
      </p:sp>
      <p:sp>
        <p:nvSpPr>
          <p:cNvPr id="25" name="Rectangle 24"/>
          <p:cNvSpPr/>
          <p:nvPr/>
        </p:nvSpPr>
        <p:spPr>
          <a:xfrm>
            <a:off x="0" y="23699"/>
            <a:ext cx="3905250" cy="74676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000" b="1" dirty="0" smtClean="0">
                <a:solidFill>
                  <a:schemeClr val="tx1"/>
                </a:solidFill>
              </a:rPr>
              <a:t>Vanilla test specification template </a:t>
            </a:r>
          </a:p>
          <a:p>
            <a:r>
              <a:rPr lang="en-GB" sz="2000" b="1" dirty="0">
                <a:solidFill>
                  <a:schemeClr val="tx1"/>
                </a:solidFill>
              </a:rPr>
              <a:t>.</a:t>
            </a:r>
            <a:r>
              <a:rPr lang="en-GB" sz="2000" b="1" dirty="0" smtClean="0">
                <a:solidFill>
                  <a:schemeClr val="tx1"/>
                </a:solidFill>
              </a:rPr>
              <a:t>\templates\vanilla.pro.js</a:t>
            </a:r>
          </a:p>
        </p:txBody>
      </p:sp>
    </p:spTree>
    <p:extLst>
      <p:ext uri="{BB962C8B-B14F-4D97-AF65-F5344CB8AC3E}">
        <p14:creationId xmlns:p14="http://schemas.microsoft.com/office/powerpoint/2010/main" val="1049635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63500" y="23699"/>
            <a:ext cx="4800600" cy="67480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000" b="1" dirty="0" smtClean="0">
                <a:solidFill>
                  <a:schemeClr val="tx1"/>
                </a:solidFill>
              </a:rPr>
              <a:t>Generated </a:t>
            </a:r>
            <a:r>
              <a:rPr lang="en-GB" sz="2000" b="1" dirty="0">
                <a:solidFill>
                  <a:schemeClr val="tx1"/>
                </a:solidFill>
              </a:rPr>
              <a:t>test </a:t>
            </a:r>
            <a:r>
              <a:rPr lang="en-GB" sz="2000" b="1" dirty="0" smtClean="0">
                <a:solidFill>
                  <a:schemeClr val="tx1"/>
                </a:solidFill>
              </a:rPr>
              <a:t>specification </a:t>
            </a:r>
          </a:p>
          <a:p>
            <a:r>
              <a:rPr lang="en-GB" sz="2000" b="1" dirty="0">
                <a:solidFill>
                  <a:schemeClr val="tx1"/>
                </a:solidFill>
              </a:rPr>
              <a:t>.</a:t>
            </a:r>
            <a:r>
              <a:rPr lang="en-GB" sz="2000" b="1" dirty="0" smtClean="0">
                <a:solidFill>
                  <a:schemeClr val="tx1"/>
                </a:solidFill>
              </a:rPr>
              <a:t>\tests\</a:t>
            </a:r>
            <a:r>
              <a:rPr lang="en-GB" sz="2000" b="1" dirty="0" err="1" smtClean="0">
                <a:solidFill>
                  <a:schemeClr val="tx1"/>
                </a:solidFill>
              </a:rPr>
              <a:t>AngularJSYourName</a:t>
            </a:r>
            <a:r>
              <a:rPr lang="en-GB" sz="2000" b="1" dirty="0" smtClean="0">
                <a:solidFill>
                  <a:schemeClr val="tx1"/>
                </a:solidFill>
              </a:rPr>
              <a:t>\Session1.pro.js </a:t>
            </a:r>
          </a:p>
        </p:txBody>
      </p:sp>
      <p:sp>
        <p:nvSpPr>
          <p:cNvPr id="9" name="Rectangle 8"/>
          <p:cNvSpPr/>
          <p:nvPr/>
        </p:nvSpPr>
        <p:spPr>
          <a:xfrm>
            <a:off x="234129" y="831040"/>
            <a:ext cx="11289177" cy="5909310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GB" sz="1050" b="1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Automation = require("../../helpers/automation.js");</a:t>
            </a:r>
          </a:p>
          <a:p>
            <a:r>
              <a:rPr lang="en-GB" sz="1050" b="1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automation = new Automation();</a:t>
            </a:r>
          </a:p>
          <a:p>
            <a:r>
              <a:rPr lang="en-GB" sz="1050" b="1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key = require('keyword'); // keyword functionality</a:t>
            </a:r>
          </a:p>
          <a:p>
            <a:endParaRPr lang="en-GB" sz="105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050" b="1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Dictionary = require('</a:t>
            </a:r>
            <a:r>
              <a:rPr lang="en-GB" sz="1050" b="1" dirty="0" err="1">
                <a:latin typeface="Consolas" panose="020B0609020204030204" pitchFamily="49" charset="0"/>
                <a:cs typeface="Consolas" panose="020B0609020204030204" pitchFamily="49" charset="0"/>
              </a:rPr>
              <a:t>dictionaryjs</a:t>
            </a:r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');</a:t>
            </a:r>
          </a:p>
          <a:p>
            <a:r>
              <a:rPr lang="en-GB" sz="1050" b="1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050" b="1" dirty="0" err="1">
                <a:latin typeface="Consolas" panose="020B0609020204030204" pitchFamily="49" charset="0"/>
                <a:cs typeface="Consolas" panose="020B0609020204030204" pitchFamily="49" charset="0"/>
              </a:rPr>
              <a:t>dictData</a:t>
            </a:r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= new Dictionary();</a:t>
            </a:r>
          </a:p>
          <a:p>
            <a:endParaRPr lang="en-GB" sz="105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try {</a:t>
            </a:r>
          </a:p>
          <a:p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050" b="1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050" b="1" dirty="0" err="1">
                <a:latin typeface="Consolas" panose="020B0609020204030204" pitchFamily="49" charset="0"/>
                <a:cs typeface="Consolas" panose="020B0609020204030204" pitchFamily="49" charset="0"/>
              </a:rPr>
              <a:t>TestData</a:t>
            </a:r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= require("../../tests/</a:t>
            </a:r>
            <a:r>
              <a:rPr lang="en-GB" sz="1050" b="1" dirty="0" err="1">
                <a:latin typeface="Consolas" panose="020B0609020204030204" pitchFamily="49" charset="0"/>
                <a:cs typeface="Consolas" panose="020B0609020204030204" pitchFamily="49" charset="0"/>
              </a:rPr>
              <a:t>TestData</a:t>
            </a:r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/" + </a:t>
            </a:r>
            <a:r>
              <a:rPr lang="en-GB" sz="1050" b="1" dirty="0" err="1">
                <a:latin typeface="Consolas" panose="020B0609020204030204" pitchFamily="49" charset="0"/>
                <a:cs typeface="Consolas" panose="020B0609020204030204" pitchFamily="49" charset="0"/>
              </a:rPr>
              <a:t>browser.params.testEnv</a:t>
            </a:r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GB" sz="105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".</a:t>
            </a:r>
            <a:r>
              <a:rPr lang="en-GB" sz="105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AngularJSYourName</a:t>
            </a:r>
            <a:r>
              <a:rPr lang="en-GB" sz="105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.data.js</a:t>
            </a:r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");</a:t>
            </a:r>
          </a:p>
          <a:p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050" b="1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050" b="1" dirty="0" err="1">
                <a:latin typeface="Consolas" panose="020B0609020204030204" pitchFamily="49" charset="0"/>
                <a:cs typeface="Consolas" panose="020B0609020204030204" pitchFamily="49" charset="0"/>
              </a:rPr>
              <a:t>testData</a:t>
            </a:r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GB" sz="1050" b="1" dirty="0" err="1">
                <a:latin typeface="Consolas" panose="020B0609020204030204" pitchFamily="49" charset="0"/>
                <a:cs typeface="Consolas" panose="020B0609020204030204" pitchFamily="49" charset="0"/>
              </a:rPr>
              <a:t>TestData</a:t>
            </a:r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050" b="1" dirty="0" err="1">
                <a:latin typeface="Consolas" panose="020B0609020204030204" pitchFamily="49" charset="0"/>
                <a:cs typeface="Consolas" panose="020B0609020204030204" pitchFamily="49" charset="0"/>
              </a:rPr>
              <a:t>testData.load</a:t>
            </a:r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050" b="1" dirty="0" err="1">
                <a:latin typeface="Consolas" panose="020B0609020204030204" pitchFamily="49" charset="0"/>
                <a:cs typeface="Consolas" panose="020B0609020204030204" pitchFamily="49" charset="0"/>
              </a:rPr>
              <a:t>dictData</a:t>
            </a:r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} catch(err) { }</a:t>
            </a:r>
          </a:p>
          <a:p>
            <a:endParaRPr lang="en-GB" sz="105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// -------------------------------------------------------------------------</a:t>
            </a:r>
          </a:p>
          <a:p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// -------------------------------------------------------------------------</a:t>
            </a:r>
          </a:p>
          <a:p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describe</a:t>
            </a:r>
            <a:r>
              <a:rPr lang="en-GB" sz="105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(‘</a:t>
            </a:r>
            <a:r>
              <a:rPr lang="en-GB" sz="105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Session1</a:t>
            </a:r>
            <a:r>
              <a:rPr lang="en-GB" sz="105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', </a:t>
            </a:r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function () {</a:t>
            </a:r>
          </a:p>
          <a:p>
            <a:endParaRPr lang="en-GB" sz="105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05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05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automation.using</a:t>
            </a:r>
            <a:r>
              <a:rPr lang="en-GB" sz="105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("running </a:t>
            </a:r>
            <a:r>
              <a:rPr lang="en-GB" sz="105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Session1</a:t>
            </a:r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test </a:t>
            </a:r>
            <a:r>
              <a:rPr lang="en-GB" sz="105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script", require('./</a:t>
            </a:r>
            <a:r>
              <a:rPr lang="en-GB" sz="105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Session1</a:t>
            </a:r>
            <a:r>
              <a:rPr lang="en-GB" sz="105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.script.js'),</a:t>
            </a:r>
          </a:p>
          <a:p>
            <a:r>
              <a:rPr lang="en-GB" sz="105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function (step) {</a:t>
            </a:r>
          </a:p>
          <a:p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GB" sz="1050" b="1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05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sObject</a:t>
            </a:r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105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step.action.substring</a:t>
            </a:r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(0, </a:t>
            </a:r>
            <a:r>
              <a:rPr lang="en-GB" sz="105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step.action.indexOf</a:t>
            </a:r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('.'));</a:t>
            </a:r>
          </a:p>
          <a:p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for (</a:t>
            </a:r>
            <a:r>
              <a:rPr lang="en-GB" sz="1050" b="1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property in (</a:t>
            </a:r>
            <a:r>
              <a:rPr lang="en-GB" sz="105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step.params</a:t>
            </a:r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)[0]) {</a:t>
            </a:r>
          </a:p>
          <a:p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if ((</a:t>
            </a:r>
            <a:r>
              <a:rPr lang="en-GB" sz="105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step.params</a:t>
            </a:r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)[0].</a:t>
            </a:r>
            <a:r>
              <a:rPr lang="en-GB" sz="1050" b="1" dirty="0" err="1">
                <a:latin typeface="Consolas" panose="020B0609020204030204" pitchFamily="49" charset="0"/>
                <a:cs typeface="Consolas" panose="020B0609020204030204" pitchFamily="49" charset="0"/>
              </a:rPr>
              <a:t>hasOwnProperty</a:t>
            </a:r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(property)) {</a:t>
            </a:r>
          </a:p>
          <a:p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(</a:t>
            </a:r>
            <a:r>
              <a:rPr lang="en-GB" sz="105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step.params</a:t>
            </a:r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)[0][property] = </a:t>
            </a:r>
            <a:r>
              <a:rPr lang="en-GB" sz="1050" b="1" dirty="0" err="1">
                <a:latin typeface="Consolas" panose="020B0609020204030204" pitchFamily="49" charset="0"/>
                <a:cs typeface="Consolas" panose="020B0609020204030204" pitchFamily="49" charset="0"/>
              </a:rPr>
              <a:t>automation.resolveParams</a:t>
            </a:r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050" b="1" dirty="0" err="1">
                <a:latin typeface="Consolas" panose="020B0609020204030204" pitchFamily="49" charset="0"/>
                <a:cs typeface="Consolas" panose="020B0609020204030204" pitchFamily="49" charset="0"/>
              </a:rPr>
              <a:t>dictData</a:t>
            </a:r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, (</a:t>
            </a:r>
            <a:r>
              <a:rPr lang="en-GB" sz="105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step.params</a:t>
            </a:r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)[0][property]);</a:t>
            </a:r>
          </a:p>
          <a:p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}</a:t>
            </a:r>
          </a:p>
          <a:p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GB" sz="105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GB" sz="105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05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//Load keyword file (name must be in the form 'object.keywords.js'). "try" handles exception when loading same object.keywords.js file</a:t>
            </a:r>
          </a:p>
          <a:p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try { key(require('../../keywords/' + </a:t>
            </a:r>
            <a:r>
              <a:rPr lang="en-GB" sz="105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sObject</a:t>
            </a:r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+ '.keywords.js')); } catch(err) { }</a:t>
            </a:r>
          </a:p>
          <a:p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it("Step " + </a:t>
            </a:r>
            <a:r>
              <a:rPr lang="en-GB" sz="105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iStep</a:t>
            </a:r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++ + ": Keyword=" + </a:t>
            </a:r>
            <a:r>
              <a:rPr lang="en-GB" sz="105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step.action</a:t>
            </a:r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+ ", Data=[" + </a:t>
            </a:r>
            <a:r>
              <a:rPr lang="en-GB" sz="105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step.params</a:t>
            </a:r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+ "]", function () {</a:t>
            </a:r>
          </a:p>
          <a:p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if (</a:t>
            </a:r>
            <a:r>
              <a:rPr lang="en-GB" sz="105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step.action.slice</a:t>
            </a:r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(0,1) != '#') {</a:t>
            </a:r>
          </a:p>
          <a:p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</a:t>
            </a:r>
            <a:r>
              <a:rPr lang="en-GB" sz="1050" b="1" dirty="0" err="1">
                <a:latin typeface="Consolas" panose="020B0609020204030204" pitchFamily="49" charset="0"/>
                <a:cs typeface="Consolas" panose="020B0609020204030204" pitchFamily="49" charset="0"/>
              </a:rPr>
              <a:t>key.run</a:t>
            </a:r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05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step.action</a:t>
            </a:r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GB" sz="105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step.params</a:t>
            </a:r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).then(function () { });</a:t>
            </a:r>
          </a:p>
          <a:p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}</a:t>
            </a:r>
          </a:p>
          <a:p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}, 600000);</a:t>
            </a:r>
          </a:p>
          <a:p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      });</a:t>
            </a:r>
          </a:p>
          <a:p>
            <a:endParaRPr lang="en-GB" sz="105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}, 600000</a:t>
            </a:r>
            <a:r>
              <a:rPr lang="en-GB" sz="105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GB" sz="105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0755" y="99675"/>
            <a:ext cx="10515600" cy="931830"/>
          </a:xfrm>
        </p:spPr>
        <p:txBody>
          <a:bodyPr>
            <a:normAutofit fontScale="90000"/>
          </a:bodyPr>
          <a:lstStyle/>
          <a:p>
            <a:r>
              <a:rPr lang="en-GB" dirty="0" err="1" smtClean="0"/>
              <a:t>Pasilla</a:t>
            </a:r>
            <a:r>
              <a:rPr lang="en-GB" dirty="0"/>
              <a:t/>
            </a:r>
            <a:br>
              <a:rPr lang="en-GB" dirty="0"/>
            </a:br>
            <a:r>
              <a:rPr lang="en-GB" sz="2700" dirty="0" smtClean="0"/>
              <a:t>A Test </a:t>
            </a:r>
            <a:r>
              <a:rPr lang="en-GB" sz="2700" dirty="0"/>
              <a:t>Framework for Protractor</a:t>
            </a:r>
          </a:p>
        </p:txBody>
      </p:sp>
      <p:sp>
        <p:nvSpPr>
          <p:cNvPr id="3" name="Rectangle 2"/>
          <p:cNvSpPr/>
          <p:nvPr/>
        </p:nvSpPr>
        <p:spPr>
          <a:xfrm>
            <a:off x="6163733" y="2141030"/>
            <a:ext cx="1289490" cy="1957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1400" b="1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041399" y="3284774"/>
            <a:ext cx="694267" cy="1957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1400" b="1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506133" y="3589925"/>
            <a:ext cx="685799" cy="1957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1400" b="1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964979" y="3589925"/>
            <a:ext cx="660402" cy="2041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1400" b="1">
              <a:solidFill>
                <a:schemeClr val="tx1"/>
              </a:solidFill>
            </a:endParaRPr>
          </a:p>
        </p:txBody>
      </p:sp>
      <p:sp>
        <p:nvSpPr>
          <p:cNvPr id="11" name="Line Callout 1 10"/>
          <p:cNvSpPr/>
          <p:nvPr/>
        </p:nvSpPr>
        <p:spPr>
          <a:xfrm>
            <a:off x="8185362" y="1174176"/>
            <a:ext cx="1712171" cy="409091"/>
          </a:xfrm>
          <a:prstGeom prst="borderCallout1">
            <a:avLst>
              <a:gd name="adj1" fmla="val 48750"/>
              <a:gd name="adj2" fmla="val 0"/>
              <a:gd name="adj3" fmla="val 240253"/>
              <a:gd name="adj4" fmla="val -58181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b="1" dirty="0" smtClean="0">
                <a:solidFill>
                  <a:schemeClr val="tx1"/>
                </a:solidFill>
              </a:rPr>
              <a:t>The data for this test</a:t>
            </a:r>
          </a:p>
        </p:txBody>
      </p:sp>
      <p:sp>
        <p:nvSpPr>
          <p:cNvPr id="12" name="Line Callout 1 11"/>
          <p:cNvSpPr/>
          <p:nvPr/>
        </p:nvSpPr>
        <p:spPr>
          <a:xfrm>
            <a:off x="7914429" y="3957263"/>
            <a:ext cx="1712171" cy="409091"/>
          </a:xfrm>
          <a:prstGeom prst="borderCallout1">
            <a:avLst>
              <a:gd name="adj1" fmla="val 48750"/>
              <a:gd name="adj2" fmla="val 0"/>
              <a:gd name="adj3" fmla="val -41216"/>
              <a:gd name="adj4" fmla="val -13397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b="1" dirty="0" smtClean="0">
                <a:solidFill>
                  <a:schemeClr val="tx1"/>
                </a:solidFill>
              </a:rPr>
              <a:t>The test keywords</a:t>
            </a:r>
          </a:p>
        </p:txBody>
      </p:sp>
    </p:spTree>
    <p:extLst>
      <p:ext uri="{BB962C8B-B14F-4D97-AF65-F5344CB8AC3E}">
        <p14:creationId xmlns:p14="http://schemas.microsoft.com/office/powerpoint/2010/main" val="752594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24645" y="1911350"/>
            <a:ext cx="11948823" cy="3276600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>
              <a:lnSpc>
                <a:spcPct val="150000"/>
              </a:lnSpc>
            </a:pPr>
            <a:r>
              <a:rPr lang="en-GB" sz="2400" b="1" dirty="0" smtClean="0">
                <a:solidFill>
                  <a:schemeClr val="tx1"/>
                </a:solidFill>
                <a:cs typeface="Consolas" panose="020B0609020204030204" pitchFamily="49" charset="0"/>
              </a:rPr>
              <a:t>&gt; protractor </a:t>
            </a:r>
            <a:r>
              <a:rPr lang="en-GB" sz="2400" b="1" dirty="0" smtClean="0">
                <a:solidFill>
                  <a:schemeClr val="accent2">
                    <a:lumMod val="50000"/>
                  </a:schemeClr>
                </a:solidFill>
                <a:cs typeface="Consolas" panose="020B0609020204030204" pitchFamily="49" charset="0"/>
              </a:rPr>
              <a:t>protractorConfig.js </a:t>
            </a:r>
          </a:p>
          <a:p>
            <a:pPr lvl="1">
              <a:lnSpc>
                <a:spcPct val="150000"/>
              </a:lnSpc>
            </a:pPr>
            <a:r>
              <a:rPr lang="en-GB" sz="2400" b="1" dirty="0" smtClean="0">
                <a:solidFill>
                  <a:schemeClr val="tx1"/>
                </a:solidFill>
                <a:cs typeface="Consolas" panose="020B0609020204030204" pitchFamily="49" charset="0"/>
              </a:rPr>
              <a:t>--</a:t>
            </a:r>
            <a:r>
              <a:rPr lang="en-GB" sz="2400" b="1" dirty="0" err="1" smtClean="0">
                <a:solidFill>
                  <a:schemeClr val="tx1"/>
                </a:solidFill>
                <a:cs typeface="Consolas" panose="020B0609020204030204" pitchFamily="49" charset="0"/>
              </a:rPr>
              <a:t>params.</a:t>
            </a:r>
            <a:r>
              <a:rPr lang="en-GB" sz="2400" b="1" dirty="0" err="1" smtClean="0">
                <a:solidFill>
                  <a:srgbClr val="0070C0"/>
                </a:solidFill>
                <a:cs typeface="Consolas" panose="020B0609020204030204" pitchFamily="49" charset="0"/>
              </a:rPr>
              <a:t>testEnv</a:t>
            </a:r>
            <a:r>
              <a:rPr lang="en-GB" sz="2400" b="1" dirty="0" smtClean="0">
                <a:solidFill>
                  <a:srgbClr val="0070C0"/>
                </a:solidFill>
                <a:cs typeface="Consolas" panose="020B0609020204030204" pitchFamily="49" charset="0"/>
              </a:rPr>
              <a:t>=live</a:t>
            </a:r>
            <a:r>
              <a:rPr lang="en-GB" sz="2400" b="1" dirty="0" smtClean="0">
                <a:solidFill>
                  <a:schemeClr val="tx1"/>
                </a:solidFill>
                <a:cs typeface="Consolas" panose="020B0609020204030204" pitchFamily="49" charset="0"/>
              </a:rPr>
              <a:t> </a:t>
            </a:r>
          </a:p>
          <a:p>
            <a:pPr lvl="1">
              <a:lnSpc>
                <a:spcPct val="150000"/>
              </a:lnSpc>
            </a:pPr>
            <a:r>
              <a:rPr lang="en-GB" sz="2400" b="1" dirty="0" smtClean="0">
                <a:solidFill>
                  <a:schemeClr val="tx1"/>
                </a:solidFill>
                <a:cs typeface="Consolas" panose="020B0609020204030204" pitchFamily="49" charset="0"/>
              </a:rPr>
              <a:t>--</a:t>
            </a:r>
            <a:r>
              <a:rPr lang="en-GB" sz="2400" b="1" dirty="0" err="1" smtClean="0">
                <a:solidFill>
                  <a:schemeClr val="tx1"/>
                </a:solidFill>
                <a:cs typeface="Consolas" panose="020B0609020204030204" pitchFamily="49" charset="0"/>
              </a:rPr>
              <a:t>capabilities.</a:t>
            </a:r>
            <a:r>
              <a:rPr lang="en-GB" sz="2400" b="1" dirty="0" err="1" smtClean="0">
                <a:solidFill>
                  <a:schemeClr val="accent6">
                    <a:lumMod val="75000"/>
                  </a:schemeClr>
                </a:solidFill>
                <a:cs typeface="Consolas" panose="020B0609020204030204" pitchFamily="49" charset="0"/>
              </a:rPr>
              <a:t>browserName</a:t>
            </a:r>
            <a:r>
              <a:rPr lang="en-GB" sz="2400" b="1" dirty="0" smtClean="0">
                <a:solidFill>
                  <a:schemeClr val="accent6">
                    <a:lumMod val="75000"/>
                  </a:schemeClr>
                </a:solidFill>
                <a:cs typeface="Consolas" panose="020B0609020204030204" pitchFamily="49" charset="0"/>
              </a:rPr>
              <a:t>=</a:t>
            </a:r>
            <a:r>
              <a:rPr lang="en-GB" sz="2400" b="1" dirty="0" smtClean="0">
                <a:solidFill>
                  <a:schemeClr val="accent6">
                    <a:lumMod val="75000"/>
                  </a:schemeClr>
                </a:solidFill>
                <a:cs typeface="Consolas" panose="020B0609020204030204" pitchFamily="49" charset="0"/>
              </a:rPr>
              <a:t>"</a:t>
            </a:r>
            <a:r>
              <a:rPr lang="en-GB" sz="2400" b="1" dirty="0" smtClean="0">
                <a:solidFill>
                  <a:schemeClr val="accent6">
                    <a:lumMod val="75000"/>
                  </a:schemeClr>
                </a:solidFill>
                <a:cs typeface="Consolas" panose="020B0609020204030204" pitchFamily="49" charset="0"/>
              </a:rPr>
              <a:t>chrome</a:t>
            </a:r>
            <a:r>
              <a:rPr lang="en-GB" sz="2400" b="1" dirty="0" smtClean="0">
                <a:solidFill>
                  <a:schemeClr val="accent6">
                    <a:lumMod val="75000"/>
                  </a:schemeClr>
                </a:solidFill>
                <a:cs typeface="Consolas" panose="020B0609020204030204" pitchFamily="49" charset="0"/>
              </a:rPr>
              <a:t>"</a:t>
            </a:r>
            <a:r>
              <a:rPr lang="en-GB" sz="2400" b="1" dirty="0" smtClean="0">
                <a:solidFill>
                  <a:srgbClr val="00B050"/>
                </a:solidFill>
                <a:cs typeface="Consolas" panose="020B0609020204030204" pitchFamily="49" charset="0"/>
              </a:rPr>
              <a:t> </a:t>
            </a:r>
          </a:p>
          <a:p>
            <a:pPr lvl="1">
              <a:lnSpc>
                <a:spcPct val="150000"/>
              </a:lnSpc>
            </a:pPr>
            <a:r>
              <a:rPr lang="en-GB" sz="2400" b="1" dirty="0" smtClean="0">
                <a:solidFill>
                  <a:schemeClr val="tx1"/>
                </a:solidFill>
                <a:cs typeface="Consolas" panose="020B0609020204030204" pitchFamily="49" charset="0"/>
              </a:rPr>
              <a:t>--specs</a:t>
            </a:r>
            <a:r>
              <a:rPr lang="en-GB" sz="2400" b="1" dirty="0">
                <a:solidFill>
                  <a:schemeClr val="tx1"/>
                </a:solidFill>
                <a:cs typeface="Consolas" panose="020B0609020204030204" pitchFamily="49" charset="0"/>
              </a:rPr>
              <a:t>=".\</a:t>
            </a:r>
            <a:r>
              <a:rPr lang="en-GB" sz="2400" b="1" dirty="0" smtClean="0">
                <a:solidFill>
                  <a:schemeClr val="tx1"/>
                </a:solidFill>
                <a:cs typeface="Consolas" panose="020B0609020204030204" pitchFamily="49" charset="0"/>
              </a:rPr>
              <a:t>tests\</a:t>
            </a:r>
            <a:r>
              <a:rPr lang="en-GB" sz="2400" b="1" dirty="0" err="1" smtClean="0">
                <a:solidFill>
                  <a:srgbClr val="7030A0"/>
                </a:solidFill>
                <a:cs typeface="Consolas" panose="020B0609020204030204" pitchFamily="49" charset="0"/>
              </a:rPr>
              <a:t>AngularJSYourName</a:t>
            </a:r>
            <a:r>
              <a:rPr lang="en-GB" sz="2400" b="1" dirty="0" smtClean="0">
                <a:solidFill>
                  <a:schemeClr val="tx1"/>
                </a:solidFill>
                <a:cs typeface="Consolas" panose="020B0609020204030204" pitchFamily="49" charset="0"/>
              </a:rPr>
              <a:t>\Session1.pro.js"</a:t>
            </a:r>
            <a:endParaRPr lang="en-GB" sz="2400" b="1" dirty="0" smtClean="0">
              <a:solidFill>
                <a:schemeClr val="tx1"/>
              </a:solidFill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endParaRPr lang="en-GB" sz="1200" b="1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endParaRPr lang="en-GB" sz="1400" b="1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err="1" smtClean="0"/>
              <a:t>Pasilla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sz="2700" dirty="0" smtClean="0"/>
              <a:t>A Test Framework for Protractor</a:t>
            </a:r>
            <a:endParaRPr lang="en-GB" sz="2700" dirty="0"/>
          </a:p>
        </p:txBody>
      </p:sp>
      <p:sp>
        <p:nvSpPr>
          <p:cNvPr id="18" name="Rectangle 17"/>
          <p:cNvSpPr/>
          <p:nvPr/>
        </p:nvSpPr>
        <p:spPr>
          <a:xfrm>
            <a:off x="240085" y="285751"/>
            <a:ext cx="2160215" cy="7978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 smtClean="0">
                <a:solidFill>
                  <a:schemeClr val="tx1"/>
                </a:solidFill>
              </a:rPr>
              <a:t>Run </a:t>
            </a:r>
            <a:r>
              <a:rPr lang="en-GB" sz="2800" b="1" dirty="0" smtClean="0">
                <a:solidFill>
                  <a:schemeClr val="tx1"/>
                </a:solidFill>
              </a:rPr>
              <a:t>a test</a:t>
            </a:r>
            <a:endParaRPr lang="en-GB" sz="2800" b="1" dirty="0" smtClean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830308" y="3065055"/>
            <a:ext cx="3748542" cy="26019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b="1" dirty="0">
                <a:solidFill>
                  <a:schemeClr val="accent1">
                    <a:lumMod val="75000"/>
                  </a:schemeClr>
                </a:solidFill>
              </a:rPr>
              <a:t>l</a:t>
            </a:r>
            <a:r>
              <a:rPr lang="en-GB" sz="1600" b="1" dirty="0" smtClean="0">
                <a:solidFill>
                  <a:schemeClr val="accent1">
                    <a:lumMod val="75000"/>
                  </a:schemeClr>
                </a:solidFill>
              </a:rPr>
              <a:t>ive </a:t>
            </a:r>
            <a:r>
              <a:rPr lang="en-GB" sz="1600" dirty="0" smtClean="0">
                <a:solidFill>
                  <a:schemeClr val="tx1"/>
                </a:solidFill>
              </a:rPr>
              <a:t>environment (which test data to use)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902450" y="3473450"/>
            <a:ext cx="43053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b="1" dirty="0" smtClean="0">
                <a:solidFill>
                  <a:schemeClr val="accent6">
                    <a:lumMod val="75000"/>
                  </a:schemeClr>
                </a:solidFill>
              </a:rPr>
              <a:t>chrome</a:t>
            </a:r>
            <a:r>
              <a:rPr lang="en-GB" sz="16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sz="1600" dirty="0" smtClean="0">
                <a:solidFill>
                  <a:schemeClr val="tx1"/>
                </a:solidFill>
              </a:rPr>
              <a:t>browser </a:t>
            </a:r>
          </a:p>
          <a:p>
            <a:r>
              <a:rPr lang="en-GB" sz="1600" dirty="0" smtClean="0">
                <a:solidFill>
                  <a:schemeClr val="tx1"/>
                </a:solidFill>
              </a:rPr>
              <a:t>(alternatively choose </a:t>
            </a:r>
            <a:r>
              <a:rPr lang="en-GB" sz="1600" dirty="0" err="1" smtClean="0">
                <a:solidFill>
                  <a:schemeClr val="tx1"/>
                </a:solidFill>
              </a:rPr>
              <a:t>firefox</a:t>
            </a:r>
            <a:r>
              <a:rPr lang="en-GB" sz="1600" dirty="0" smtClean="0">
                <a:solidFill>
                  <a:schemeClr val="tx1"/>
                </a:solidFill>
              </a:rPr>
              <a:t> or internet explorer)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8672718" y="4185459"/>
            <a:ext cx="1442831" cy="26019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</a:rPr>
              <a:t>t</a:t>
            </a:r>
            <a:r>
              <a:rPr lang="en-GB" sz="1600" dirty="0" smtClean="0">
                <a:solidFill>
                  <a:schemeClr val="tx1"/>
                </a:solidFill>
              </a:rPr>
              <a:t>he test to run</a:t>
            </a:r>
            <a:endParaRPr lang="en-GB" sz="1600" dirty="0">
              <a:solidFill>
                <a:schemeClr val="tx1"/>
              </a:solidFill>
            </a:endParaRPr>
          </a:p>
        </p:txBody>
      </p:sp>
      <p:cxnSp>
        <p:nvCxnSpPr>
          <p:cNvPr id="33" name="Straight Arrow Connector 32"/>
          <p:cNvCxnSpPr>
            <a:stCxn id="31" idx="1"/>
          </p:cNvCxnSpPr>
          <p:nvPr/>
        </p:nvCxnSpPr>
        <p:spPr>
          <a:xfrm flipH="1">
            <a:off x="5757332" y="3740150"/>
            <a:ext cx="1145118" cy="191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0" idx="1"/>
          </p:cNvCxnSpPr>
          <p:nvPr/>
        </p:nvCxnSpPr>
        <p:spPr>
          <a:xfrm flipH="1">
            <a:off x="3492500" y="3195151"/>
            <a:ext cx="133780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2" idx="1"/>
          </p:cNvCxnSpPr>
          <p:nvPr/>
        </p:nvCxnSpPr>
        <p:spPr>
          <a:xfrm flipH="1">
            <a:off x="7658102" y="4315555"/>
            <a:ext cx="101461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4693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24645" y="1911350"/>
            <a:ext cx="11948823" cy="3276600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>
              <a:lnSpc>
                <a:spcPct val="150000"/>
              </a:lnSpc>
            </a:pPr>
            <a:r>
              <a:rPr lang="en-GB" sz="2400" b="1" dirty="0" smtClean="0">
                <a:solidFill>
                  <a:schemeClr val="tx1"/>
                </a:solidFill>
                <a:cs typeface="Consolas" panose="020B0609020204030204" pitchFamily="49" charset="0"/>
              </a:rPr>
              <a:t>&gt; protractor </a:t>
            </a:r>
            <a:r>
              <a:rPr lang="en-GB" sz="2400" b="1" dirty="0" smtClean="0">
                <a:solidFill>
                  <a:schemeClr val="accent2">
                    <a:lumMod val="50000"/>
                  </a:schemeClr>
                </a:solidFill>
                <a:cs typeface="Consolas" panose="020B0609020204030204" pitchFamily="49" charset="0"/>
              </a:rPr>
              <a:t>protractorConfig.js </a:t>
            </a:r>
          </a:p>
          <a:p>
            <a:pPr lvl="1">
              <a:lnSpc>
                <a:spcPct val="150000"/>
              </a:lnSpc>
            </a:pPr>
            <a:r>
              <a:rPr lang="en-GB" sz="2400" b="1" dirty="0" smtClean="0">
                <a:solidFill>
                  <a:schemeClr val="tx1"/>
                </a:solidFill>
                <a:cs typeface="Consolas" panose="020B0609020204030204" pitchFamily="49" charset="0"/>
              </a:rPr>
              <a:t>--</a:t>
            </a:r>
            <a:r>
              <a:rPr lang="en-GB" sz="2400" b="1" dirty="0" err="1" smtClean="0">
                <a:solidFill>
                  <a:schemeClr val="tx1"/>
                </a:solidFill>
                <a:cs typeface="Consolas" panose="020B0609020204030204" pitchFamily="49" charset="0"/>
              </a:rPr>
              <a:t>params.</a:t>
            </a:r>
            <a:r>
              <a:rPr lang="en-GB" sz="2400" b="1" dirty="0" err="1" smtClean="0">
                <a:solidFill>
                  <a:srgbClr val="0070C0"/>
                </a:solidFill>
                <a:cs typeface="Consolas" panose="020B0609020204030204" pitchFamily="49" charset="0"/>
              </a:rPr>
              <a:t>testEnv</a:t>
            </a:r>
            <a:r>
              <a:rPr lang="en-GB" sz="2400" b="1" dirty="0" smtClean="0">
                <a:solidFill>
                  <a:srgbClr val="0070C0"/>
                </a:solidFill>
                <a:cs typeface="Consolas" panose="020B0609020204030204" pitchFamily="49" charset="0"/>
              </a:rPr>
              <a:t>=live</a:t>
            </a:r>
            <a:r>
              <a:rPr lang="en-GB" sz="2400" b="1" dirty="0" smtClean="0">
                <a:solidFill>
                  <a:schemeClr val="tx1"/>
                </a:solidFill>
                <a:cs typeface="Consolas" panose="020B0609020204030204" pitchFamily="49" charset="0"/>
              </a:rPr>
              <a:t> </a:t>
            </a:r>
          </a:p>
          <a:p>
            <a:pPr lvl="1">
              <a:lnSpc>
                <a:spcPct val="150000"/>
              </a:lnSpc>
            </a:pPr>
            <a:r>
              <a:rPr lang="en-GB" sz="2400" b="1" dirty="0" smtClean="0">
                <a:solidFill>
                  <a:schemeClr val="tx1"/>
                </a:solidFill>
                <a:cs typeface="Consolas" panose="020B0609020204030204" pitchFamily="49" charset="0"/>
              </a:rPr>
              <a:t>--</a:t>
            </a:r>
            <a:r>
              <a:rPr lang="en-GB" sz="2400" b="1" dirty="0" err="1" smtClean="0">
                <a:solidFill>
                  <a:schemeClr val="tx1"/>
                </a:solidFill>
                <a:cs typeface="Consolas" panose="020B0609020204030204" pitchFamily="49" charset="0"/>
              </a:rPr>
              <a:t>capabilities.</a:t>
            </a:r>
            <a:r>
              <a:rPr lang="en-GB" sz="2400" b="1" dirty="0" err="1" smtClean="0">
                <a:solidFill>
                  <a:schemeClr val="accent6">
                    <a:lumMod val="75000"/>
                  </a:schemeClr>
                </a:solidFill>
                <a:cs typeface="Consolas" panose="020B0609020204030204" pitchFamily="49" charset="0"/>
              </a:rPr>
              <a:t>browserName</a:t>
            </a:r>
            <a:r>
              <a:rPr lang="en-GB" sz="2400" b="1" dirty="0" smtClean="0">
                <a:solidFill>
                  <a:schemeClr val="accent6">
                    <a:lumMod val="75000"/>
                  </a:schemeClr>
                </a:solidFill>
                <a:cs typeface="Consolas" panose="020B0609020204030204" pitchFamily="49" charset="0"/>
              </a:rPr>
              <a:t>=</a:t>
            </a:r>
            <a:r>
              <a:rPr lang="en-GB" sz="2400" b="1" dirty="0" smtClean="0">
                <a:solidFill>
                  <a:schemeClr val="accent6">
                    <a:lumMod val="75000"/>
                  </a:schemeClr>
                </a:solidFill>
                <a:cs typeface="Consolas" panose="020B0609020204030204" pitchFamily="49" charset="0"/>
              </a:rPr>
              <a:t>"</a:t>
            </a:r>
            <a:r>
              <a:rPr lang="en-GB" sz="2400" b="1" dirty="0" smtClean="0">
                <a:solidFill>
                  <a:schemeClr val="accent6">
                    <a:lumMod val="75000"/>
                  </a:schemeClr>
                </a:solidFill>
                <a:cs typeface="Consolas" panose="020B0609020204030204" pitchFamily="49" charset="0"/>
              </a:rPr>
              <a:t>chrome</a:t>
            </a:r>
            <a:r>
              <a:rPr lang="en-GB" sz="2400" b="1" dirty="0" smtClean="0">
                <a:solidFill>
                  <a:schemeClr val="accent6">
                    <a:lumMod val="75000"/>
                  </a:schemeClr>
                </a:solidFill>
                <a:cs typeface="Consolas" panose="020B0609020204030204" pitchFamily="49" charset="0"/>
              </a:rPr>
              <a:t>"</a:t>
            </a:r>
            <a:r>
              <a:rPr lang="en-GB" sz="2400" b="1" dirty="0" smtClean="0">
                <a:solidFill>
                  <a:srgbClr val="00B050"/>
                </a:solidFill>
                <a:cs typeface="Consolas" panose="020B0609020204030204" pitchFamily="49" charset="0"/>
              </a:rPr>
              <a:t> </a:t>
            </a:r>
          </a:p>
          <a:p>
            <a:pPr lvl="1">
              <a:lnSpc>
                <a:spcPct val="150000"/>
              </a:lnSpc>
            </a:pPr>
            <a:r>
              <a:rPr lang="en-GB" sz="2400" b="1" dirty="0" smtClean="0">
                <a:solidFill>
                  <a:schemeClr val="tx1"/>
                </a:solidFill>
                <a:cs typeface="Consolas" panose="020B0609020204030204" pitchFamily="49" charset="0"/>
              </a:rPr>
              <a:t>--specs</a:t>
            </a:r>
            <a:r>
              <a:rPr lang="en-GB" sz="2400" b="1" dirty="0">
                <a:solidFill>
                  <a:schemeClr val="tx1"/>
                </a:solidFill>
                <a:cs typeface="Consolas" panose="020B0609020204030204" pitchFamily="49" charset="0"/>
              </a:rPr>
              <a:t>=".\</a:t>
            </a:r>
            <a:r>
              <a:rPr lang="en-GB" sz="2400" b="1" dirty="0" smtClean="0">
                <a:solidFill>
                  <a:schemeClr val="tx1"/>
                </a:solidFill>
                <a:cs typeface="Consolas" panose="020B0609020204030204" pitchFamily="49" charset="0"/>
              </a:rPr>
              <a:t>tests\</a:t>
            </a:r>
            <a:r>
              <a:rPr lang="en-GB" sz="2400" b="1" dirty="0" err="1" smtClean="0">
                <a:solidFill>
                  <a:srgbClr val="7030A0"/>
                </a:solidFill>
                <a:cs typeface="Consolas" panose="020B0609020204030204" pitchFamily="49" charset="0"/>
              </a:rPr>
              <a:t>AngularJSYourName</a:t>
            </a:r>
            <a:r>
              <a:rPr lang="en-GB" sz="2400" b="1" dirty="0" smtClean="0">
                <a:solidFill>
                  <a:schemeClr val="tx1"/>
                </a:solidFill>
                <a:cs typeface="Consolas" panose="020B0609020204030204" pitchFamily="49" charset="0"/>
              </a:rPr>
              <a:t>\*.pro.js"</a:t>
            </a:r>
            <a:endParaRPr lang="en-GB" sz="2400" b="1" dirty="0" smtClean="0">
              <a:solidFill>
                <a:schemeClr val="tx1"/>
              </a:solidFill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endParaRPr lang="en-GB" sz="1200" b="1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endParaRPr lang="en-GB" sz="1400" b="1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err="1" smtClean="0"/>
              <a:t>Pasilla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sz="2700" dirty="0" smtClean="0"/>
              <a:t>A Test Framework for Protractor</a:t>
            </a:r>
            <a:endParaRPr lang="en-GB" sz="2700" dirty="0"/>
          </a:p>
        </p:txBody>
      </p:sp>
      <p:sp>
        <p:nvSpPr>
          <p:cNvPr id="18" name="Rectangle 17"/>
          <p:cNvSpPr/>
          <p:nvPr/>
        </p:nvSpPr>
        <p:spPr>
          <a:xfrm>
            <a:off x="240085" y="317501"/>
            <a:ext cx="2090365" cy="7978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 smtClean="0">
                <a:solidFill>
                  <a:schemeClr val="tx1"/>
                </a:solidFill>
              </a:rPr>
              <a:t>Run </a:t>
            </a:r>
            <a:r>
              <a:rPr lang="en-GB" sz="2800" b="1" dirty="0" smtClean="0">
                <a:solidFill>
                  <a:schemeClr val="tx1"/>
                </a:solidFill>
              </a:rPr>
              <a:t>all tests sequentially</a:t>
            </a:r>
            <a:endParaRPr lang="en-GB" sz="2800" b="1" dirty="0" smtClean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830308" y="3065055"/>
            <a:ext cx="3748542" cy="26019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b="1" dirty="0">
                <a:solidFill>
                  <a:schemeClr val="accent1">
                    <a:lumMod val="75000"/>
                  </a:schemeClr>
                </a:solidFill>
              </a:rPr>
              <a:t>l</a:t>
            </a:r>
            <a:r>
              <a:rPr lang="en-GB" sz="1600" b="1" dirty="0" smtClean="0">
                <a:solidFill>
                  <a:schemeClr val="accent1">
                    <a:lumMod val="75000"/>
                  </a:schemeClr>
                </a:solidFill>
              </a:rPr>
              <a:t>ive </a:t>
            </a:r>
            <a:r>
              <a:rPr lang="en-GB" sz="1600" dirty="0" smtClean="0">
                <a:solidFill>
                  <a:schemeClr val="tx1"/>
                </a:solidFill>
              </a:rPr>
              <a:t>environment (which test data to use)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902450" y="3473450"/>
            <a:ext cx="43053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b="1" dirty="0" smtClean="0">
                <a:solidFill>
                  <a:schemeClr val="accent6">
                    <a:lumMod val="75000"/>
                  </a:schemeClr>
                </a:solidFill>
              </a:rPr>
              <a:t>chrome</a:t>
            </a:r>
            <a:r>
              <a:rPr lang="en-GB" sz="16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sz="1600" dirty="0" smtClean="0">
                <a:solidFill>
                  <a:schemeClr val="tx1"/>
                </a:solidFill>
              </a:rPr>
              <a:t>browser </a:t>
            </a:r>
          </a:p>
          <a:p>
            <a:r>
              <a:rPr lang="en-GB" sz="1600" dirty="0" smtClean="0">
                <a:solidFill>
                  <a:schemeClr val="tx1"/>
                </a:solidFill>
              </a:rPr>
              <a:t>(alternatively choose </a:t>
            </a:r>
            <a:r>
              <a:rPr lang="en-GB" sz="1600" dirty="0" err="1" smtClean="0">
                <a:solidFill>
                  <a:schemeClr val="tx1"/>
                </a:solidFill>
              </a:rPr>
              <a:t>firefox</a:t>
            </a:r>
            <a:r>
              <a:rPr lang="en-GB" sz="1600" dirty="0" smtClean="0">
                <a:solidFill>
                  <a:schemeClr val="tx1"/>
                </a:solidFill>
              </a:rPr>
              <a:t> or internet explorer)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7219260" y="4185459"/>
            <a:ext cx="4432990" cy="26019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</a:rPr>
              <a:t>r</a:t>
            </a:r>
            <a:r>
              <a:rPr lang="en-GB" sz="1600" dirty="0" smtClean="0">
                <a:solidFill>
                  <a:schemeClr val="tx1"/>
                </a:solidFill>
              </a:rPr>
              <a:t>un all the tests in ./tests/</a:t>
            </a:r>
            <a:r>
              <a:rPr lang="en-GB" sz="1600" b="1" dirty="0" err="1" smtClean="0">
                <a:solidFill>
                  <a:srgbClr val="7030A0"/>
                </a:solidFill>
              </a:rPr>
              <a:t>AngularJSYourName</a:t>
            </a:r>
            <a:r>
              <a:rPr lang="en-GB" sz="1600" dirty="0" smtClean="0">
                <a:solidFill>
                  <a:schemeClr val="tx1"/>
                </a:solidFill>
              </a:rPr>
              <a:t>/</a:t>
            </a:r>
            <a:endParaRPr lang="en-GB" sz="1600" dirty="0">
              <a:solidFill>
                <a:schemeClr val="tx1"/>
              </a:solidFill>
            </a:endParaRPr>
          </a:p>
        </p:txBody>
      </p:sp>
      <p:cxnSp>
        <p:nvCxnSpPr>
          <p:cNvPr id="33" name="Straight Arrow Connector 32"/>
          <p:cNvCxnSpPr>
            <a:stCxn id="31" idx="1"/>
          </p:cNvCxnSpPr>
          <p:nvPr/>
        </p:nvCxnSpPr>
        <p:spPr>
          <a:xfrm flipH="1">
            <a:off x="5757332" y="3740150"/>
            <a:ext cx="1145118" cy="191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0" idx="1"/>
          </p:cNvCxnSpPr>
          <p:nvPr/>
        </p:nvCxnSpPr>
        <p:spPr>
          <a:xfrm flipH="1">
            <a:off x="3492500" y="3195151"/>
            <a:ext cx="133780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2" idx="1"/>
          </p:cNvCxnSpPr>
          <p:nvPr/>
        </p:nvCxnSpPr>
        <p:spPr>
          <a:xfrm flipH="1">
            <a:off x="6711952" y="4315555"/>
            <a:ext cx="50730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0107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24645" y="1295399"/>
            <a:ext cx="11948823" cy="5427133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>
              <a:lnSpc>
                <a:spcPct val="150000"/>
              </a:lnSpc>
            </a:pPr>
            <a:r>
              <a:rPr lang="en-GB" b="1" dirty="0" smtClean="0">
                <a:solidFill>
                  <a:schemeClr val="tx1"/>
                </a:solidFill>
              </a:rPr>
              <a:t>&gt; protractor </a:t>
            </a:r>
            <a:r>
              <a:rPr lang="en-GB" b="1" dirty="0">
                <a:solidFill>
                  <a:schemeClr val="accent2">
                    <a:lumMod val="50000"/>
                  </a:schemeClr>
                </a:solidFill>
              </a:rPr>
              <a:t>protractorConfig.js </a:t>
            </a:r>
            <a:endParaRPr lang="en-GB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GB" b="1" dirty="0" smtClean="0">
                <a:solidFill>
                  <a:schemeClr val="tx1"/>
                </a:solidFill>
              </a:rPr>
              <a:t>	--</a:t>
            </a:r>
            <a:r>
              <a:rPr lang="en-GB" b="1" dirty="0" err="1" smtClean="0">
                <a:solidFill>
                  <a:schemeClr val="tx1"/>
                </a:solidFill>
              </a:rPr>
              <a:t>params.</a:t>
            </a:r>
            <a:r>
              <a:rPr lang="en-GB" b="1" dirty="0" err="1" smtClean="0">
                <a:solidFill>
                  <a:srgbClr val="0070C0"/>
                </a:solidFill>
              </a:rPr>
              <a:t>testEnv</a:t>
            </a:r>
            <a:r>
              <a:rPr lang="en-GB" b="1" dirty="0" smtClean="0">
                <a:solidFill>
                  <a:srgbClr val="0070C0"/>
                </a:solidFill>
              </a:rPr>
              <a:t>=live</a:t>
            </a:r>
            <a:r>
              <a:rPr lang="en-GB" b="1" dirty="0" smtClean="0">
                <a:solidFill>
                  <a:schemeClr val="tx1"/>
                </a:solidFill>
              </a:rPr>
              <a:t> </a:t>
            </a:r>
            <a:endParaRPr lang="en-GB" b="1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GB" b="1" dirty="0" smtClean="0">
                <a:solidFill>
                  <a:schemeClr val="tx1"/>
                </a:solidFill>
              </a:rPr>
              <a:t>	--</a:t>
            </a:r>
            <a:r>
              <a:rPr lang="en-GB" b="1" dirty="0" err="1">
                <a:solidFill>
                  <a:schemeClr val="tx1"/>
                </a:solidFill>
              </a:rPr>
              <a:t>capabilities.</a:t>
            </a:r>
            <a:r>
              <a:rPr lang="en-GB" b="1" dirty="0" err="1">
                <a:solidFill>
                  <a:schemeClr val="accent6">
                    <a:lumMod val="75000"/>
                  </a:schemeClr>
                </a:solidFill>
              </a:rPr>
              <a:t>browserName</a:t>
            </a:r>
            <a:r>
              <a:rPr lang="en-GB" b="1" dirty="0" smtClean="0">
                <a:solidFill>
                  <a:schemeClr val="accent6">
                    <a:lumMod val="75000"/>
                  </a:schemeClr>
                </a:solidFill>
              </a:rPr>
              <a:t>=</a:t>
            </a:r>
            <a:r>
              <a:rPr lang="en-GB" b="1" dirty="0" smtClean="0">
                <a:solidFill>
                  <a:schemeClr val="accent6">
                    <a:lumMod val="75000"/>
                  </a:schemeClr>
                </a:solidFill>
                <a:cs typeface="Consolas" panose="020B0609020204030204" pitchFamily="49" charset="0"/>
              </a:rPr>
              <a:t>"</a:t>
            </a:r>
            <a:r>
              <a:rPr lang="en-GB" b="1" dirty="0">
                <a:solidFill>
                  <a:schemeClr val="accent6">
                    <a:lumMod val="75000"/>
                  </a:schemeClr>
                </a:solidFill>
                <a:cs typeface="Consolas" panose="020B0609020204030204" pitchFamily="49" charset="0"/>
              </a:rPr>
              <a:t>chrome"</a:t>
            </a:r>
            <a:r>
              <a:rPr lang="en-GB" b="1" dirty="0" smtClean="0">
                <a:solidFill>
                  <a:schemeClr val="tx1"/>
                </a:solidFill>
              </a:rPr>
              <a:t> </a:t>
            </a:r>
            <a:endParaRPr lang="en-GB" b="1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GB" b="1" dirty="0" smtClean="0">
                <a:solidFill>
                  <a:schemeClr val="tx1"/>
                </a:solidFill>
              </a:rPr>
              <a:t>	--</a:t>
            </a:r>
            <a:r>
              <a:rPr lang="en-GB" b="1" dirty="0" err="1">
                <a:solidFill>
                  <a:schemeClr val="tx1"/>
                </a:solidFill>
              </a:rPr>
              <a:t>capabilities.</a:t>
            </a:r>
            <a:r>
              <a:rPr lang="en-GB" b="1" dirty="0" err="1">
                <a:solidFill>
                  <a:srgbClr val="FF0000"/>
                </a:solidFill>
              </a:rPr>
              <a:t>shardTestFiles</a:t>
            </a:r>
            <a:r>
              <a:rPr lang="en-GB" b="1" dirty="0">
                <a:solidFill>
                  <a:srgbClr val="FF0000"/>
                </a:solidFill>
              </a:rPr>
              <a:t>=true</a:t>
            </a:r>
            <a:r>
              <a:rPr lang="en-GB" b="1" dirty="0">
                <a:solidFill>
                  <a:schemeClr val="tx1"/>
                </a:solidFill>
              </a:rPr>
              <a:t> </a:t>
            </a:r>
            <a:endParaRPr lang="en-GB" b="1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GB" b="1" dirty="0" smtClean="0">
                <a:solidFill>
                  <a:schemeClr val="tx1"/>
                </a:solidFill>
              </a:rPr>
              <a:t>	--</a:t>
            </a:r>
            <a:r>
              <a:rPr lang="en-GB" b="1" dirty="0" err="1">
                <a:solidFill>
                  <a:schemeClr val="tx1"/>
                </a:solidFill>
              </a:rPr>
              <a:t>capabilities.</a:t>
            </a:r>
            <a:r>
              <a:rPr lang="en-GB" b="1" dirty="0" err="1">
                <a:solidFill>
                  <a:srgbClr val="FF0000"/>
                </a:solidFill>
              </a:rPr>
              <a:t>maxInstances</a:t>
            </a:r>
            <a:r>
              <a:rPr lang="en-GB" b="1" dirty="0">
                <a:solidFill>
                  <a:srgbClr val="FF0000"/>
                </a:solidFill>
              </a:rPr>
              <a:t>=3</a:t>
            </a:r>
            <a:r>
              <a:rPr lang="en-GB" b="1" dirty="0">
                <a:solidFill>
                  <a:schemeClr val="tx1"/>
                </a:solidFill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GB" b="1" dirty="0" smtClean="0">
                <a:solidFill>
                  <a:schemeClr val="tx1"/>
                </a:solidFill>
              </a:rPr>
              <a:t>	--</a:t>
            </a:r>
            <a:r>
              <a:rPr lang="en-GB" b="1" dirty="0">
                <a:solidFill>
                  <a:schemeClr val="tx1"/>
                </a:solidFill>
              </a:rPr>
              <a:t>specs=".\</a:t>
            </a:r>
            <a:r>
              <a:rPr lang="en-GB" b="1" dirty="0" smtClean="0">
                <a:solidFill>
                  <a:schemeClr val="tx1"/>
                </a:solidFill>
              </a:rPr>
              <a:t>tests\</a:t>
            </a:r>
            <a:r>
              <a:rPr lang="en-GB" b="1" dirty="0" err="1" smtClean="0">
                <a:solidFill>
                  <a:srgbClr val="7030A0"/>
                </a:solidFill>
              </a:rPr>
              <a:t>AngularJSYourName</a:t>
            </a:r>
            <a:r>
              <a:rPr lang="en-GB" b="1" dirty="0" smtClean="0">
                <a:solidFill>
                  <a:schemeClr val="tx1"/>
                </a:solidFill>
              </a:rPr>
              <a:t>\*.</a:t>
            </a:r>
            <a:r>
              <a:rPr lang="en-GB" b="1" dirty="0">
                <a:solidFill>
                  <a:schemeClr val="tx1"/>
                </a:solidFill>
              </a:rPr>
              <a:t>pro.js</a:t>
            </a:r>
            <a:r>
              <a:rPr lang="en-GB" b="1" dirty="0" smtClean="0">
                <a:solidFill>
                  <a:schemeClr val="tx1"/>
                </a:solidFill>
              </a:rPr>
              <a:t>"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err="1" smtClean="0"/>
              <a:t>Pasilla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sz="2700" dirty="0" smtClean="0"/>
              <a:t>A Test Framework for Protractor</a:t>
            </a:r>
            <a:endParaRPr lang="en-GB" sz="2700" dirty="0"/>
          </a:p>
        </p:txBody>
      </p:sp>
      <p:sp>
        <p:nvSpPr>
          <p:cNvPr id="6" name="Rectangle 5"/>
          <p:cNvSpPr/>
          <p:nvPr/>
        </p:nvSpPr>
        <p:spPr>
          <a:xfrm>
            <a:off x="240085" y="1549395"/>
            <a:ext cx="4899182" cy="2379842"/>
          </a:xfrm>
          <a:prstGeom prst="rect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b="1" dirty="0" smtClean="0">
                <a:solidFill>
                  <a:schemeClr val="tx1"/>
                </a:solidFill>
              </a:rPr>
              <a:t>Session1.pro.js</a:t>
            </a:r>
            <a:endParaRPr lang="en-GB" b="1" dirty="0" smtClean="0">
              <a:solidFill>
                <a:schemeClr val="tx1"/>
              </a:solidFill>
            </a:endParaRPr>
          </a:p>
          <a:p>
            <a:r>
              <a:rPr lang="en-GB" b="1" dirty="0" smtClean="0">
                <a:solidFill>
                  <a:schemeClr val="tx1"/>
                </a:solidFill>
              </a:rPr>
              <a:t>Session1.script.js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839425" y="1435375"/>
            <a:ext cx="4899182" cy="2689902"/>
          </a:xfrm>
          <a:prstGeom prst="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b="1" dirty="0" smtClean="0">
                <a:solidFill>
                  <a:schemeClr val="tx1"/>
                </a:solidFill>
              </a:rPr>
              <a:t>Session2.pro.js</a:t>
            </a:r>
            <a:endParaRPr lang="en-GB" b="1" dirty="0">
              <a:solidFill>
                <a:schemeClr val="tx1"/>
              </a:solidFill>
            </a:endParaRPr>
          </a:p>
          <a:p>
            <a:r>
              <a:rPr lang="en-GB" b="1" dirty="0" smtClean="0">
                <a:solidFill>
                  <a:schemeClr val="tx1"/>
                </a:solidFill>
              </a:rPr>
              <a:t>Session2.script.js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375401" y="1387656"/>
            <a:ext cx="5597810" cy="2989611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b="1" dirty="0" smtClean="0">
                <a:solidFill>
                  <a:schemeClr val="tx1"/>
                </a:solidFill>
              </a:rPr>
              <a:t>Session3.pro.js</a:t>
            </a:r>
            <a:endParaRPr lang="en-GB" b="1" dirty="0">
              <a:solidFill>
                <a:schemeClr val="tx1"/>
              </a:solidFill>
            </a:endParaRPr>
          </a:p>
          <a:p>
            <a:r>
              <a:rPr lang="en-GB" b="1" dirty="0" smtClean="0">
                <a:solidFill>
                  <a:schemeClr val="tx1"/>
                </a:solidFill>
              </a:rPr>
              <a:t>Session3.script.js</a:t>
            </a:r>
            <a:endParaRPr lang="en-GB" b="1" dirty="0">
              <a:solidFill>
                <a:schemeClr val="tx1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811521" y="2865127"/>
            <a:ext cx="1002085" cy="702078"/>
            <a:chOff x="931332" y="1899933"/>
            <a:chExt cx="1236135" cy="987200"/>
          </a:xfrm>
        </p:grpSpPr>
        <p:sp>
          <p:nvSpPr>
            <p:cNvPr id="10" name="Curved Right Arrow 9"/>
            <p:cNvSpPr/>
            <p:nvPr/>
          </p:nvSpPr>
          <p:spPr>
            <a:xfrm>
              <a:off x="931332" y="1913467"/>
              <a:ext cx="541867" cy="973666"/>
            </a:xfrm>
            <a:prstGeom prst="curved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1" name="Curved Right Arrow 10"/>
            <p:cNvSpPr/>
            <p:nvPr/>
          </p:nvSpPr>
          <p:spPr>
            <a:xfrm flipH="1" flipV="1">
              <a:off x="1603291" y="1899933"/>
              <a:ext cx="564176" cy="987200"/>
            </a:xfrm>
            <a:prstGeom prst="curved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636582" y="2927606"/>
            <a:ext cx="1002085" cy="702078"/>
            <a:chOff x="931332" y="1899933"/>
            <a:chExt cx="1236135" cy="987200"/>
          </a:xfrm>
        </p:grpSpPr>
        <p:sp>
          <p:nvSpPr>
            <p:cNvPr id="13" name="Curved Right Arrow 12"/>
            <p:cNvSpPr/>
            <p:nvPr/>
          </p:nvSpPr>
          <p:spPr>
            <a:xfrm>
              <a:off x="931332" y="1913467"/>
              <a:ext cx="541867" cy="973666"/>
            </a:xfrm>
            <a:prstGeom prst="curv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4" name="Curved Right Arrow 13"/>
            <p:cNvSpPr/>
            <p:nvPr/>
          </p:nvSpPr>
          <p:spPr>
            <a:xfrm flipH="1" flipV="1">
              <a:off x="1603291" y="1899933"/>
              <a:ext cx="564176" cy="987200"/>
            </a:xfrm>
            <a:prstGeom prst="curv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7313984" y="3026000"/>
            <a:ext cx="1002085" cy="702078"/>
            <a:chOff x="931332" y="1899933"/>
            <a:chExt cx="1236135" cy="987200"/>
          </a:xfrm>
        </p:grpSpPr>
        <p:sp>
          <p:nvSpPr>
            <p:cNvPr id="16" name="Curved Right Arrow 15"/>
            <p:cNvSpPr/>
            <p:nvPr/>
          </p:nvSpPr>
          <p:spPr>
            <a:xfrm>
              <a:off x="931332" y="1913467"/>
              <a:ext cx="541867" cy="973666"/>
            </a:xfrm>
            <a:prstGeom prst="curved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7" name="Curved Right Arrow 16"/>
            <p:cNvSpPr/>
            <p:nvPr/>
          </p:nvSpPr>
          <p:spPr>
            <a:xfrm flipH="1" flipV="1">
              <a:off x="1603291" y="1899933"/>
              <a:ext cx="564176" cy="987200"/>
            </a:xfrm>
            <a:prstGeom prst="curved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sp>
        <p:nvSpPr>
          <p:cNvPr id="18" name="Rectangle 17"/>
          <p:cNvSpPr/>
          <p:nvPr/>
        </p:nvSpPr>
        <p:spPr>
          <a:xfrm>
            <a:off x="240085" y="355599"/>
            <a:ext cx="2376115" cy="78740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 smtClean="0">
                <a:solidFill>
                  <a:schemeClr val="tx1"/>
                </a:solidFill>
              </a:rPr>
              <a:t>Run </a:t>
            </a:r>
            <a:r>
              <a:rPr lang="en-GB" sz="2800" b="1" dirty="0" smtClean="0">
                <a:solidFill>
                  <a:schemeClr val="tx1"/>
                </a:solidFill>
              </a:rPr>
              <a:t>all tests concurrently</a:t>
            </a:r>
            <a:endParaRPr lang="en-GB" sz="2800" b="1" dirty="0" smtClean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471340" y="5755478"/>
            <a:ext cx="2169827" cy="26156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b="1" dirty="0" smtClean="0">
                <a:solidFill>
                  <a:srgbClr val="FF0000"/>
                </a:solidFill>
              </a:rPr>
              <a:t>3</a:t>
            </a:r>
            <a:r>
              <a:rPr lang="en-GB" sz="1600" dirty="0" smtClean="0">
                <a:solidFill>
                  <a:schemeClr val="tx1"/>
                </a:solidFill>
              </a:rPr>
              <a:t> concurrent instances 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923519" y="4628246"/>
            <a:ext cx="1963687" cy="26019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b="1" dirty="0">
                <a:solidFill>
                  <a:schemeClr val="accent1">
                    <a:lumMod val="75000"/>
                  </a:schemeClr>
                </a:solidFill>
              </a:rPr>
              <a:t>l</a:t>
            </a:r>
            <a:r>
              <a:rPr lang="en-GB" sz="1600" b="1" dirty="0" smtClean="0">
                <a:solidFill>
                  <a:schemeClr val="accent1">
                    <a:lumMod val="75000"/>
                  </a:schemeClr>
                </a:solidFill>
              </a:rPr>
              <a:t>ive </a:t>
            </a:r>
            <a:r>
              <a:rPr lang="en-GB" sz="1600" dirty="0" smtClean="0">
                <a:solidFill>
                  <a:schemeClr val="tx1"/>
                </a:solidFill>
              </a:rPr>
              <a:t>environment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387778" y="5156658"/>
            <a:ext cx="1678579" cy="26019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b="1" dirty="0" smtClean="0">
                <a:solidFill>
                  <a:schemeClr val="accent6">
                    <a:lumMod val="75000"/>
                  </a:schemeClr>
                </a:solidFill>
              </a:rPr>
              <a:t>chrome</a:t>
            </a:r>
            <a:r>
              <a:rPr lang="en-GB" sz="16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sz="1600" dirty="0" smtClean="0">
                <a:solidFill>
                  <a:schemeClr val="tx1"/>
                </a:solidFill>
              </a:rPr>
              <a:t>browser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556252" y="6384044"/>
            <a:ext cx="4486397" cy="26019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</a:rPr>
              <a:t>run all the tests in ./tests/</a:t>
            </a:r>
            <a:r>
              <a:rPr lang="en-GB" sz="1600" b="1" dirty="0" err="1">
                <a:solidFill>
                  <a:srgbClr val="7030A0"/>
                </a:solidFill>
              </a:rPr>
              <a:t>AngularJSYourName</a:t>
            </a:r>
            <a:r>
              <a:rPr lang="en-GB" sz="1600" dirty="0" smtClean="0">
                <a:solidFill>
                  <a:schemeClr val="tx1"/>
                </a:solidFill>
              </a:rPr>
              <a:t>/</a:t>
            </a:r>
            <a:endParaRPr lang="en-GB" sz="1600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>
            <a:stCxn id="21" idx="1"/>
          </p:cNvCxnSpPr>
          <p:nvPr/>
        </p:nvCxnSpPr>
        <p:spPr>
          <a:xfrm flipH="1">
            <a:off x="4856984" y="5286754"/>
            <a:ext cx="530794" cy="169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9" idx="1"/>
          </p:cNvCxnSpPr>
          <p:nvPr/>
        </p:nvCxnSpPr>
        <p:spPr>
          <a:xfrm flipH="1" flipV="1">
            <a:off x="4254500" y="5685731"/>
            <a:ext cx="1216840" cy="20052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9" idx="1"/>
          </p:cNvCxnSpPr>
          <p:nvPr/>
        </p:nvCxnSpPr>
        <p:spPr>
          <a:xfrm flipH="1">
            <a:off x="4000500" y="5886259"/>
            <a:ext cx="1470840" cy="2257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0" idx="1"/>
          </p:cNvCxnSpPr>
          <p:nvPr/>
        </p:nvCxnSpPr>
        <p:spPr>
          <a:xfrm flipH="1">
            <a:off x="3534833" y="4758342"/>
            <a:ext cx="1388686" cy="9828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2" idx="1"/>
          </p:cNvCxnSpPr>
          <p:nvPr/>
        </p:nvCxnSpPr>
        <p:spPr>
          <a:xfrm flipH="1" flipV="1">
            <a:off x="5565768" y="6508112"/>
            <a:ext cx="990484" cy="602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1383298" y="2338119"/>
            <a:ext cx="6769613" cy="329750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 smtClean="0">
                <a:solidFill>
                  <a:schemeClr val="tx1"/>
                </a:solidFill>
              </a:rPr>
              <a:t>each of these runs in a separate browser, and they all run concurrently</a:t>
            </a:r>
            <a:endParaRPr lang="en-GB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798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err="1" smtClean="0"/>
              <a:t>Pasilla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sz="2700" dirty="0" smtClean="0"/>
              <a:t>A Test Framework for Protractor</a:t>
            </a:r>
            <a:endParaRPr lang="en-GB" sz="2700" dirty="0"/>
          </a:p>
        </p:txBody>
      </p:sp>
      <p:sp>
        <p:nvSpPr>
          <p:cNvPr id="4" name="Rectangle 3"/>
          <p:cNvSpPr/>
          <p:nvPr/>
        </p:nvSpPr>
        <p:spPr>
          <a:xfrm>
            <a:off x="4952999" y="2920691"/>
            <a:ext cx="2074333" cy="91440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 smtClean="0">
                <a:solidFill>
                  <a:schemeClr val="tx1"/>
                </a:solidFill>
              </a:rPr>
              <a:t>End</a:t>
            </a:r>
            <a:endParaRPr lang="en-GB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4555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err="1" smtClean="0"/>
              <a:t>Pasilla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sz="2700" dirty="0" smtClean="0"/>
              <a:t>A Test Framework for Protractor</a:t>
            </a:r>
            <a:endParaRPr lang="en-GB" sz="27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endParaRPr lang="en-GB" b="1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GB" b="1" dirty="0" smtClean="0"/>
              <a:t>For testing AngularJS web applications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b="1" dirty="0" smtClean="0"/>
              <a:t>Uses Protractor to run the tests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b="1" dirty="0" smtClean="0"/>
              <a:t>But Protractor is a framework already – isn’t it?</a:t>
            </a:r>
          </a:p>
        </p:txBody>
      </p:sp>
      <p:sp>
        <p:nvSpPr>
          <p:cNvPr id="4" name="Rectangle 3"/>
          <p:cNvSpPr/>
          <p:nvPr/>
        </p:nvSpPr>
        <p:spPr>
          <a:xfrm>
            <a:off x="838200" y="1456258"/>
            <a:ext cx="1874937" cy="58968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 smtClean="0">
                <a:solidFill>
                  <a:schemeClr val="tx1"/>
                </a:solidFill>
              </a:rPr>
              <a:t>What is it?</a:t>
            </a:r>
            <a:endParaRPr lang="en-GB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1631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err="1" smtClean="0"/>
              <a:t>Pasilla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sz="2700" dirty="0" smtClean="0"/>
              <a:t>A Test Framework for Protractor</a:t>
            </a:r>
            <a:endParaRPr lang="en-GB" sz="27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160000"/>
              </a:lnSpc>
              <a:buNone/>
            </a:pPr>
            <a:endParaRPr lang="en-GB" b="1" dirty="0" smtClean="0"/>
          </a:p>
          <a:p>
            <a:pPr marL="0" indent="0">
              <a:lnSpc>
                <a:spcPct val="160000"/>
              </a:lnSpc>
              <a:buNone/>
            </a:pPr>
            <a:r>
              <a:rPr lang="en-GB" b="1" dirty="0" smtClean="0"/>
              <a:t>No need to write Jasmine “describe” and “it” program code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GB" b="1" dirty="0" smtClean="0"/>
              <a:t>A test is a sequence of actions (keywords) and data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GB" b="1" dirty="0" smtClean="0"/>
              <a:t>Keywords are reusable (like a set of building-blocks)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GB" b="1" dirty="0" smtClean="0"/>
              <a:t>Excel is used for productivity during test design and assembly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GB" b="1" dirty="0" smtClean="0"/>
              <a:t>JavaScript files are generated for run-time execution</a:t>
            </a:r>
            <a:endParaRPr lang="en-GB" b="1" dirty="0"/>
          </a:p>
        </p:txBody>
      </p:sp>
      <p:sp>
        <p:nvSpPr>
          <p:cNvPr id="4" name="Rectangle 3"/>
          <p:cNvSpPr/>
          <p:nvPr/>
        </p:nvSpPr>
        <p:spPr>
          <a:xfrm>
            <a:off x="838200" y="1456258"/>
            <a:ext cx="1625082" cy="58968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 smtClean="0">
                <a:solidFill>
                  <a:schemeClr val="tx1"/>
                </a:solidFill>
              </a:rPr>
              <a:t>But why?</a:t>
            </a:r>
            <a:endParaRPr lang="en-GB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5824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6891" y="957035"/>
            <a:ext cx="4430894" cy="1941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252705"/>
            <a:ext cx="3343247" cy="15575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149122"/>
            <a:ext cx="3343247" cy="15575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27" name="Group 126"/>
          <p:cNvGrpSpPr/>
          <p:nvPr/>
        </p:nvGrpSpPr>
        <p:grpSpPr>
          <a:xfrm>
            <a:off x="6695506" y="5496366"/>
            <a:ext cx="1728827" cy="836704"/>
            <a:chOff x="6695506" y="5496366"/>
            <a:chExt cx="1728827" cy="836704"/>
          </a:xfrm>
        </p:grpSpPr>
        <p:sp>
          <p:nvSpPr>
            <p:cNvPr id="79" name="Flowchart: Process 78"/>
            <p:cNvSpPr/>
            <p:nvPr/>
          </p:nvSpPr>
          <p:spPr>
            <a:xfrm>
              <a:off x="6695506" y="5496366"/>
              <a:ext cx="1728827" cy="836704"/>
            </a:xfrm>
            <a:prstGeom prst="flowChartProcess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GB" sz="1200" b="1" dirty="0">
                  <a:solidFill>
                    <a:schemeClr val="tx1"/>
                  </a:solidFill>
                </a:rPr>
                <a:t>TeamCity Agent</a:t>
              </a:r>
            </a:p>
          </p:txBody>
        </p:sp>
        <p:sp>
          <p:nvSpPr>
            <p:cNvPr id="78" name="Flowchart: Process 77"/>
            <p:cNvSpPr/>
            <p:nvPr/>
          </p:nvSpPr>
          <p:spPr>
            <a:xfrm>
              <a:off x="7354556" y="5821146"/>
              <a:ext cx="961053" cy="371864"/>
            </a:xfrm>
            <a:prstGeom prst="flowChartProcess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GB" sz="1200" b="1" dirty="0">
                  <a:solidFill>
                    <a:schemeClr val="tx1"/>
                  </a:solidFill>
                </a:rPr>
                <a:t>Protractor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6337" y="-21028"/>
            <a:ext cx="10515600" cy="918173"/>
          </a:xfrm>
        </p:spPr>
        <p:txBody>
          <a:bodyPr>
            <a:normAutofit fontScale="90000"/>
          </a:bodyPr>
          <a:lstStyle/>
          <a:p>
            <a:r>
              <a:rPr lang="en-GB" dirty="0" err="1" smtClean="0"/>
              <a:t>Pasilla</a:t>
            </a:r>
            <a:r>
              <a:rPr lang="en-GB" dirty="0"/>
              <a:t/>
            </a:r>
            <a:br>
              <a:rPr lang="en-GB" dirty="0"/>
            </a:br>
            <a:r>
              <a:rPr lang="en-GB" sz="2700" dirty="0" smtClean="0"/>
              <a:t>A Test </a:t>
            </a:r>
            <a:r>
              <a:rPr lang="en-GB" sz="2700" dirty="0"/>
              <a:t>Framework for Protractor</a:t>
            </a:r>
          </a:p>
        </p:txBody>
      </p:sp>
      <p:sp>
        <p:nvSpPr>
          <p:cNvPr id="9" name="Flowchart: Multidocument 8"/>
          <p:cNvSpPr/>
          <p:nvPr/>
        </p:nvSpPr>
        <p:spPr>
          <a:xfrm>
            <a:off x="8926087" y="3379174"/>
            <a:ext cx="1101012" cy="811763"/>
          </a:xfrm>
          <a:prstGeom prst="flowChartMultidocumen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 smtClean="0">
                <a:solidFill>
                  <a:schemeClr val="tx1"/>
                </a:solidFill>
              </a:rPr>
              <a:t>.data.js</a:t>
            </a:r>
          </a:p>
          <a:p>
            <a:pPr algn="ctr"/>
            <a:r>
              <a:rPr lang="en-GB" sz="1200" b="1" dirty="0" smtClean="0">
                <a:solidFill>
                  <a:schemeClr val="tx1"/>
                </a:solidFill>
              </a:rPr>
              <a:t>files</a:t>
            </a:r>
            <a:endParaRPr lang="en-GB" sz="1200" b="1" dirty="0">
              <a:solidFill>
                <a:schemeClr val="tx1"/>
              </a:solidFill>
            </a:endParaRPr>
          </a:p>
        </p:txBody>
      </p:sp>
      <p:sp>
        <p:nvSpPr>
          <p:cNvPr id="10" name="Flowchart: Multidocument 9"/>
          <p:cNvSpPr/>
          <p:nvPr/>
        </p:nvSpPr>
        <p:spPr>
          <a:xfrm>
            <a:off x="3423190" y="3348432"/>
            <a:ext cx="1101012" cy="811763"/>
          </a:xfrm>
          <a:prstGeom prst="flowChartMultidocumen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 smtClean="0">
                <a:solidFill>
                  <a:schemeClr val="tx1"/>
                </a:solidFill>
              </a:rPr>
              <a:t>.script.js</a:t>
            </a:r>
          </a:p>
          <a:p>
            <a:pPr algn="ctr"/>
            <a:r>
              <a:rPr lang="en-GB" sz="1200" b="1" dirty="0" smtClean="0">
                <a:solidFill>
                  <a:schemeClr val="tx1"/>
                </a:solidFill>
              </a:rPr>
              <a:t>files</a:t>
            </a:r>
            <a:endParaRPr lang="en-GB" sz="1200" b="1" dirty="0">
              <a:solidFill>
                <a:schemeClr val="tx1"/>
              </a:solidFill>
            </a:endParaRPr>
          </a:p>
        </p:txBody>
      </p:sp>
      <p:sp>
        <p:nvSpPr>
          <p:cNvPr id="11" name="Flowchart: Multidocument 10"/>
          <p:cNvSpPr/>
          <p:nvPr/>
        </p:nvSpPr>
        <p:spPr>
          <a:xfrm>
            <a:off x="2089969" y="3348433"/>
            <a:ext cx="1101012" cy="811763"/>
          </a:xfrm>
          <a:prstGeom prst="flowChartMultidocumen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 smtClean="0">
                <a:solidFill>
                  <a:schemeClr val="tx1"/>
                </a:solidFill>
              </a:rPr>
              <a:t>.pro.js</a:t>
            </a:r>
          </a:p>
          <a:p>
            <a:pPr algn="ctr"/>
            <a:r>
              <a:rPr lang="en-GB" sz="1200" b="1" dirty="0" smtClean="0">
                <a:solidFill>
                  <a:schemeClr val="tx1"/>
                </a:solidFill>
              </a:rPr>
              <a:t>files</a:t>
            </a:r>
            <a:endParaRPr lang="en-GB" sz="1200" b="1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stCxn id="41" idx="2"/>
            <a:endCxn id="11" idx="0"/>
          </p:cNvCxnSpPr>
          <p:nvPr/>
        </p:nvCxnSpPr>
        <p:spPr>
          <a:xfrm flipH="1">
            <a:off x="2716221" y="2810224"/>
            <a:ext cx="631803" cy="5382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1" idx="2"/>
            <a:endCxn id="10" idx="0"/>
          </p:cNvCxnSpPr>
          <p:nvPr/>
        </p:nvCxnSpPr>
        <p:spPr>
          <a:xfrm>
            <a:off x="3348024" y="2810224"/>
            <a:ext cx="701418" cy="5382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027" idx="2"/>
            <a:endCxn id="9" idx="0"/>
          </p:cNvCxnSpPr>
          <p:nvPr/>
        </p:nvCxnSpPr>
        <p:spPr>
          <a:xfrm>
            <a:off x="9552338" y="2898726"/>
            <a:ext cx="1" cy="4804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lowchart: Process 22"/>
          <p:cNvSpPr/>
          <p:nvPr/>
        </p:nvSpPr>
        <p:spPr>
          <a:xfrm>
            <a:off x="3892756" y="5411696"/>
            <a:ext cx="1708211" cy="987556"/>
          </a:xfrm>
          <a:prstGeom prst="flowChartProcess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200" b="1" dirty="0" smtClean="0">
                <a:solidFill>
                  <a:schemeClr val="tx1"/>
                </a:solidFill>
              </a:rPr>
              <a:t>TeamCity Server</a:t>
            </a:r>
            <a:endParaRPr lang="en-GB" sz="1200" b="1" dirty="0">
              <a:solidFill>
                <a:schemeClr val="tx1"/>
              </a:solidFill>
            </a:endParaRPr>
          </a:p>
        </p:txBody>
      </p:sp>
      <p:cxnSp>
        <p:nvCxnSpPr>
          <p:cNvPr id="32" name="Elbow Connector 31"/>
          <p:cNvCxnSpPr>
            <a:stCxn id="10" idx="2"/>
            <a:endCxn id="52" idx="1"/>
          </p:cNvCxnSpPr>
          <p:nvPr/>
        </p:nvCxnSpPr>
        <p:spPr>
          <a:xfrm rot="16200000" flipH="1">
            <a:off x="4598515" y="3428073"/>
            <a:ext cx="454876" cy="1857636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11" idx="2"/>
            <a:endCxn id="52" idx="1"/>
          </p:cNvCxnSpPr>
          <p:nvPr/>
        </p:nvCxnSpPr>
        <p:spPr>
          <a:xfrm rot="16200000" flipH="1">
            <a:off x="3931905" y="2761462"/>
            <a:ext cx="454875" cy="319085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9" idx="2"/>
            <a:endCxn id="52" idx="1"/>
          </p:cNvCxnSpPr>
          <p:nvPr/>
        </p:nvCxnSpPr>
        <p:spPr>
          <a:xfrm rot="5400000">
            <a:off x="7365335" y="2549632"/>
            <a:ext cx="424134" cy="364526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Flowchart: Process 44"/>
          <p:cNvSpPr/>
          <p:nvPr/>
        </p:nvSpPr>
        <p:spPr>
          <a:xfrm>
            <a:off x="2867496" y="2957258"/>
            <a:ext cx="961053" cy="193335"/>
          </a:xfrm>
          <a:prstGeom prst="flowChartProcess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 smtClean="0">
                <a:solidFill>
                  <a:schemeClr val="tx1"/>
                </a:solidFill>
              </a:rPr>
              <a:t>2. Generate</a:t>
            </a:r>
            <a:endParaRPr lang="en-GB" sz="1200" b="1" dirty="0">
              <a:solidFill>
                <a:schemeClr val="tx1"/>
              </a:solidFill>
            </a:endParaRPr>
          </a:p>
        </p:txBody>
      </p:sp>
      <p:sp>
        <p:nvSpPr>
          <p:cNvPr id="46" name="Flowchart: Process 45"/>
          <p:cNvSpPr/>
          <p:nvPr/>
        </p:nvSpPr>
        <p:spPr>
          <a:xfrm>
            <a:off x="9071812" y="3043934"/>
            <a:ext cx="961053" cy="193335"/>
          </a:xfrm>
          <a:prstGeom prst="flowChartProcess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 smtClean="0">
                <a:solidFill>
                  <a:schemeClr val="tx1"/>
                </a:solidFill>
              </a:rPr>
              <a:t>2. Generate</a:t>
            </a:r>
            <a:endParaRPr lang="en-GB" sz="1200" b="1" dirty="0">
              <a:solidFill>
                <a:schemeClr val="tx1"/>
              </a:solidFill>
            </a:endParaRPr>
          </a:p>
        </p:txBody>
      </p:sp>
      <p:sp>
        <p:nvSpPr>
          <p:cNvPr id="50" name="Flowchart: Process 49"/>
          <p:cNvSpPr/>
          <p:nvPr/>
        </p:nvSpPr>
        <p:spPr>
          <a:xfrm>
            <a:off x="2627567" y="1041573"/>
            <a:ext cx="2155414" cy="152745"/>
          </a:xfrm>
          <a:prstGeom prst="flowChartProcess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b="1" dirty="0">
                <a:solidFill>
                  <a:schemeClr val="tx1"/>
                </a:solidFill>
              </a:rPr>
              <a:t>t</a:t>
            </a:r>
            <a:r>
              <a:rPr lang="en-GB" sz="1050" b="1" dirty="0" smtClean="0">
                <a:solidFill>
                  <a:schemeClr val="tx1"/>
                </a:solidFill>
              </a:rPr>
              <a:t>ests/AngularJSYourName.xlsx</a:t>
            </a:r>
            <a:endParaRPr lang="en-GB" sz="1050" b="1" dirty="0">
              <a:solidFill>
                <a:schemeClr val="tx1"/>
              </a:solidFill>
            </a:endParaRPr>
          </a:p>
        </p:txBody>
      </p:sp>
      <p:sp>
        <p:nvSpPr>
          <p:cNvPr id="52" name="Flowchart: Magnetic Disk 51"/>
          <p:cNvSpPr/>
          <p:nvPr/>
        </p:nvSpPr>
        <p:spPr>
          <a:xfrm>
            <a:off x="5393267" y="4584329"/>
            <a:ext cx="723008" cy="485218"/>
          </a:xfrm>
          <a:prstGeom prst="flowChartMagneticDisk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GitHub</a:t>
            </a:r>
          </a:p>
        </p:txBody>
      </p:sp>
      <p:cxnSp>
        <p:nvCxnSpPr>
          <p:cNvPr id="81" name="Elbow Connector 80"/>
          <p:cNvCxnSpPr>
            <a:stCxn id="52" idx="3"/>
            <a:endCxn id="23" idx="0"/>
          </p:cNvCxnSpPr>
          <p:nvPr/>
        </p:nvCxnSpPr>
        <p:spPr>
          <a:xfrm rot="5400000">
            <a:off x="5079743" y="4736667"/>
            <a:ext cx="342149" cy="100790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stCxn id="23" idx="3"/>
            <a:endCxn id="79" idx="1"/>
          </p:cNvCxnSpPr>
          <p:nvPr/>
        </p:nvCxnSpPr>
        <p:spPr>
          <a:xfrm>
            <a:off x="5600967" y="5905474"/>
            <a:ext cx="1094539" cy="92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Elbow Connector 122"/>
          <p:cNvCxnSpPr>
            <a:stCxn id="79" idx="2"/>
            <a:endCxn id="23" idx="2"/>
          </p:cNvCxnSpPr>
          <p:nvPr/>
        </p:nvCxnSpPr>
        <p:spPr>
          <a:xfrm rot="5400000">
            <a:off x="6120300" y="4959632"/>
            <a:ext cx="66182" cy="2813058"/>
          </a:xfrm>
          <a:prstGeom prst="bentConnector3">
            <a:avLst>
              <a:gd name="adj1" fmla="val 44541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Flowchart: Process 151"/>
          <p:cNvSpPr/>
          <p:nvPr/>
        </p:nvSpPr>
        <p:spPr>
          <a:xfrm>
            <a:off x="3564467" y="5821146"/>
            <a:ext cx="691025" cy="215587"/>
          </a:xfrm>
          <a:prstGeom prst="flowChartProcess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 smtClean="0">
                <a:solidFill>
                  <a:schemeClr val="tx1"/>
                </a:solidFill>
              </a:rPr>
              <a:t>4. Run</a:t>
            </a:r>
            <a:endParaRPr lang="en-GB" sz="1200" b="1" dirty="0">
              <a:solidFill>
                <a:schemeClr val="tx1"/>
              </a:solidFill>
            </a:endParaRPr>
          </a:p>
        </p:txBody>
      </p:sp>
      <p:sp>
        <p:nvSpPr>
          <p:cNvPr id="153" name="Flowchart: Process 152"/>
          <p:cNvSpPr/>
          <p:nvPr/>
        </p:nvSpPr>
        <p:spPr>
          <a:xfrm>
            <a:off x="560873" y="2437269"/>
            <a:ext cx="1115527" cy="193334"/>
          </a:xfrm>
          <a:prstGeom prst="flowChartProcess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 smtClean="0">
                <a:solidFill>
                  <a:schemeClr val="tx1"/>
                </a:solidFill>
              </a:rPr>
              <a:t>1. Create/Edit</a:t>
            </a:r>
            <a:endParaRPr lang="en-GB" sz="1200" b="1" dirty="0">
              <a:solidFill>
                <a:schemeClr val="tx1"/>
              </a:solidFill>
            </a:endParaRPr>
          </a:p>
        </p:txBody>
      </p:sp>
      <p:sp>
        <p:nvSpPr>
          <p:cNvPr id="155" name="Flowchart: Process 154"/>
          <p:cNvSpPr/>
          <p:nvPr/>
        </p:nvSpPr>
        <p:spPr>
          <a:xfrm>
            <a:off x="5418666" y="4210147"/>
            <a:ext cx="691025" cy="215587"/>
          </a:xfrm>
          <a:prstGeom prst="flowChartProcess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 smtClean="0">
                <a:solidFill>
                  <a:schemeClr val="tx1"/>
                </a:solidFill>
              </a:rPr>
              <a:t>3. Push</a:t>
            </a:r>
            <a:endParaRPr lang="en-GB" sz="1200" b="1" dirty="0">
              <a:solidFill>
                <a:schemeClr val="tx1"/>
              </a:solidFill>
            </a:endParaRPr>
          </a:p>
        </p:txBody>
      </p:sp>
      <p:sp>
        <p:nvSpPr>
          <p:cNvPr id="156" name="Flowchart: Process 155"/>
          <p:cNvSpPr/>
          <p:nvPr/>
        </p:nvSpPr>
        <p:spPr>
          <a:xfrm>
            <a:off x="6882663" y="2436138"/>
            <a:ext cx="1115527" cy="193334"/>
          </a:xfrm>
          <a:prstGeom prst="flowChartProcess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 smtClean="0">
                <a:solidFill>
                  <a:schemeClr val="tx1"/>
                </a:solidFill>
              </a:rPr>
              <a:t>1. Create/Edit</a:t>
            </a:r>
            <a:endParaRPr lang="en-GB" sz="1200" b="1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54604" y="4821265"/>
            <a:ext cx="1646204" cy="121546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000" b="1" dirty="0" smtClean="0">
                <a:solidFill>
                  <a:schemeClr val="tx1"/>
                </a:solidFill>
              </a:rPr>
              <a:t>Not really as complicated as it looks</a:t>
            </a:r>
          </a:p>
        </p:txBody>
      </p:sp>
      <p:sp>
        <p:nvSpPr>
          <p:cNvPr id="35" name="Rectangle 34"/>
          <p:cNvSpPr/>
          <p:nvPr/>
        </p:nvSpPr>
        <p:spPr>
          <a:xfrm>
            <a:off x="154603" y="177064"/>
            <a:ext cx="2217162" cy="72008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400" b="1" dirty="0" smtClean="0">
                <a:solidFill>
                  <a:schemeClr val="tx1"/>
                </a:solidFill>
              </a:rPr>
              <a:t>Overall view of all the parts </a:t>
            </a: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918664952"/>
              </p:ext>
            </p:extLst>
          </p:nvPr>
        </p:nvGraphicFramePr>
        <p:xfrm>
          <a:off x="3496364" y="1464089"/>
          <a:ext cx="1922302" cy="11347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891342430"/>
              </p:ext>
            </p:extLst>
          </p:nvPr>
        </p:nvGraphicFramePr>
        <p:xfrm>
          <a:off x="5458342" y="5820804"/>
          <a:ext cx="1439605" cy="9677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graphicFrame>
        <p:nvGraphicFramePr>
          <p:cNvPr id="39" name="Diagram 38"/>
          <p:cNvGraphicFramePr/>
          <p:nvPr>
            <p:extLst>
              <p:ext uri="{D42A27DB-BD31-4B8C-83A1-F6EECF244321}">
                <p14:modId xmlns:p14="http://schemas.microsoft.com/office/powerpoint/2010/main" val="1022127426"/>
              </p:ext>
            </p:extLst>
          </p:nvPr>
        </p:nvGraphicFramePr>
        <p:xfrm>
          <a:off x="4347189" y="2784811"/>
          <a:ext cx="3099433" cy="14343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4" r:lo="rId15" r:qs="rId16" r:cs="rId17"/>
          </a:graphicData>
        </a:graphic>
      </p:graphicFrame>
      <p:graphicFrame>
        <p:nvGraphicFramePr>
          <p:cNvPr id="40" name="Diagram 39"/>
          <p:cNvGraphicFramePr/>
          <p:nvPr>
            <p:extLst>
              <p:ext uri="{D42A27DB-BD31-4B8C-83A1-F6EECF244321}">
                <p14:modId xmlns:p14="http://schemas.microsoft.com/office/powerpoint/2010/main" val="2846230532"/>
              </p:ext>
            </p:extLst>
          </p:nvPr>
        </p:nvGraphicFramePr>
        <p:xfrm>
          <a:off x="8584624" y="1254602"/>
          <a:ext cx="1922302" cy="11347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9" r:lo="rId20" r:qs="rId21" r:cs="rId22"/>
          </a:graphicData>
        </a:graphic>
      </p:graphicFrame>
      <p:sp>
        <p:nvSpPr>
          <p:cNvPr id="53" name="Flowchart: Process 52"/>
          <p:cNvSpPr/>
          <p:nvPr/>
        </p:nvSpPr>
        <p:spPr>
          <a:xfrm>
            <a:off x="8881718" y="880662"/>
            <a:ext cx="2155414" cy="152745"/>
          </a:xfrm>
          <a:prstGeom prst="flowChartProcess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b="1" dirty="0">
                <a:solidFill>
                  <a:schemeClr val="tx1"/>
                </a:solidFill>
              </a:rPr>
              <a:t>d</a:t>
            </a:r>
            <a:r>
              <a:rPr lang="en-GB" sz="1050" b="1" dirty="0" smtClean="0">
                <a:solidFill>
                  <a:schemeClr val="tx1"/>
                </a:solidFill>
              </a:rPr>
              <a:t>ata/TestData.xlsm</a:t>
            </a:r>
            <a:endParaRPr lang="en-GB" sz="105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9411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9651" y="2949737"/>
            <a:ext cx="2480450" cy="11681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Rectangle 36"/>
          <p:cNvSpPr/>
          <p:nvPr/>
        </p:nvSpPr>
        <p:spPr>
          <a:xfrm>
            <a:off x="1016605" y="4639157"/>
            <a:ext cx="9593904" cy="15696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Session2 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= [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	[{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action:'AngularJS.</a:t>
            </a:r>
            <a:r>
              <a:rPr lang="en-GB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SetYourName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',</a:t>
            </a:r>
            <a:r>
              <a:rPr lang="en-GB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params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:[{</a:t>
            </a:r>
            <a:r>
              <a:rPr lang="en-GB" sz="16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name:John</a:t>
            </a:r>
            <a:r>
              <a:rPr lang="en-GB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'}]}],</a:t>
            </a:r>
            <a:endParaRPr lang="en-GB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[{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action:'AngularJS.</a:t>
            </a:r>
            <a:r>
              <a:rPr lang="en-GB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CheckYourName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',</a:t>
            </a:r>
            <a:r>
              <a:rPr lang="en-GB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params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:[{</a:t>
            </a:r>
            <a:r>
              <a:rPr lang="en-GB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GB" sz="16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:‘John</a:t>
            </a:r>
            <a:r>
              <a:rPr lang="en-GB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'}]}]</a:t>
            </a:r>
            <a:endParaRPr lang="en-GB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  <a:endParaRPr lang="en-GB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GB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module.exports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Session2;</a:t>
            </a:r>
            <a:endParaRPr lang="en-GB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3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427" y="1445858"/>
            <a:ext cx="4032302" cy="1878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027" y="1293458"/>
            <a:ext cx="4032302" cy="1878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Arrow Connector 6"/>
          <p:cNvCxnSpPr>
            <a:endCxn id="18" idx="0"/>
          </p:cNvCxnSpPr>
          <p:nvPr/>
        </p:nvCxnSpPr>
        <p:spPr>
          <a:xfrm>
            <a:off x="3331339" y="3146587"/>
            <a:ext cx="0" cy="114200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endCxn id="19" idx="1"/>
          </p:cNvCxnSpPr>
          <p:nvPr/>
        </p:nvCxnSpPr>
        <p:spPr>
          <a:xfrm>
            <a:off x="4394329" y="2317348"/>
            <a:ext cx="283845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err="1" smtClean="0"/>
              <a:t>Pasilla</a:t>
            </a:r>
            <a:r>
              <a:rPr lang="en-GB" dirty="0"/>
              <a:t/>
            </a:r>
            <a:br>
              <a:rPr lang="en-GB" dirty="0"/>
            </a:br>
            <a:r>
              <a:rPr lang="en-GB" sz="2700" dirty="0" smtClean="0"/>
              <a:t>A Test </a:t>
            </a:r>
            <a:r>
              <a:rPr lang="en-GB" sz="2700" dirty="0"/>
              <a:t>Framework for Protractor</a:t>
            </a:r>
          </a:p>
        </p:txBody>
      </p:sp>
      <p:sp>
        <p:nvSpPr>
          <p:cNvPr id="4" name="Flowchart: Multidocument 3"/>
          <p:cNvSpPr/>
          <p:nvPr/>
        </p:nvSpPr>
        <p:spPr>
          <a:xfrm>
            <a:off x="2952978" y="3472022"/>
            <a:ext cx="756722" cy="541932"/>
          </a:xfrm>
          <a:prstGeom prst="flowChartMultidocumen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b="1" dirty="0" smtClean="0">
                <a:solidFill>
                  <a:schemeClr val="tx1"/>
                </a:solidFill>
              </a:rPr>
              <a:t>.script.js</a:t>
            </a:r>
          </a:p>
          <a:p>
            <a:pPr algn="ctr"/>
            <a:r>
              <a:rPr lang="en-GB" sz="1050" b="1" dirty="0" smtClean="0">
                <a:solidFill>
                  <a:schemeClr val="tx1"/>
                </a:solidFill>
              </a:rPr>
              <a:t>files</a:t>
            </a:r>
            <a:endParaRPr lang="en-GB" sz="1050" b="1" dirty="0">
              <a:solidFill>
                <a:schemeClr val="tx1"/>
              </a:solidFill>
            </a:endParaRPr>
          </a:p>
        </p:txBody>
      </p:sp>
      <p:sp>
        <p:nvSpPr>
          <p:cNvPr id="5" name="Flowchart: Multidocument 4"/>
          <p:cNvSpPr/>
          <p:nvPr/>
        </p:nvSpPr>
        <p:spPr>
          <a:xfrm>
            <a:off x="5609410" y="2041635"/>
            <a:ext cx="777491" cy="551426"/>
          </a:xfrm>
          <a:prstGeom prst="flowChartMultidocumen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 smtClean="0">
                <a:solidFill>
                  <a:schemeClr val="tx1"/>
                </a:solidFill>
              </a:rPr>
              <a:t>.pro.js</a:t>
            </a:r>
          </a:p>
          <a:p>
            <a:pPr algn="ctr"/>
            <a:r>
              <a:rPr lang="en-GB" sz="1000" b="1" dirty="0" smtClean="0">
                <a:solidFill>
                  <a:schemeClr val="tx1"/>
                </a:solidFill>
              </a:rPr>
              <a:t>files</a:t>
            </a:r>
            <a:endParaRPr lang="en-GB" sz="1000" b="1" dirty="0">
              <a:solidFill>
                <a:schemeClr val="tx1"/>
              </a:solidFill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883409" y="4288589"/>
            <a:ext cx="9593904" cy="1722059"/>
            <a:chOff x="5350933" y="4800601"/>
            <a:chExt cx="6705898" cy="1722059"/>
          </a:xfrm>
        </p:grpSpPr>
        <p:sp>
          <p:nvSpPr>
            <p:cNvPr id="17" name="Rectangle 16"/>
            <p:cNvSpPr/>
            <p:nvPr/>
          </p:nvSpPr>
          <p:spPr>
            <a:xfrm>
              <a:off x="5350933" y="4953000"/>
              <a:ext cx="6705898" cy="156966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GB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var</a:t>
              </a:r>
              <a:r>
                <a:rPr lang="en-GB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Session1 = [</a:t>
              </a:r>
            </a:p>
            <a:p>
              <a:r>
                <a:rPr lang="en-GB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GB" sz="1600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  	[{</a:t>
              </a:r>
              <a:r>
                <a:rPr lang="en-GB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action:'AngularJS.</a:t>
              </a:r>
              <a:r>
                <a:rPr lang="en-GB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SetYourName</a:t>
              </a:r>
              <a:r>
                <a:rPr lang="en-GB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',</a:t>
              </a:r>
              <a:r>
                <a:rPr lang="en-GB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params</a:t>
              </a:r>
              <a:r>
                <a:rPr lang="en-GB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:[{</a:t>
              </a:r>
              <a:r>
                <a:rPr lang="en-GB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name:'world</a:t>
              </a:r>
              <a:r>
                <a:rPr lang="en-GB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'}]}],</a:t>
              </a:r>
            </a:p>
            <a:p>
              <a:r>
                <a:rPr lang="en-GB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	</a:t>
              </a:r>
              <a:r>
                <a:rPr lang="en-GB" sz="1600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[{</a:t>
              </a:r>
              <a:r>
                <a:rPr lang="en-GB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action:'AngularJS.</a:t>
              </a:r>
              <a:r>
                <a:rPr lang="en-GB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CheckYourName</a:t>
              </a:r>
              <a:r>
                <a:rPr lang="en-GB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',</a:t>
              </a:r>
              <a:r>
                <a:rPr lang="en-GB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params</a:t>
              </a:r>
              <a:r>
                <a:rPr lang="en-GB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:[{</a:t>
              </a:r>
              <a:r>
                <a:rPr lang="en-GB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name:'world</a:t>
              </a:r>
              <a:r>
                <a:rPr lang="en-GB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'}]}]</a:t>
              </a:r>
            </a:p>
            <a:p>
              <a:r>
                <a:rPr lang="en-GB" sz="1600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];</a:t>
              </a:r>
              <a:endParaRPr lang="en-GB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endParaRPr lang="en-GB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GB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module.exports</a:t>
              </a:r>
              <a:r>
                <a:rPr lang="en-GB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= Session1;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378960" y="4800601"/>
              <a:ext cx="1366029" cy="21208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200" b="1" dirty="0" smtClean="0">
                  <a:solidFill>
                    <a:schemeClr val="tx1"/>
                  </a:solidFill>
                </a:rPr>
                <a:t>Session1.script.js</a:t>
              </a:r>
              <a:endParaRPr lang="en-GB" sz="12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7232785" y="1250958"/>
            <a:ext cx="4815580" cy="1989719"/>
            <a:chOff x="312259" y="4196333"/>
            <a:chExt cx="4883149" cy="1989719"/>
          </a:xfrm>
        </p:grpSpPr>
        <p:sp>
          <p:nvSpPr>
            <p:cNvPr id="19" name="Rectangle 18"/>
            <p:cNvSpPr/>
            <p:nvPr/>
          </p:nvSpPr>
          <p:spPr>
            <a:xfrm>
              <a:off x="312259" y="4339393"/>
              <a:ext cx="4883149" cy="184665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GB" sz="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describe</a:t>
              </a:r>
              <a:r>
                <a:rPr lang="en-GB" sz="600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(‘Session1', </a:t>
              </a:r>
              <a:r>
                <a:rPr lang="en-GB" sz="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function () {</a:t>
              </a:r>
            </a:p>
            <a:p>
              <a:endParaRPr lang="en-GB" sz="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GB" sz="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GB" sz="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automation.using</a:t>
              </a:r>
              <a:r>
                <a:rPr lang="en-GB" sz="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("running Session1 test script", require('./ Session1.script.js'),</a:t>
              </a:r>
            </a:p>
            <a:p>
              <a:r>
                <a:rPr lang="en-GB" sz="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       function (step) {</a:t>
              </a:r>
            </a:p>
            <a:p>
              <a:r>
                <a:rPr lang="en-GB" sz="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           </a:t>
              </a:r>
              <a:r>
                <a:rPr lang="en-GB" sz="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var</a:t>
              </a:r>
              <a:r>
                <a:rPr lang="en-GB" sz="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GB" sz="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sObject</a:t>
              </a:r>
              <a:r>
                <a:rPr lang="en-GB" sz="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= </a:t>
              </a:r>
              <a:r>
                <a:rPr lang="en-GB" sz="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step.action.substring</a:t>
              </a:r>
              <a:r>
                <a:rPr lang="en-GB" sz="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(0, </a:t>
              </a:r>
              <a:r>
                <a:rPr lang="en-GB" sz="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step.action.indexOf</a:t>
              </a:r>
              <a:r>
                <a:rPr lang="en-GB" sz="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('.'));</a:t>
              </a:r>
            </a:p>
            <a:p>
              <a:r>
                <a:rPr lang="en-GB" sz="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           for (</a:t>
              </a:r>
              <a:r>
                <a:rPr lang="en-GB" sz="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var</a:t>
              </a:r>
              <a:r>
                <a:rPr lang="en-GB" sz="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property in (</a:t>
              </a:r>
              <a:r>
                <a:rPr lang="en-GB" sz="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step.params</a:t>
              </a:r>
              <a:r>
                <a:rPr lang="en-GB" sz="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)[0]) {</a:t>
              </a:r>
            </a:p>
            <a:p>
              <a:r>
                <a:rPr lang="en-GB" sz="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               if ((</a:t>
              </a:r>
              <a:r>
                <a:rPr lang="en-GB" sz="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step.params</a:t>
              </a:r>
              <a:r>
                <a:rPr lang="en-GB" sz="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)[0].</a:t>
              </a:r>
              <a:r>
                <a:rPr lang="en-GB" sz="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hasOwnProperty</a:t>
              </a:r>
              <a:r>
                <a:rPr lang="en-GB" sz="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(property)) {</a:t>
              </a:r>
            </a:p>
            <a:p>
              <a:r>
                <a:rPr lang="en-GB" sz="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                   (</a:t>
              </a:r>
              <a:r>
                <a:rPr lang="en-GB" sz="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step.params</a:t>
              </a:r>
              <a:r>
                <a:rPr lang="en-GB" sz="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)[0][property] = </a:t>
              </a:r>
              <a:r>
                <a:rPr lang="en-GB" sz="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automation.resolveParams</a:t>
              </a:r>
              <a:r>
                <a:rPr lang="en-GB" sz="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GB" sz="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dictData</a:t>
              </a:r>
              <a:r>
                <a:rPr lang="en-GB" sz="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, (</a:t>
              </a:r>
              <a:r>
                <a:rPr lang="en-GB" sz="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step.params</a:t>
              </a:r>
              <a:r>
                <a:rPr lang="en-GB" sz="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)[0][property]);</a:t>
              </a:r>
            </a:p>
            <a:p>
              <a:r>
                <a:rPr lang="en-GB" sz="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                }</a:t>
              </a:r>
            </a:p>
            <a:p>
              <a:r>
                <a:rPr lang="en-GB" sz="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           </a:t>
              </a:r>
              <a:r>
                <a:rPr lang="en-GB" sz="600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}</a:t>
              </a:r>
            </a:p>
            <a:p>
              <a:endParaRPr lang="en-GB" sz="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GB" sz="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           </a:t>
              </a:r>
              <a:r>
                <a:rPr lang="en-GB" sz="600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try { key(require('../../keywords/' + </a:t>
              </a:r>
              <a:r>
                <a:rPr lang="en-GB" sz="600" b="1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sObject</a:t>
              </a:r>
              <a:r>
                <a:rPr lang="en-GB" sz="600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+ '.keywords.js')); } catch(err) { }</a:t>
              </a:r>
            </a:p>
            <a:p>
              <a:r>
                <a:rPr lang="en-GB" sz="600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           </a:t>
              </a:r>
              <a:r>
                <a:rPr lang="en-GB" sz="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it("Step " + </a:t>
              </a:r>
              <a:r>
                <a:rPr lang="en-GB" sz="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iStep</a:t>
              </a:r>
              <a:r>
                <a:rPr lang="en-GB" sz="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++ + ": Keyword=" + </a:t>
              </a:r>
              <a:r>
                <a:rPr lang="en-GB" sz="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step.action</a:t>
              </a:r>
              <a:r>
                <a:rPr lang="en-GB" sz="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+ ", Data=[" + </a:t>
              </a:r>
              <a:r>
                <a:rPr lang="en-GB" sz="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step.params</a:t>
              </a:r>
              <a:r>
                <a:rPr lang="en-GB" sz="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+ "]", function () {</a:t>
              </a:r>
            </a:p>
            <a:p>
              <a:r>
                <a:rPr lang="en-GB" sz="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               if (</a:t>
              </a:r>
              <a:r>
                <a:rPr lang="en-GB" sz="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step.action.slice</a:t>
              </a:r>
              <a:r>
                <a:rPr lang="en-GB" sz="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(0,1) != '#') {</a:t>
              </a:r>
            </a:p>
            <a:p>
              <a:r>
                <a:rPr lang="en-GB" sz="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                   </a:t>
              </a:r>
              <a:r>
                <a:rPr lang="en-GB" sz="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key.run</a:t>
              </a:r>
              <a:r>
                <a:rPr lang="en-GB" sz="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GB" sz="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step.action</a:t>
              </a:r>
              <a:r>
                <a:rPr lang="en-GB" sz="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, </a:t>
              </a:r>
              <a:r>
                <a:rPr lang="en-GB" sz="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step.params</a:t>
              </a:r>
              <a:r>
                <a:rPr lang="en-GB" sz="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).then(function () { });</a:t>
              </a:r>
            </a:p>
            <a:p>
              <a:r>
                <a:rPr lang="en-GB" sz="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               }</a:t>
              </a:r>
            </a:p>
            <a:p>
              <a:r>
                <a:rPr lang="en-GB" sz="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           }, 600000);</a:t>
              </a:r>
            </a:p>
            <a:p>
              <a:r>
                <a:rPr lang="en-GB" sz="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       });</a:t>
              </a:r>
            </a:p>
            <a:p>
              <a:r>
                <a:rPr lang="en-GB" sz="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}, 600000);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163917" y="4196333"/>
              <a:ext cx="1201922" cy="20937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200" b="1" dirty="0" smtClean="0">
                  <a:solidFill>
                    <a:schemeClr val="tx1"/>
                  </a:solidFill>
                </a:rPr>
                <a:t>Session1.pro.js</a:t>
              </a:r>
              <a:endParaRPr lang="en-GB" sz="12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8" name="Flowchart: Process 7"/>
          <p:cNvSpPr/>
          <p:nvPr/>
        </p:nvSpPr>
        <p:spPr>
          <a:xfrm>
            <a:off x="883409" y="2799218"/>
            <a:ext cx="795866" cy="213129"/>
          </a:xfrm>
          <a:prstGeom prst="flowChartProcess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" name="Straight Connector 9"/>
          <p:cNvCxnSpPr>
            <a:stCxn id="8" idx="2"/>
          </p:cNvCxnSpPr>
          <p:nvPr/>
        </p:nvCxnSpPr>
        <p:spPr>
          <a:xfrm>
            <a:off x="1281342" y="3012347"/>
            <a:ext cx="1208816" cy="127624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4857750" y="3463026"/>
            <a:ext cx="1860550" cy="7816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b="1" dirty="0" smtClean="0">
                <a:solidFill>
                  <a:schemeClr val="tx1"/>
                </a:solidFill>
              </a:rPr>
              <a:t>Generates JavaScript </a:t>
            </a:r>
          </a:p>
          <a:p>
            <a:r>
              <a:rPr lang="en-GB" b="1" dirty="0" smtClean="0">
                <a:solidFill>
                  <a:schemeClr val="tx1"/>
                </a:solidFill>
              </a:rPr>
              <a:t>Specs and Scripts</a:t>
            </a:r>
          </a:p>
        </p:txBody>
      </p:sp>
      <p:sp>
        <p:nvSpPr>
          <p:cNvPr id="27" name="Flowchart: Process 26"/>
          <p:cNvSpPr/>
          <p:nvPr/>
        </p:nvSpPr>
        <p:spPr>
          <a:xfrm>
            <a:off x="1016605" y="1174585"/>
            <a:ext cx="2155414" cy="152745"/>
          </a:xfrm>
          <a:prstGeom prst="flowChartProcess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b="1" dirty="0">
                <a:solidFill>
                  <a:schemeClr val="tx1"/>
                </a:solidFill>
              </a:rPr>
              <a:t>t</a:t>
            </a:r>
            <a:r>
              <a:rPr lang="en-GB" sz="1050" b="1" dirty="0" smtClean="0">
                <a:solidFill>
                  <a:schemeClr val="tx1"/>
                </a:solidFill>
              </a:rPr>
              <a:t>ests/AngularJSYourName.xlsx</a:t>
            </a:r>
            <a:endParaRPr lang="en-GB" sz="1050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066766" y="2855493"/>
            <a:ext cx="1644650" cy="1884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b="1" dirty="0">
                <a:solidFill>
                  <a:schemeClr val="tx1"/>
                </a:solidFill>
              </a:rPr>
              <a:t>GenerateScriptnProJS.hta</a:t>
            </a:r>
          </a:p>
        </p:txBody>
      </p:sp>
    </p:spTree>
    <p:extLst>
      <p:ext uri="{BB962C8B-B14F-4D97-AF65-F5344CB8AC3E}">
        <p14:creationId xmlns:p14="http://schemas.microsoft.com/office/powerpoint/2010/main" val="3601785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954" y="5294105"/>
            <a:ext cx="3133395" cy="1373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101" y="2103886"/>
            <a:ext cx="6367096" cy="2790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Rectangle 23"/>
          <p:cNvSpPr/>
          <p:nvPr/>
        </p:nvSpPr>
        <p:spPr>
          <a:xfrm>
            <a:off x="5077604" y="5651057"/>
            <a:ext cx="1152554" cy="3105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Rectangle 38"/>
          <p:cNvSpPr/>
          <p:nvPr/>
        </p:nvSpPr>
        <p:spPr>
          <a:xfrm>
            <a:off x="8363339" y="3015129"/>
            <a:ext cx="3645443" cy="20313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7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GB" sz="7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7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TestData</a:t>
            </a:r>
            <a:r>
              <a:rPr lang="en-GB" sz="700" b="1" dirty="0">
                <a:latin typeface="Consolas" panose="020B0609020204030204" pitchFamily="49" charset="0"/>
                <a:cs typeface="Consolas" panose="020B0609020204030204" pitchFamily="49" charset="0"/>
              </a:rPr>
              <a:t> = (function () {</a:t>
            </a:r>
          </a:p>
          <a:p>
            <a:r>
              <a:rPr lang="en-GB" sz="7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function </a:t>
            </a:r>
            <a:r>
              <a:rPr lang="en-GB" sz="7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TestData</a:t>
            </a:r>
            <a:r>
              <a:rPr lang="en-GB" sz="700" b="1" dirty="0">
                <a:latin typeface="Consolas" panose="020B0609020204030204" pitchFamily="49" charset="0"/>
                <a:cs typeface="Consolas" panose="020B0609020204030204" pitchFamily="49" charset="0"/>
              </a:rPr>
              <a:t>() {}</a:t>
            </a:r>
          </a:p>
          <a:p>
            <a:r>
              <a:rPr lang="en-GB" sz="7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7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TestData.prototype.load</a:t>
            </a:r>
            <a:r>
              <a:rPr lang="en-GB" sz="700" b="1" dirty="0">
                <a:latin typeface="Consolas" panose="020B0609020204030204" pitchFamily="49" charset="0"/>
                <a:cs typeface="Consolas" panose="020B0609020204030204" pitchFamily="49" charset="0"/>
              </a:rPr>
              <a:t> = function (</a:t>
            </a:r>
            <a:r>
              <a:rPr lang="en-GB" sz="7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dictData</a:t>
            </a:r>
            <a:r>
              <a:rPr lang="en-GB" sz="700" b="1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r>
              <a:rPr lang="en-GB" sz="7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7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dictData.set</a:t>
            </a:r>
            <a:r>
              <a:rPr lang="en-GB" sz="700" b="1" dirty="0">
                <a:latin typeface="Consolas" panose="020B0609020204030204" pitchFamily="49" charset="0"/>
                <a:cs typeface="Consolas" panose="020B0609020204030204" pitchFamily="49" charset="0"/>
              </a:rPr>
              <a:t>('#SESSION1.USERNAME#', </a:t>
            </a:r>
            <a:r>
              <a:rPr lang="en-GB" sz="7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‘John');</a:t>
            </a:r>
            <a:endParaRPr lang="en-GB" sz="7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7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7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dictData.set</a:t>
            </a:r>
            <a:r>
              <a:rPr lang="en-GB" sz="700" b="1" dirty="0">
                <a:latin typeface="Consolas" panose="020B0609020204030204" pitchFamily="49" charset="0"/>
                <a:cs typeface="Consolas" panose="020B0609020204030204" pitchFamily="49" charset="0"/>
              </a:rPr>
              <a:t>('#NAME#', 'value</a:t>
            </a:r>
            <a:r>
              <a:rPr lang="en-GB" sz="7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');</a:t>
            </a:r>
          </a:p>
          <a:p>
            <a:r>
              <a:rPr lang="en-GB" sz="7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7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GB" sz="7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dictData.set</a:t>
            </a:r>
            <a:r>
              <a:rPr lang="en-GB" sz="700" b="1" dirty="0">
                <a:latin typeface="Consolas" panose="020B0609020204030204" pitchFamily="49" charset="0"/>
                <a:cs typeface="Consolas" panose="020B0609020204030204" pitchFamily="49" charset="0"/>
              </a:rPr>
              <a:t>('#RANDOM1#', '{RANDOM(100, 20000, 10)}');</a:t>
            </a:r>
          </a:p>
          <a:p>
            <a:r>
              <a:rPr lang="en-GB" sz="7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7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dictData.set</a:t>
            </a:r>
            <a:r>
              <a:rPr lang="en-GB" sz="700" b="1" dirty="0">
                <a:latin typeface="Consolas" panose="020B0609020204030204" pitchFamily="49" charset="0"/>
                <a:cs typeface="Consolas" panose="020B0609020204030204" pitchFamily="49" charset="0"/>
              </a:rPr>
              <a:t>('#{RANDOM1}#', 'RANDOM(100, 20000, 10)');</a:t>
            </a:r>
          </a:p>
          <a:p>
            <a:r>
              <a:rPr lang="en-GB" sz="7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7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dictData.set</a:t>
            </a:r>
            <a:r>
              <a:rPr lang="en-GB" sz="700" b="1" dirty="0">
                <a:latin typeface="Consolas" panose="020B0609020204030204" pitchFamily="49" charset="0"/>
                <a:cs typeface="Consolas" panose="020B0609020204030204" pitchFamily="49" charset="0"/>
              </a:rPr>
              <a:t>('#RANDOM2#', '{RANDOM(10, 9999, 1)}');</a:t>
            </a:r>
          </a:p>
          <a:p>
            <a:r>
              <a:rPr lang="en-GB" sz="7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7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dictData.set</a:t>
            </a:r>
            <a:r>
              <a:rPr lang="en-GB" sz="700" b="1" dirty="0">
                <a:latin typeface="Consolas" panose="020B0609020204030204" pitchFamily="49" charset="0"/>
                <a:cs typeface="Consolas" panose="020B0609020204030204" pitchFamily="49" charset="0"/>
              </a:rPr>
              <a:t>('#{RANDOM2}#', 'RANDOM(10, 9999, 1)');</a:t>
            </a:r>
          </a:p>
          <a:p>
            <a:r>
              <a:rPr lang="en-GB" sz="7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7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dictData.set</a:t>
            </a:r>
            <a:r>
              <a:rPr lang="en-GB" sz="700" b="1" dirty="0">
                <a:latin typeface="Consolas" panose="020B0609020204030204" pitchFamily="49" charset="0"/>
                <a:cs typeface="Consolas" panose="020B0609020204030204" pitchFamily="49" charset="0"/>
              </a:rPr>
              <a:t>('#SEQUENCE1#', '{SEQUENCE(102, 2)}');</a:t>
            </a:r>
          </a:p>
          <a:p>
            <a:r>
              <a:rPr lang="en-GB" sz="7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7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dictData.set</a:t>
            </a:r>
            <a:r>
              <a:rPr lang="en-GB" sz="700" b="1" dirty="0">
                <a:latin typeface="Consolas" panose="020B0609020204030204" pitchFamily="49" charset="0"/>
                <a:cs typeface="Consolas" panose="020B0609020204030204" pitchFamily="49" charset="0"/>
              </a:rPr>
              <a:t>('#{SEQUENCE1}#', 'SEQUENCE(102, 2</a:t>
            </a:r>
            <a:r>
              <a:rPr lang="en-GB" sz="7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)'); </a:t>
            </a:r>
            <a:endParaRPr lang="en-GB" sz="7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7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7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dictData.set</a:t>
            </a:r>
            <a:r>
              <a:rPr lang="en-GB" sz="700" b="1" dirty="0">
                <a:latin typeface="Consolas" panose="020B0609020204030204" pitchFamily="49" charset="0"/>
                <a:cs typeface="Consolas" panose="020B0609020204030204" pitchFamily="49" charset="0"/>
              </a:rPr>
              <a:t>('#ENVIRONMENT#', 'LIVE');</a:t>
            </a:r>
          </a:p>
          <a:p>
            <a:r>
              <a:rPr lang="en-GB" sz="7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7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dictData.set</a:t>
            </a:r>
            <a:r>
              <a:rPr lang="en-GB" sz="700" b="1" dirty="0">
                <a:latin typeface="Consolas" panose="020B0609020204030204" pitchFamily="49" charset="0"/>
                <a:cs typeface="Consolas" panose="020B0609020204030204" pitchFamily="49" charset="0"/>
              </a:rPr>
              <a:t>('#VERSION#', '1');</a:t>
            </a:r>
          </a:p>
          <a:p>
            <a:r>
              <a:rPr lang="en-GB" sz="7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7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dictData.set</a:t>
            </a:r>
            <a:r>
              <a:rPr lang="en-GB" sz="700" b="1" dirty="0">
                <a:latin typeface="Consolas" panose="020B0609020204030204" pitchFamily="49" charset="0"/>
                <a:cs typeface="Consolas" panose="020B0609020204030204" pitchFamily="49" charset="0"/>
              </a:rPr>
              <a:t>('#CREATEME#', 'True');</a:t>
            </a:r>
          </a:p>
          <a:p>
            <a:r>
              <a:rPr lang="en-GB" sz="7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};</a:t>
            </a:r>
            <a:endParaRPr lang="en-GB" sz="7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7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return </a:t>
            </a:r>
            <a:r>
              <a:rPr lang="en-GB" sz="7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TestData</a:t>
            </a:r>
            <a:r>
              <a:rPr lang="en-GB" sz="70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sz="700" b="1" dirty="0">
                <a:latin typeface="Consolas" panose="020B0609020204030204" pitchFamily="49" charset="0"/>
                <a:cs typeface="Consolas" panose="020B0609020204030204" pitchFamily="49" charset="0"/>
              </a:rPr>
              <a:t>})();</a:t>
            </a:r>
          </a:p>
          <a:p>
            <a:r>
              <a:rPr lang="en-GB" sz="7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module.exports</a:t>
            </a:r>
            <a:r>
              <a:rPr lang="en-GB" sz="700" b="1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7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TestData</a:t>
            </a:r>
            <a:r>
              <a:rPr lang="en-GB" sz="70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  <p:grpSp>
        <p:nvGrpSpPr>
          <p:cNvPr id="81" name="Group 80"/>
          <p:cNvGrpSpPr/>
          <p:nvPr/>
        </p:nvGrpSpPr>
        <p:grpSpPr>
          <a:xfrm>
            <a:off x="698299" y="2027513"/>
            <a:ext cx="3058049" cy="1716081"/>
            <a:chOff x="1714797" y="2869246"/>
            <a:chExt cx="3058049" cy="1716081"/>
          </a:xfrm>
        </p:grpSpPr>
        <p:sp>
          <p:nvSpPr>
            <p:cNvPr id="43" name="Flowchart: Process 42"/>
            <p:cNvSpPr/>
            <p:nvPr/>
          </p:nvSpPr>
          <p:spPr>
            <a:xfrm>
              <a:off x="2617432" y="2869246"/>
              <a:ext cx="2155414" cy="15274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50" b="1" dirty="0" smtClean="0">
                  <a:solidFill>
                    <a:schemeClr val="tx1"/>
                  </a:solidFill>
                </a:rPr>
                <a:t>TestData.xlsm</a:t>
              </a:r>
              <a:endParaRPr lang="en-GB" sz="1050" b="1" dirty="0">
                <a:solidFill>
                  <a:schemeClr val="tx1"/>
                </a:solidFill>
              </a:endParaRPr>
            </a:p>
          </p:txBody>
        </p:sp>
        <p:sp>
          <p:nvSpPr>
            <p:cNvPr id="72" name="Flowchart: Process 71"/>
            <p:cNvSpPr/>
            <p:nvPr/>
          </p:nvSpPr>
          <p:spPr>
            <a:xfrm>
              <a:off x="1714797" y="4252482"/>
              <a:ext cx="1688343" cy="332845"/>
            </a:xfrm>
            <a:prstGeom prst="flowChartProcess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err="1" smtClean="0"/>
              <a:t>Pasilla</a:t>
            </a:r>
            <a:r>
              <a:rPr lang="en-GB" dirty="0"/>
              <a:t/>
            </a:r>
            <a:br>
              <a:rPr lang="en-GB" dirty="0"/>
            </a:br>
            <a:r>
              <a:rPr lang="en-GB" sz="2700" dirty="0" smtClean="0"/>
              <a:t>A Test </a:t>
            </a:r>
            <a:r>
              <a:rPr lang="en-GB" sz="2700" dirty="0"/>
              <a:t>Framework for Protractor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8210939" y="2682344"/>
            <a:ext cx="3645443" cy="2211710"/>
            <a:chOff x="5702478" y="4772615"/>
            <a:chExt cx="7546128" cy="2211710"/>
          </a:xfrm>
        </p:grpSpPr>
        <p:sp>
          <p:nvSpPr>
            <p:cNvPr id="17" name="Rectangle 16"/>
            <p:cNvSpPr/>
            <p:nvPr/>
          </p:nvSpPr>
          <p:spPr>
            <a:xfrm>
              <a:off x="5702478" y="4953000"/>
              <a:ext cx="7546128" cy="20313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GB" sz="7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var</a:t>
              </a:r>
              <a:r>
                <a:rPr lang="en-GB" sz="7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GB" sz="7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TestData</a:t>
              </a:r>
              <a:r>
                <a:rPr lang="en-GB" sz="7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= (function () {</a:t>
              </a:r>
            </a:p>
            <a:p>
              <a:r>
                <a:rPr lang="en-GB" sz="700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   function </a:t>
              </a:r>
              <a:r>
                <a:rPr lang="en-GB" sz="7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TestData</a:t>
              </a:r>
              <a:r>
                <a:rPr lang="en-GB" sz="7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() {}</a:t>
              </a:r>
            </a:p>
            <a:p>
              <a:r>
                <a:rPr lang="en-GB" sz="700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GB" sz="7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TestData.prototype.load</a:t>
              </a:r>
              <a:r>
                <a:rPr lang="en-GB" sz="7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= function (</a:t>
              </a:r>
              <a:r>
                <a:rPr lang="en-GB" sz="7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dictData</a:t>
              </a:r>
              <a:r>
                <a:rPr lang="en-GB" sz="7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) {</a:t>
              </a:r>
            </a:p>
            <a:p>
              <a:r>
                <a:rPr lang="en-GB" sz="700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       </a:t>
              </a:r>
              <a:r>
                <a:rPr lang="en-GB" sz="700" b="1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dictData.set</a:t>
              </a:r>
              <a:r>
                <a:rPr lang="en-GB" sz="7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('#SESSION1.USERNAME#', </a:t>
              </a:r>
              <a:r>
                <a:rPr lang="en-GB" sz="700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‘John');</a:t>
              </a:r>
              <a:endParaRPr lang="en-GB" sz="7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GB" sz="700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       </a:t>
              </a:r>
              <a:r>
                <a:rPr lang="en-GB" sz="700" b="1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dictData.set</a:t>
              </a:r>
              <a:r>
                <a:rPr lang="en-GB" sz="7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('#NAME#', 'value</a:t>
              </a:r>
              <a:r>
                <a:rPr lang="en-GB" sz="700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');</a:t>
              </a:r>
            </a:p>
            <a:p>
              <a:r>
                <a:rPr lang="en-GB" sz="7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GB" sz="700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      </a:t>
              </a:r>
              <a:r>
                <a:rPr lang="en-GB" sz="700" b="1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dictData.set</a:t>
              </a:r>
              <a:r>
                <a:rPr lang="en-GB" sz="7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('#RANDOM1#', '{RANDOM(100, 20000, 10)}');</a:t>
              </a:r>
            </a:p>
            <a:p>
              <a:r>
                <a:rPr lang="en-GB" sz="700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       </a:t>
              </a:r>
              <a:r>
                <a:rPr lang="en-GB" sz="700" b="1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dictData.set</a:t>
              </a:r>
              <a:r>
                <a:rPr lang="en-GB" sz="7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('#{RANDOM1}#', 'RANDOM(100, 20000, 10)');</a:t>
              </a:r>
            </a:p>
            <a:p>
              <a:r>
                <a:rPr lang="en-GB" sz="700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       </a:t>
              </a:r>
              <a:r>
                <a:rPr lang="en-GB" sz="700" b="1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dictData.set</a:t>
              </a:r>
              <a:r>
                <a:rPr lang="en-GB" sz="7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('#RANDOM2#', '{RANDOM(10, 9999, 1)}');</a:t>
              </a:r>
            </a:p>
            <a:p>
              <a:r>
                <a:rPr lang="en-GB" sz="700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       </a:t>
              </a:r>
              <a:r>
                <a:rPr lang="en-GB" sz="700" b="1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dictData.set</a:t>
              </a:r>
              <a:r>
                <a:rPr lang="en-GB" sz="7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('#{RANDOM2}#', 'RANDOM(10, 9999, 1)');</a:t>
              </a:r>
            </a:p>
            <a:p>
              <a:r>
                <a:rPr lang="en-GB" sz="700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       </a:t>
              </a:r>
              <a:r>
                <a:rPr lang="en-GB" sz="700" b="1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dictData.set</a:t>
              </a:r>
              <a:r>
                <a:rPr lang="en-GB" sz="7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('#SEQUENCE1#', '{SEQUENCE(102, 2)}');</a:t>
              </a:r>
            </a:p>
            <a:p>
              <a:r>
                <a:rPr lang="en-GB" sz="700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       </a:t>
              </a:r>
              <a:r>
                <a:rPr lang="en-GB" sz="700" b="1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dictData.set</a:t>
              </a:r>
              <a:r>
                <a:rPr lang="en-GB" sz="7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('#{SEQUENCE1}#', 'SEQUENCE(102, 2</a:t>
              </a:r>
              <a:r>
                <a:rPr lang="en-GB" sz="700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)'); </a:t>
              </a:r>
              <a:endParaRPr lang="en-GB" sz="7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GB" sz="700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       </a:t>
              </a:r>
              <a:r>
                <a:rPr lang="en-GB" sz="700" b="1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dictData.set</a:t>
              </a:r>
              <a:r>
                <a:rPr lang="en-GB" sz="7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('#ENVIRONMENT#', 'LIVE');</a:t>
              </a:r>
            </a:p>
            <a:p>
              <a:r>
                <a:rPr lang="en-GB" sz="700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       </a:t>
              </a:r>
              <a:r>
                <a:rPr lang="en-GB" sz="700" b="1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dictData.set</a:t>
              </a:r>
              <a:r>
                <a:rPr lang="en-GB" sz="7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('#VERSION#', '1');</a:t>
              </a:r>
            </a:p>
            <a:p>
              <a:r>
                <a:rPr lang="en-GB" sz="700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       </a:t>
              </a:r>
              <a:r>
                <a:rPr lang="en-GB" sz="700" b="1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dictData.set</a:t>
              </a:r>
              <a:r>
                <a:rPr lang="en-GB" sz="7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('#CREATEME#', 'True');</a:t>
              </a:r>
            </a:p>
            <a:p>
              <a:r>
                <a:rPr lang="en-GB" sz="700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   };</a:t>
              </a:r>
              <a:endParaRPr lang="en-GB" sz="7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GB" sz="700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   return </a:t>
              </a:r>
              <a:r>
                <a:rPr lang="en-GB" sz="7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TestData</a:t>
              </a:r>
              <a:r>
                <a:rPr lang="en-GB" sz="7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;</a:t>
              </a:r>
            </a:p>
            <a:p>
              <a:r>
                <a:rPr lang="en-GB" sz="7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})();</a:t>
              </a:r>
            </a:p>
            <a:p>
              <a:r>
                <a:rPr lang="en-GB" sz="7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module.exports</a:t>
              </a:r>
              <a:r>
                <a:rPr lang="en-GB" sz="7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= </a:t>
              </a:r>
              <a:r>
                <a:rPr lang="en-GB" sz="7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TestData</a:t>
              </a:r>
              <a:r>
                <a:rPr lang="en-GB" sz="7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;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8166025" y="4772615"/>
              <a:ext cx="4748438" cy="21208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000" b="1" dirty="0" smtClean="0">
                  <a:solidFill>
                    <a:schemeClr val="tx1"/>
                  </a:solidFill>
                </a:rPr>
                <a:t>LIVE.AngularJSYourName.data.js</a:t>
              </a:r>
              <a:endParaRPr lang="en-GB" sz="1000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1" name="Elbow Connector 50"/>
          <p:cNvCxnSpPr>
            <a:endCxn id="17" idx="1"/>
          </p:cNvCxnSpPr>
          <p:nvPr/>
        </p:nvCxnSpPr>
        <p:spPr>
          <a:xfrm flipV="1">
            <a:off x="6249206" y="3878392"/>
            <a:ext cx="1961733" cy="1946990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/>
          <p:cNvSpPr/>
          <p:nvPr/>
        </p:nvSpPr>
        <p:spPr>
          <a:xfrm>
            <a:off x="8609162" y="3190945"/>
            <a:ext cx="2681798" cy="168206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0" name="Straight Connector 89"/>
          <p:cNvCxnSpPr>
            <a:stCxn id="72" idx="3"/>
            <a:endCxn id="88" idx="1"/>
          </p:cNvCxnSpPr>
          <p:nvPr/>
        </p:nvCxnSpPr>
        <p:spPr>
          <a:xfrm flipV="1">
            <a:off x="2386642" y="3275048"/>
            <a:ext cx="6222520" cy="30212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422604" y="630849"/>
            <a:ext cx="2133779" cy="102015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400" b="1" dirty="0" smtClean="0">
                <a:solidFill>
                  <a:schemeClr val="tx1"/>
                </a:solidFill>
              </a:rPr>
              <a:t>Generates JavaScript</a:t>
            </a:r>
          </a:p>
          <a:p>
            <a:r>
              <a:rPr lang="en-GB" sz="2400" b="1" dirty="0" smtClean="0">
                <a:solidFill>
                  <a:schemeClr val="tx1"/>
                </a:solidFill>
              </a:rPr>
              <a:t>Data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5886480" y="5590859"/>
            <a:ext cx="2476859" cy="1151205"/>
            <a:chOff x="622573" y="167939"/>
            <a:chExt cx="2476859" cy="1151205"/>
          </a:xfrm>
        </p:grpSpPr>
        <p:sp>
          <p:nvSpPr>
            <p:cNvPr id="19" name="Oval 18"/>
            <p:cNvSpPr/>
            <p:nvPr/>
          </p:nvSpPr>
          <p:spPr>
            <a:xfrm>
              <a:off x="622573" y="167939"/>
              <a:ext cx="2476859" cy="1151205"/>
            </a:xfrm>
            <a:prstGeom prst="ellipse">
              <a:avLst/>
            </a:prstGeom>
            <a:solidFill>
              <a:schemeClr val="accent1">
                <a:alpha val="34000"/>
              </a:schemeClr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" name="Oval 4"/>
            <p:cNvSpPr/>
            <p:nvPr/>
          </p:nvSpPr>
          <p:spPr>
            <a:xfrm>
              <a:off x="985301" y="336529"/>
              <a:ext cx="1751403" cy="81402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8100" tIns="38100" rIns="38100" bIns="38100" numCol="1" spcCol="1270" anchor="ctr" anchorCtr="0">
              <a:noAutofit/>
            </a:bodyPr>
            <a:lstStyle/>
            <a:p>
              <a:pPr lvl="0" algn="ctr" defTabSz="13335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3000" b="1" kern="1200" dirty="0" smtClean="0"/>
                <a:t>GENERATE</a:t>
              </a:r>
              <a:endParaRPr lang="en-GB" sz="3000" kern="1200" dirty="0"/>
            </a:p>
          </p:txBody>
        </p:sp>
      </p:grpSp>
      <p:sp>
        <p:nvSpPr>
          <p:cNvPr id="27" name="Rectangle 26"/>
          <p:cNvSpPr/>
          <p:nvPr/>
        </p:nvSpPr>
        <p:spPr>
          <a:xfrm>
            <a:off x="876082" y="4483100"/>
            <a:ext cx="613412" cy="24025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8" name="Elbow Connector 27"/>
          <p:cNvCxnSpPr>
            <a:stCxn id="27" idx="2"/>
          </p:cNvCxnSpPr>
          <p:nvPr/>
        </p:nvCxnSpPr>
        <p:spPr>
          <a:xfrm rot="16200000" flipH="1">
            <a:off x="2579184" y="3326962"/>
            <a:ext cx="1102024" cy="3894816"/>
          </a:xfrm>
          <a:prstGeom prst="bentConnector2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5007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err="1" smtClean="0"/>
              <a:t>Pasilla</a:t>
            </a:r>
            <a:r>
              <a:rPr lang="en-GB" dirty="0"/>
              <a:t/>
            </a:r>
            <a:br>
              <a:rPr lang="en-GB" dirty="0"/>
            </a:br>
            <a:r>
              <a:rPr lang="en-GB" sz="2700" dirty="0" smtClean="0"/>
              <a:t>A Test </a:t>
            </a:r>
            <a:r>
              <a:rPr lang="en-GB" sz="2700" dirty="0"/>
              <a:t>Framework for Protractor</a:t>
            </a:r>
          </a:p>
        </p:txBody>
      </p:sp>
      <p:graphicFrame>
        <p:nvGraphicFramePr>
          <p:cNvPr id="21" name="Diagram 20"/>
          <p:cNvGraphicFramePr/>
          <p:nvPr>
            <p:extLst>
              <p:ext uri="{D42A27DB-BD31-4B8C-83A1-F6EECF244321}">
                <p14:modId xmlns:p14="http://schemas.microsoft.com/office/powerpoint/2010/main" val="1678525767"/>
              </p:ext>
            </p:extLst>
          </p:nvPr>
        </p:nvGraphicFramePr>
        <p:xfrm>
          <a:off x="301827" y="1227666"/>
          <a:ext cx="8774439" cy="54721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Line Callout 1 3"/>
          <p:cNvSpPr/>
          <p:nvPr/>
        </p:nvSpPr>
        <p:spPr>
          <a:xfrm>
            <a:off x="9536180" y="5066222"/>
            <a:ext cx="1422401" cy="533400"/>
          </a:xfrm>
          <a:prstGeom prst="borderCallout1">
            <a:avLst>
              <a:gd name="adj1" fmla="val 48750"/>
              <a:gd name="adj2" fmla="val 0"/>
              <a:gd name="adj3" fmla="val 21531"/>
              <a:gd name="adj4" fmla="val -73471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 smtClean="0">
                <a:solidFill>
                  <a:schemeClr val="tx1"/>
                </a:solidFill>
              </a:rPr>
              <a:t>Test data</a:t>
            </a:r>
          </a:p>
          <a:p>
            <a:r>
              <a:rPr lang="en-GB" sz="1200" b="1" dirty="0" smtClean="0">
                <a:solidFill>
                  <a:schemeClr val="tx1"/>
                </a:solidFill>
              </a:rPr>
              <a:t>by environment by test</a:t>
            </a:r>
            <a:endParaRPr lang="en-GB" sz="1200" b="1" dirty="0">
              <a:solidFill>
                <a:schemeClr val="tx1"/>
              </a:solidFill>
            </a:endParaRPr>
          </a:p>
        </p:txBody>
      </p:sp>
      <p:sp>
        <p:nvSpPr>
          <p:cNvPr id="6" name="Line Callout 1 5"/>
          <p:cNvSpPr/>
          <p:nvPr/>
        </p:nvSpPr>
        <p:spPr>
          <a:xfrm>
            <a:off x="9536180" y="2870323"/>
            <a:ext cx="1422401" cy="533400"/>
          </a:xfrm>
          <a:prstGeom prst="borderCallout1">
            <a:avLst>
              <a:gd name="adj1" fmla="val 48750"/>
              <a:gd name="adj2" fmla="val 0"/>
              <a:gd name="adj3" fmla="val 189275"/>
              <a:gd name="adj4" fmla="val -95024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 smtClean="0">
                <a:solidFill>
                  <a:schemeClr val="tx1"/>
                </a:solidFill>
              </a:rPr>
              <a:t>Protractor/Jasmine test specifications</a:t>
            </a:r>
            <a:endParaRPr lang="en-GB" sz="1200" b="1" dirty="0">
              <a:solidFill>
                <a:schemeClr val="tx1"/>
              </a:solidFill>
            </a:endParaRPr>
          </a:p>
        </p:txBody>
      </p:sp>
      <p:sp>
        <p:nvSpPr>
          <p:cNvPr id="7" name="Line Callout 1 6"/>
          <p:cNvSpPr/>
          <p:nvPr/>
        </p:nvSpPr>
        <p:spPr>
          <a:xfrm>
            <a:off x="9536180" y="3884086"/>
            <a:ext cx="1422401" cy="533400"/>
          </a:xfrm>
          <a:prstGeom prst="borderCallout1">
            <a:avLst>
              <a:gd name="adj1" fmla="val 48750"/>
              <a:gd name="adj2" fmla="val 0"/>
              <a:gd name="adj3" fmla="val 96824"/>
              <a:gd name="adj4" fmla="val -95893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 smtClean="0">
                <a:solidFill>
                  <a:schemeClr val="tx1"/>
                </a:solidFill>
              </a:rPr>
              <a:t>Test scripts with keywords and data</a:t>
            </a:r>
            <a:endParaRPr lang="en-GB" sz="1200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01828" y="252441"/>
            <a:ext cx="2469364" cy="56865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400" b="1" dirty="0" smtClean="0">
                <a:solidFill>
                  <a:schemeClr val="tx1"/>
                </a:solidFill>
              </a:rPr>
              <a:t>Files and Folders</a:t>
            </a:r>
          </a:p>
        </p:txBody>
      </p:sp>
    </p:spTree>
    <p:extLst>
      <p:ext uri="{BB962C8B-B14F-4D97-AF65-F5344CB8AC3E}">
        <p14:creationId xmlns:p14="http://schemas.microsoft.com/office/powerpoint/2010/main" val="3955197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err="1" smtClean="0"/>
              <a:t>Pasilla</a:t>
            </a:r>
            <a:r>
              <a:rPr lang="en-GB" dirty="0"/>
              <a:t/>
            </a:r>
            <a:br>
              <a:rPr lang="en-GB" dirty="0"/>
            </a:br>
            <a:r>
              <a:rPr lang="en-GB" sz="2700" dirty="0" smtClean="0"/>
              <a:t>A Test </a:t>
            </a:r>
            <a:r>
              <a:rPr lang="en-GB" sz="2700" dirty="0"/>
              <a:t>Framework for Protractor</a:t>
            </a:r>
          </a:p>
        </p:txBody>
      </p:sp>
      <p:sp>
        <p:nvSpPr>
          <p:cNvPr id="8" name="Rectangle 7"/>
          <p:cNvSpPr/>
          <p:nvPr/>
        </p:nvSpPr>
        <p:spPr>
          <a:xfrm>
            <a:off x="355275" y="1458629"/>
            <a:ext cx="5604933" cy="364715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>
            <a:spAutoFit/>
          </a:bodyPr>
          <a:lstStyle/>
          <a:p>
            <a:r>
              <a:rPr lang="en-GB" sz="105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// ---------------------------------------------------</a:t>
            </a:r>
          </a:p>
          <a:p>
            <a:r>
              <a:rPr lang="en-GB" sz="105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// ---------------------------------------------------</a:t>
            </a:r>
          </a:p>
          <a:p>
            <a:r>
              <a:rPr lang="en-GB" sz="105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describe</a:t>
            </a:r>
            <a:r>
              <a:rPr lang="en-GB" sz="105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('template test scenario', function () {</a:t>
            </a:r>
          </a:p>
          <a:p>
            <a:endParaRPr lang="en-GB" sz="105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05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// ---------------------------------------------------</a:t>
            </a:r>
          </a:p>
          <a:p>
            <a:r>
              <a:rPr lang="en-GB" sz="105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// ---------------------------------------------------</a:t>
            </a:r>
          </a:p>
          <a:p>
            <a:r>
              <a:rPr lang="en-GB" sz="105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05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</a:t>
            </a:r>
            <a:r>
              <a:rPr lang="en-GB" sz="105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GB" sz="105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DoSomething</a:t>
            </a:r>
            <a:r>
              <a:rPr lang="en-GB" sz="105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A", function () {</a:t>
            </a:r>
          </a:p>
          <a:p>
            <a:r>
              <a:rPr lang="en-GB" sz="105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105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GB" sz="105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dataItem1='</a:t>
            </a:r>
            <a:r>
              <a:rPr lang="en-GB" sz="105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DataItem</a:t>
            </a:r>
            <a:r>
              <a:rPr lang="en-GB" sz="105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';</a:t>
            </a:r>
          </a:p>
          <a:p>
            <a:endParaRPr lang="en-GB" sz="105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05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// code for functionality goes here</a:t>
            </a:r>
          </a:p>
          <a:p>
            <a:r>
              <a:rPr lang="en-GB" sz="105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// can use expect().</a:t>
            </a:r>
            <a:r>
              <a:rPr lang="en-GB" sz="105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toEqual</a:t>
            </a:r>
            <a:r>
              <a:rPr lang="en-GB" sz="105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() for assertions</a:t>
            </a:r>
          </a:p>
          <a:p>
            <a:r>
              <a:rPr lang="en-GB" sz="105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},120000);</a:t>
            </a:r>
          </a:p>
          <a:p>
            <a:endParaRPr lang="en-GB" sz="105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05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// ---------------------------------------------------</a:t>
            </a:r>
          </a:p>
          <a:p>
            <a:r>
              <a:rPr lang="en-GB" sz="105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// ---------------------------------------------------</a:t>
            </a:r>
          </a:p>
          <a:p>
            <a:r>
              <a:rPr lang="en-GB" sz="105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05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</a:t>
            </a:r>
            <a:r>
              <a:rPr lang="en-GB" sz="105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GB" sz="105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DoSomething</a:t>
            </a:r>
            <a:r>
              <a:rPr lang="en-GB" sz="105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B", function () {</a:t>
            </a:r>
          </a:p>
          <a:p>
            <a:r>
              <a:rPr lang="en-GB" sz="105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105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GB" sz="105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dataItem1='</a:t>
            </a:r>
            <a:r>
              <a:rPr lang="en-GB" sz="105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DataItem</a:t>
            </a:r>
            <a:r>
              <a:rPr lang="en-GB" sz="105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';</a:t>
            </a:r>
          </a:p>
          <a:p>
            <a:endParaRPr lang="en-GB" sz="105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05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// code for functionality goes here</a:t>
            </a:r>
          </a:p>
          <a:p>
            <a:r>
              <a:rPr lang="en-GB" sz="105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// can use expect().</a:t>
            </a:r>
            <a:r>
              <a:rPr lang="en-GB" sz="105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toEqual</a:t>
            </a:r>
            <a:r>
              <a:rPr lang="en-GB" sz="105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() for assertions</a:t>
            </a:r>
          </a:p>
          <a:p>
            <a:r>
              <a:rPr lang="en-GB" sz="105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},120000);</a:t>
            </a:r>
          </a:p>
          <a:p>
            <a:endParaRPr lang="en-GB" sz="105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188808" y="1458629"/>
            <a:ext cx="5867399" cy="445506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>
            <a:spAutoFit/>
          </a:bodyPr>
          <a:lstStyle/>
          <a:p>
            <a:endParaRPr lang="en-GB" sz="105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// ---------------------------------------------------</a:t>
            </a:r>
          </a:p>
          <a:p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// ---------------------------------------------------</a:t>
            </a:r>
          </a:p>
          <a:p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  it("</a:t>
            </a:r>
            <a:r>
              <a:rPr lang="en-GB" sz="1050" b="1" dirty="0" err="1">
                <a:latin typeface="Consolas" panose="020B0609020204030204" pitchFamily="49" charset="0"/>
                <a:cs typeface="Consolas" panose="020B0609020204030204" pitchFamily="49" charset="0"/>
              </a:rPr>
              <a:t>DoSomething</a:t>
            </a:r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C", function () {</a:t>
            </a:r>
          </a:p>
          <a:p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1050" b="1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dataItem1='</a:t>
            </a:r>
            <a:r>
              <a:rPr lang="en-GB" sz="1050" b="1" dirty="0" err="1">
                <a:latin typeface="Consolas" panose="020B0609020204030204" pitchFamily="49" charset="0"/>
                <a:cs typeface="Consolas" panose="020B0609020204030204" pitchFamily="49" charset="0"/>
              </a:rPr>
              <a:t>DataItem</a:t>
            </a:r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';</a:t>
            </a:r>
          </a:p>
          <a:p>
            <a:endParaRPr lang="en-GB" sz="105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      // code for functionality goes here</a:t>
            </a:r>
          </a:p>
          <a:p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      // can use expect().</a:t>
            </a:r>
            <a:r>
              <a:rPr lang="en-GB" sz="1050" b="1" dirty="0" err="1">
                <a:latin typeface="Consolas" panose="020B0609020204030204" pitchFamily="49" charset="0"/>
                <a:cs typeface="Consolas" panose="020B0609020204030204" pitchFamily="49" charset="0"/>
              </a:rPr>
              <a:t>toEqual</a:t>
            </a:r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() for assertions</a:t>
            </a:r>
          </a:p>
          <a:p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  },120000);</a:t>
            </a:r>
          </a:p>
          <a:p>
            <a:endParaRPr lang="en-GB" sz="105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// ---------------------------------------------------</a:t>
            </a:r>
          </a:p>
          <a:p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// ---------------------------------------------------</a:t>
            </a:r>
          </a:p>
          <a:p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  it("</a:t>
            </a:r>
            <a:r>
              <a:rPr lang="en-GB" sz="1050" b="1" dirty="0" err="1">
                <a:latin typeface="Consolas" panose="020B0609020204030204" pitchFamily="49" charset="0"/>
                <a:cs typeface="Consolas" panose="020B0609020204030204" pitchFamily="49" charset="0"/>
              </a:rPr>
              <a:t>DoSomething</a:t>
            </a:r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D", function () {</a:t>
            </a:r>
          </a:p>
          <a:p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1050" b="1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dataItem1='</a:t>
            </a:r>
            <a:r>
              <a:rPr lang="en-GB" sz="1050" b="1" dirty="0" err="1">
                <a:latin typeface="Consolas" panose="020B0609020204030204" pitchFamily="49" charset="0"/>
                <a:cs typeface="Consolas" panose="020B0609020204030204" pitchFamily="49" charset="0"/>
              </a:rPr>
              <a:t>DataItem</a:t>
            </a:r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';</a:t>
            </a:r>
          </a:p>
          <a:p>
            <a:endParaRPr lang="en-GB" sz="105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      // code for functionality goes here</a:t>
            </a:r>
          </a:p>
          <a:p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      // can use expect().</a:t>
            </a:r>
            <a:r>
              <a:rPr lang="en-GB" sz="1050" b="1" dirty="0" err="1">
                <a:latin typeface="Consolas" panose="020B0609020204030204" pitchFamily="49" charset="0"/>
                <a:cs typeface="Consolas" panose="020B0609020204030204" pitchFamily="49" charset="0"/>
              </a:rPr>
              <a:t>toEqual</a:t>
            </a:r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() for assertions</a:t>
            </a:r>
          </a:p>
          <a:p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  },120000);</a:t>
            </a:r>
          </a:p>
          <a:p>
            <a:endParaRPr lang="en-GB" sz="105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// ---------------------------------------------------</a:t>
            </a:r>
          </a:p>
          <a:p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// ---------------------------------------------------</a:t>
            </a:r>
          </a:p>
          <a:p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  it("</a:t>
            </a:r>
            <a:r>
              <a:rPr lang="en-GB" sz="1050" b="1" dirty="0" err="1">
                <a:latin typeface="Consolas" panose="020B0609020204030204" pitchFamily="49" charset="0"/>
                <a:cs typeface="Consolas" panose="020B0609020204030204" pitchFamily="49" charset="0"/>
              </a:rPr>
              <a:t>DoSomething</a:t>
            </a:r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E", function () {</a:t>
            </a:r>
          </a:p>
          <a:p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      // code for functionality goes here</a:t>
            </a:r>
          </a:p>
          <a:p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      // can use expect().</a:t>
            </a:r>
            <a:r>
              <a:rPr lang="en-GB" sz="1050" b="1" dirty="0" err="1">
                <a:latin typeface="Consolas" panose="020B0609020204030204" pitchFamily="49" charset="0"/>
                <a:cs typeface="Consolas" panose="020B0609020204030204" pitchFamily="49" charset="0"/>
              </a:rPr>
              <a:t>toEqual</a:t>
            </a:r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() for assertions</a:t>
            </a:r>
          </a:p>
          <a:p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  },120000);</a:t>
            </a:r>
          </a:p>
          <a:p>
            <a:endParaRPr lang="en-GB" sz="105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}, 60000);</a:t>
            </a:r>
          </a:p>
        </p:txBody>
      </p:sp>
      <p:sp>
        <p:nvSpPr>
          <p:cNvPr id="13" name="Line Callout 1 12"/>
          <p:cNvSpPr/>
          <p:nvPr/>
        </p:nvSpPr>
        <p:spPr>
          <a:xfrm>
            <a:off x="2700864" y="5508312"/>
            <a:ext cx="3084461" cy="810766"/>
          </a:xfrm>
          <a:prstGeom prst="borderCallout1">
            <a:avLst>
              <a:gd name="adj1" fmla="val 48750"/>
              <a:gd name="adj2" fmla="val 0"/>
              <a:gd name="adj3" fmla="val -82166"/>
              <a:gd name="adj4" fmla="val -562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b="1" dirty="0" smtClean="0">
                <a:solidFill>
                  <a:schemeClr val="tx1"/>
                </a:solidFill>
              </a:rPr>
              <a:t>The usual structure of a Jasmine test is a describe() with a sequence of it()s.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34999" y="2443298"/>
            <a:ext cx="4131733" cy="11149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1200" b="1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34998" y="3879675"/>
            <a:ext cx="4131733" cy="9804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1200" b="1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417732" y="4867651"/>
            <a:ext cx="4131733" cy="7457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1200" b="1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417732" y="3398125"/>
            <a:ext cx="4131733" cy="11149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1200" b="1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417733" y="1972733"/>
            <a:ext cx="4131733" cy="10088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1200" b="1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01827" y="252441"/>
            <a:ext cx="2136573" cy="88473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400" b="1" dirty="0" smtClean="0">
                <a:solidFill>
                  <a:schemeClr val="tx1"/>
                </a:solidFill>
              </a:rPr>
              <a:t>A developer’s view of a test</a:t>
            </a:r>
          </a:p>
        </p:txBody>
      </p:sp>
    </p:spTree>
    <p:extLst>
      <p:ext uri="{BB962C8B-B14F-4D97-AF65-F5344CB8AC3E}">
        <p14:creationId xmlns:p14="http://schemas.microsoft.com/office/powerpoint/2010/main" val="356965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err="1" smtClean="0"/>
              <a:t>Pasilla</a:t>
            </a:r>
            <a:r>
              <a:rPr lang="en-GB" dirty="0"/>
              <a:t/>
            </a:r>
            <a:br>
              <a:rPr lang="en-GB" dirty="0"/>
            </a:br>
            <a:r>
              <a:rPr lang="en-GB" sz="2700" dirty="0" smtClean="0"/>
              <a:t>A Test </a:t>
            </a:r>
            <a:r>
              <a:rPr lang="en-GB" sz="2700" dirty="0"/>
              <a:t>Framework for Protractor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01827" y="252441"/>
            <a:ext cx="2034973" cy="88473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400" b="1" dirty="0" smtClean="0">
                <a:solidFill>
                  <a:schemeClr val="tx1"/>
                </a:solidFill>
              </a:rPr>
              <a:t>A tester’s view of a test?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5457" y="2045111"/>
            <a:ext cx="7620000" cy="33718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27437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arsleyAKeywordDrivenTestFrameworkForProtractor.pptx" id="{FAB09FEF-1788-43F4-86C8-751AB120A1F7}" vid="{6CFE0173-6A2D-4064-B9B0-3164DE0801F8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16AB9086CDBEF4185EFB36755546128" ma:contentTypeVersion="1" ma:contentTypeDescription="Create a new document." ma:contentTypeScope="" ma:versionID="c234112ebd0105ad83575a97b5c3a985">
  <xsd:schema xmlns:xsd="http://www.w3.org/2001/XMLSchema" xmlns:xs="http://www.w3.org/2001/XMLSchema" xmlns:p="http://schemas.microsoft.com/office/2006/metadata/properties" xmlns:ns3="2f4b48f1-5643-4dd3-bcf3-1f93a11fc8e6" targetNamespace="http://schemas.microsoft.com/office/2006/metadata/properties" ma:root="true" ma:fieldsID="79c339b842e80a707c0dd91617825d23" ns3:_="">
    <xsd:import namespace="2f4b48f1-5643-4dd3-bcf3-1f93a11fc8e6"/>
    <xsd:element name="properties">
      <xsd:complexType>
        <xsd:sequence>
          <xsd:element name="documentManagement">
            <xsd:complexType>
              <xsd:all>
                <xsd:element ref="ns3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f4b48f1-5643-4dd3-bcf3-1f93a11fc8e6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4CDC820-645A-4E71-AE40-26FA1AB98D28}">
  <ds:schemaRefs>
    <ds:schemaRef ds:uri="http://schemas.microsoft.com/office/infopath/2007/PartnerControls"/>
    <ds:schemaRef ds:uri="http://purl.org/dc/dcmitype/"/>
    <ds:schemaRef ds:uri="http://www.w3.org/XML/1998/namespace"/>
    <ds:schemaRef ds:uri="2f4b48f1-5643-4dd3-bcf3-1f93a11fc8e6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purl.org/dc/terms/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021E30C0-A597-4336-9A65-CA1582DCA14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f4b48f1-5643-4dd3-bcf3-1f93a11fc8e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6F4B761-0256-4821-AC41-5D7435186A4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963</TotalTime>
  <Words>1556</Words>
  <Application>Microsoft Office PowerPoint</Application>
  <PresentationFormat>Custom</PresentationFormat>
  <Paragraphs>332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Pasilla</vt:lpstr>
      <vt:lpstr>Pasilla A Test Framework for Protractor</vt:lpstr>
      <vt:lpstr>Pasilla A Test Framework for Protractor</vt:lpstr>
      <vt:lpstr>Pasilla A Test Framework for Protractor</vt:lpstr>
      <vt:lpstr>Pasilla A Test Framework for Protractor</vt:lpstr>
      <vt:lpstr>Pasilla A Test Framework for Protractor</vt:lpstr>
      <vt:lpstr>Pasilla A Test Framework for Protractor</vt:lpstr>
      <vt:lpstr>Pasilla A Test Framework for Protractor</vt:lpstr>
      <vt:lpstr>Pasilla A Test Framework for Protractor</vt:lpstr>
      <vt:lpstr>Pasilla A Test Framework for Protractor</vt:lpstr>
      <vt:lpstr>Pasilla A Test Framework for Protractor</vt:lpstr>
      <vt:lpstr>Pasilla A Test Framework for Protractor</vt:lpstr>
      <vt:lpstr>Pasilla A Test Framework for Protractor</vt:lpstr>
      <vt:lpstr>Pasilla A Test Framework for Protractor</vt:lpstr>
      <vt:lpstr>Pasilla A Test Framework for Protractor</vt:lpstr>
      <vt:lpstr>Pasilla A Test Framework for Protractor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Pasilla</dc:title>
  <dc:creator>John Englezou</dc:creator>
  <cp:lastModifiedBy>John</cp:lastModifiedBy>
  <cp:revision>102</cp:revision>
  <cp:lastPrinted>2014-12-04T17:29:48Z</cp:lastPrinted>
  <dcterms:created xsi:type="dcterms:W3CDTF">2014-12-03T13:30:55Z</dcterms:created>
  <dcterms:modified xsi:type="dcterms:W3CDTF">2015-03-14T16:27:18Z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0x010100C16AB9086CDBEF4185EFB36755546128</vt:lpwstr>
  </property>
</Properties>
</file>