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2" r:id="rId7"/>
    <p:sldId id="258" r:id="rId8"/>
    <p:sldId id="259" r:id="rId9"/>
    <p:sldId id="260" r:id="rId10"/>
    <p:sldId id="261" r:id="rId11"/>
    <p:sldId id="264" r:id="rId12"/>
    <p:sldId id="265" r:id="rId13"/>
    <p:sldId id="271" r:id="rId14"/>
    <p:sldId id="274" r:id="rId15"/>
    <p:sldId id="266" r:id="rId16"/>
    <p:sldId id="267" r:id="rId17"/>
    <p:sldId id="268" r:id="rId18"/>
    <p:sldId id="269" r:id="rId19"/>
    <p:sldId id="270" r:id="rId20"/>
    <p:sldId id="273" r:id="rId21"/>
  </p:sldIdLst>
  <p:sldSz cx="12192000" cy="6858000"/>
  <p:notesSz cx="9926638" cy="14295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5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38F25-931F-43D6-8969-380DC53A5C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B280B-765D-4E07-B74C-69EF59993CEA}">
      <dgm:prSet/>
      <dgm:spPr>
        <a:solidFill>
          <a:schemeClr val="accent1">
            <a:hueOff val="0"/>
            <a:satOff val="0"/>
            <a:lumOff val="0"/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DESIGN</a:t>
          </a:r>
          <a:endParaRPr lang="en-GB" dirty="0"/>
        </a:p>
      </dgm:t>
    </dgm:pt>
    <dgm:pt modelId="{FCBE0979-C7CB-4A85-999C-251A0F306D4A}" type="parTrans" cxnId="{79EEA143-812E-4B46-86BE-321278695A49}">
      <dgm:prSet/>
      <dgm:spPr/>
      <dgm:t>
        <a:bodyPr/>
        <a:lstStyle/>
        <a:p>
          <a:endParaRPr lang="en-GB"/>
        </a:p>
      </dgm:t>
    </dgm:pt>
    <dgm:pt modelId="{70CCC195-45BE-4A6D-96DA-152B25EDB19A}" type="sibTrans" cxnId="{79EEA143-812E-4B46-86BE-321278695A49}">
      <dgm:prSet/>
      <dgm:spPr/>
      <dgm:t>
        <a:bodyPr/>
        <a:lstStyle/>
        <a:p>
          <a:endParaRPr lang="en-GB"/>
        </a:p>
      </dgm:t>
    </dgm:pt>
    <dgm:pt modelId="{523A31CC-D6C1-4F78-9CA8-E5AEF70D3E41}" type="pres">
      <dgm:prSet presAssocID="{57438F25-931F-43D6-8969-380DC53A5C6F}" presName="cycle" presStyleCnt="0">
        <dgm:presLayoutVars>
          <dgm:dir/>
          <dgm:resizeHandles val="exact"/>
        </dgm:presLayoutVars>
      </dgm:prSet>
      <dgm:spPr/>
    </dgm:pt>
    <dgm:pt modelId="{3010384B-D87E-433D-8813-E291F52047FC}" type="pres">
      <dgm:prSet presAssocID="{F60B280B-765D-4E07-B74C-69EF59993CEA}" presName="node" presStyleLbl="node1" presStyleIdx="0" presStyleCnt="1" custScaleX="169582" custRadScaleRad="100441" custRadScaleInc="-1567">
        <dgm:presLayoutVars>
          <dgm:bulletEnabled val="1"/>
        </dgm:presLayoutVars>
      </dgm:prSet>
      <dgm:spPr/>
    </dgm:pt>
  </dgm:ptLst>
  <dgm:cxnLst>
    <dgm:cxn modelId="{735C869A-F5B9-49A2-A770-B6634957287E}" type="presOf" srcId="{F60B280B-765D-4E07-B74C-69EF59993CEA}" destId="{3010384B-D87E-433D-8813-E291F52047FC}" srcOrd="0" destOrd="0" presId="urn:microsoft.com/office/officeart/2005/8/layout/cycle2"/>
    <dgm:cxn modelId="{138255AF-B797-4257-A664-0321F78175AF}" type="presOf" srcId="{57438F25-931F-43D6-8969-380DC53A5C6F}" destId="{523A31CC-D6C1-4F78-9CA8-E5AEF70D3E41}" srcOrd="0" destOrd="0" presId="urn:microsoft.com/office/officeart/2005/8/layout/cycle2"/>
    <dgm:cxn modelId="{79EEA143-812E-4B46-86BE-321278695A49}" srcId="{57438F25-931F-43D6-8969-380DC53A5C6F}" destId="{F60B280B-765D-4E07-B74C-69EF59993CEA}" srcOrd="0" destOrd="0" parTransId="{FCBE0979-C7CB-4A85-999C-251A0F306D4A}" sibTransId="{70CCC195-45BE-4A6D-96DA-152B25EDB19A}"/>
    <dgm:cxn modelId="{87F40221-76CE-443B-8F6B-8249552A3004}" type="presParOf" srcId="{523A31CC-D6C1-4F78-9CA8-E5AEF70D3E41}" destId="{3010384B-D87E-433D-8813-E291F52047F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CF385-A237-4A65-922D-BF5DBD7D66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F5414A7-6321-4F10-819C-5268B9AF7E8D}">
      <dgm:prSet/>
      <dgm:spPr>
        <a:solidFill>
          <a:schemeClr val="accent1"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RUN</a:t>
          </a:r>
          <a:endParaRPr lang="en-GB" dirty="0"/>
        </a:p>
      </dgm:t>
    </dgm:pt>
    <dgm:pt modelId="{B2564DA8-9144-4457-A9A4-BD65BEDA2BAA}" type="parTrans" cxnId="{8745F150-22EB-49A0-9BDE-6296416497B1}">
      <dgm:prSet/>
      <dgm:spPr/>
      <dgm:t>
        <a:bodyPr/>
        <a:lstStyle/>
        <a:p>
          <a:endParaRPr lang="en-GB"/>
        </a:p>
      </dgm:t>
    </dgm:pt>
    <dgm:pt modelId="{961FAC45-6823-4ACD-BE8A-1CDFAA62AAD3}" type="sibTrans" cxnId="{8745F150-22EB-49A0-9BDE-6296416497B1}">
      <dgm:prSet/>
      <dgm:spPr/>
      <dgm:t>
        <a:bodyPr/>
        <a:lstStyle/>
        <a:p>
          <a:endParaRPr lang="en-GB"/>
        </a:p>
      </dgm:t>
    </dgm:pt>
    <dgm:pt modelId="{1F257500-16CB-4207-A375-FA3DAFCD3E52}" type="pres">
      <dgm:prSet presAssocID="{8FCCF385-A237-4A65-922D-BF5DBD7D66A2}" presName="cycle" presStyleCnt="0">
        <dgm:presLayoutVars>
          <dgm:dir/>
          <dgm:resizeHandles val="exact"/>
        </dgm:presLayoutVars>
      </dgm:prSet>
      <dgm:spPr/>
    </dgm:pt>
    <dgm:pt modelId="{CE6E8874-A3CA-4C15-ADA3-415B0F526D30}" type="pres">
      <dgm:prSet presAssocID="{6F5414A7-6321-4F10-819C-5268B9AF7E8D}" presName="node" presStyleLbl="node1" presStyleIdx="0" presStyleCnt="1" custScaleX="149688" custRadScaleRad="92641" custRadScaleInc="2">
        <dgm:presLayoutVars>
          <dgm:bulletEnabled val="1"/>
        </dgm:presLayoutVars>
      </dgm:prSet>
      <dgm:spPr/>
    </dgm:pt>
  </dgm:ptLst>
  <dgm:cxnLst>
    <dgm:cxn modelId="{8745F150-22EB-49A0-9BDE-6296416497B1}" srcId="{8FCCF385-A237-4A65-922D-BF5DBD7D66A2}" destId="{6F5414A7-6321-4F10-819C-5268B9AF7E8D}" srcOrd="0" destOrd="0" parTransId="{B2564DA8-9144-4457-A9A4-BD65BEDA2BAA}" sibTransId="{961FAC45-6823-4ACD-BE8A-1CDFAA62AAD3}"/>
    <dgm:cxn modelId="{D82776C2-2E2C-4D1C-9788-2A1C10691867}" type="presOf" srcId="{8FCCF385-A237-4A65-922D-BF5DBD7D66A2}" destId="{1F257500-16CB-4207-A375-FA3DAFCD3E52}" srcOrd="0" destOrd="0" presId="urn:microsoft.com/office/officeart/2005/8/layout/cycle2"/>
    <dgm:cxn modelId="{A0A2F453-493F-497F-8C16-8483BC7D809E}" type="presOf" srcId="{6F5414A7-6321-4F10-819C-5268B9AF7E8D}" destId="{CE6E8874-A3CA-4C15-ADA3-415B0F526D30}" srcOrd="0" destOrd="0" presId="urn:microsoft.com/office/officeart/2005/8/layout/cycle2"/>
    <dgm:cxn modelId="{A54F7819-CD70-4C72-8103-93BD0487E357}" type="presParOf" srcId="{1F257500-16CB-4207-A375-FA3DAFCD3E52}" destId="{CE6E8874-A3CA-4C15-ADA3-415B0F526D3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CCF385-A237-4A65-922D-BF5DBD7D66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F5414A7-6321-4F10-819C-5268B9AF7E8D}">
      <dgm:prSet/>
      <dgm:spPr>
        <a:solidFill>
          <a:schemeClr val="accent1"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GENERATE</a:t>
          </a:r>
          <a:endParaRPr lang="en-GB" dirty="0"/>
        </a:p>
      </dgm:t>
    </dgm:pt>
    <dgm:pt modelId="{B2564DA8-9144-4457-A9A4-BD65BEDA2BAA}" type="parTrans" cxnId="{8745F150-22EB-49A0-9BDE-6296416497B1}">
      <dgm:prSet/>
      <dgm:spPr/>
      <dgm:t>
        <a:bodyPr/>
        <a:lstStyle/>
        <a:p>
          <a:endParaRPr lang="en-GB"/>
        </a:p>
      </dgm:t>
    </dgm:pt>
    <dgm:pt modelId="{961FAC45-6823-4ACD-BE8A-1CDFAA62AAD3}" type="sibTrans" cxnId="{8745F150-22EB-49A0-9BDE-6296416497B1}">
      <dgm:prSet/>
      <dgm:spPr/>
      <dgm:t>
        <a:bodyPr/>
        <a:lstStyle/>
        <a:p>
          <a:endParaRPr lang="en-GB"/>
        </a:p>
      </dgm:t>
    </dgm:pt>
    <dgm:pt modelId="{1F257500-16CB-4207-A375-FA3DAFCD3E52}" type="pres">
      <dgm:prSet presAssocID="{8FCCF385-A237-4A65-922D-BF5DBD7D66A2}" presName="cycle" presStyleCnt="0">
        <dgm:presLayoutVars>
          <dgm:dir/>
          <dgm:resizeHandles val="exact"/>
        </dgm:presLayoutVars>
      </dgm:prSet>
      <dgm:spPr/>
    </dgm:pt>
    <dgm:pt modelId="{CE6E8874-A3CA-4C15-ADA3-415B0F526D30}" type="pres">
      <dgm:prSet presAssocID="{6F5414A7-6321-4F10-819C-5268B9AF7E8D}" presName="node" presStyleLbl="node1" presStyleIdx="0" presStyleCnt="1" custScaleX="172822" custScaleY="80325" custRadScaleRad="81038" custRadScaleInc="-11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5F150-22EB-49A0-9BDE-6296416497B1}" srcId="{8FCCF385-A237-4A65-922D-BF5DBD7D66A2}" destId="{6F5414A7-6321-4F10-819C-5268B9AF7E8D}" srcOrd="0" destOrd="0" parTransId="{B2564DA8-9144-4457-A9A4-BD65BEDA2BAA}" sibTransId="{961FAC45-6823-4ACD-BE8A-1CDFAA62AAD3}"/>
    <dgm:cxn modelId="{AF78155A-9166-4966-968E-8027A798D481}" type="presOf" srcId="{6F5414A7-6321-4F10-819C-5268B9AF7E8D}" destId="{CE6E8874-A3CA-4C15-ADA3-415B0F526D30}" srcOrd="0" destOrd="0" presId="urn:microsoft.com/office/officeart/2005/8/layout/cycle2"/>
    <dgm:cxn modelId="{88BA1B3E-778F-4855-8BED-E5D7675166C2}" type="presOf" srcId="{8FCCF385-A237-4A65-922D-BF5DBD7D66A2}" destId="{1F257500-16CB-4207-A375-FA3DAFCD3E52}" srcOrd="0" destOrd="0" presId="urn:microsoft.com/office/officeart/2005/8/layout/cycle2"/>
    <dgm:cxn modelId="{AF47E564-4F53-41A9-A918-75D84BAC78FB}" type="presParOf" srcId="{1F257500-16CB-4207-A375-FA3DAFCD3E52}" destId="{CE6E8874-A3CA-4C15-ADA3-415B0F526D3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38F25-931F-43D6-8969-380DC53A5C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B280B-765D-4E07-B74C-69EF59993CEA}">
      <dgm:prSet/>
      <dgm:spPr>
        <a:solidFill>
          <a:schemeClr val="accent1">
            <a:hueOff val="0"/>
            <a:satOff val="0"/>
            <a:lumOff val="0"/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DESIGN</a:t>
          </a:r>
          <a:endParaRPr lang="en-GB" dirty="0"/>
        </a:p>
      </dgm:t>
    </dgm:pt>
    <dgm:pt modelId="{FCBE0979-C7CB-4A85-999C-251A0F306D4A}" type="parTrans" cxnId="{79EEA143-812E-4B46-86BE-321278695A49}">
      <dgm:prSet/>
      <dgm:spPr/>
      <dgm:t>
        <a:bodyPr/>
        <a:lstStyle/>
        <a:p>
          <a:endParaRPr lang="en-GB"/>
        </a:p>
      </dgm:t>
    </dgm:pt>
    <dgm:pt modelId="{70CCC195-45BE-4A6D-96DA-152B25EDB19A}" type="sibTrans" cxnId="{79EEA143-812E-4B46-86BE-321278695A49}">
      <dgm:prSet/>
      <dgm:spPr/>
      <dgm:t>
        <a:bodyPr/>
        <a:lstStyle/>
        <a:p>
          <a:endParaRPr lang="en-GB"/>
        </a:p>
      </dgm:t>
    </dgm:pt>
    <dgm:pt modelId="{523A31CC-D6C1-4F78-9CA8-E5AEF70D3E41}" type="pres">
      <dgm:prSet presAssocID="{57438F25-931F-43D6-8969-380DC53A5C6F}" presName="cycle" presStyleCnt="0">
        <dgm:presLayoutVars>
          <dgm:dir/>
          <dgm:resizeHandles val="exact"/>
        </dgm:presLayoutVars>
      </dgm:prSet>
      <dgm:spPr/>
    </dgm:pt>
    <dgm:pt modelId="{3010384B-D87E-433D-8813-E291F52047FC}" type="pres">
      <dgm:prSet presAssocID="{F60B280B-765D-4E07-B74C-69EF59993CEA}" presName="node" presStyleLbl="node1" presStyleIdx="0" presStyleCnt="1" custScaleX="169582" custRadScaleRad="100441" custRadScaleInc="-1567">
        <dgm:presLayoutVars>
          <dgm:bulletEnabled val="1"/>
        </dgm:presLayoutVars>
      </dgm:prSet>
      <dgm:spPr/>
    </dgm:pt>
  </dgm:ptLst>
  <dgm:cxnLst>
    <dgm:cxn modelId="{C087E682-B964-44DC-9C4D-F5FA8B188902}" type="presOf" srcId="{F60B280B-765D-4E07-B74C-69EF59993CEA}" destId="{3010384B-D87E-433D-8813-E291F52047FC}" srcOrd="0" destOrd="0" presId="urn:microsoft.com/office/officeart/2005/8/layout/cycle2"/>
    <dgm:cxn modelId="{A5F38209-4B79-4573-858B-2F0392E72CF6}" type="presOf" srcId="{57438F25-931F-43D6-8969-380DC53A5C6F}" destId="{523A31CC-D6C1-4F78-9CA8-E5AEF70D3E41}" srcOrd="0" destOrd="0" presId="urn:microsoft.com/office/officeart/2005/8/layout/cycle2"/>
    <dgm:cxn modelId="{79EEA143-812E-4B46-86BE-321278695A49}" srcId="{57438F25-931F-43D6-8969-380DC53A5C6F}" destId="{F60B280B-765D-4E07-B74C-69EF59993CEA}" srcOrd="0" destOrd="0" parTransId="{FCBE0979-C7CB-4A85-999C-251A0F306D4A}" sibTransId="{70CCC195-45BE-4A6D-96DA-152B25EDB19A}"/>
    <dgm:cxn modelId="{41C43F27-DA26-4C8B-8BA2-3C415E6C5458}" type="presParOf" srcId="{523A31CC-D6C1-4F78-9CA8-E5AEF70D3E41}" destId="{3010384B-D87E-433D-8813-E291F52047F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B74A5-873C-4FFA-8B5E-52E083C039A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4B13330-F421-42C5-AA70-1A17008674B8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800" dirty="0" err="1" smtClean="0"/>
            <a:t>automated_tests</a:t>
          </a:r>
          <a:r>
            <a:rPr lang="en-GB" sz="1800" dirty="0" smtClean="0"/>
            <a:t>/</a:t>
          </a:r>
        </a:p>
      </dgm:t>
    </dgm:pt>
    <dgm:pt modelId="{EB9703AF-5954-4CCD-9613-126E35B6383E}" type="parTrans" cxnId="{51962030-3B72-4200-8CF8-AE31AFA3C982}">
      <dgm:prSet/>
      <dgm:spPr/>
      <dgm:t>
        <a:bodyPr/>
        <a:lstStyle/>
        <a:p>
          <a:endParaRPr lang="en-GB"/>
        </a:p>
      </dgm:t>
    </dgm:pt>
    <dgm:pt modelId="{955D7C21-EBD8-41F5-9484-C39C79E83882}" type="sibTrans" cxnId="{51962030-3B72-4200-8CF8-AE31AFA3C982}">
      <dgm:prSet/>
      <dgm:spPr/>
      <dgm:t>
        <a:bodyPr/>
        <a:lstStyle/>
        <a:p>
          <a:endParaRPr lang="en-GB"/>
        </a:p>
      </dgm:t>
    </dgm:pt>
    <dgm:pt modelId="{2074BDB5-1D06-422A-B45B-78C9FD3A9D32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smtClean="0"/>
            <a:t>tests/</a:t>
          </a:r>
          <a:endParaRPr lang="en-GB" dirty="0"/>
        </a:p>
      </dgm:t>
    </dgm:pt>
    <dgm:pt modelId="{45DF46FE-5552-4308-A066-84250BE98403}" type="parTrans" cxnId="{E584A865-1282-4043-99F5-C2664DBA198C}">
      <dgm:prSet/>
      <dgm:spPr/>
      <dgm:t>
        <a:bodyPr/>
        <a:lstStyle/>
        <a:p>
          <a:endParaRPr lang="en-GB"/>
        </a:p>
      </dgm:t>
    </dgm:pt>
    <dgm:pt modelId="{E31254C1-5FC3-4D12-96C0-2AAB305B28F4}" type="sibTrans" cxnId="{E584A865-1282-4043-99F5-C2664DBA198C}">
      <dgm:prSet/>
      <dgm:spPr/>
      <dgm:t>
        <a:bodyPr/>
        <a:lstStyle/>
        <a:p>
          <a:endParaRPr lang="en-GB"/>
        </a:p>
      </dgm:t>
    </dgm:pt>
    <dgm:pt modelId="{D405E58C-0BFF-479D-9ABA-FB5264CAF22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AOM.keywords.js</a:t>
          </a:r>
          <a:endParaRPr lang="en-GB" dirty="0">
            <a:solidFill>
              <a:schemeClr val="tx1"/>
            </a:solidFill>
          </a:endParaRPr>
        </a:p>
      </dgm:t>
    </dgm:pt>
    <dgm:pt modelId="{8AEEA6EE-B10B-493B-AC72-ABCB89445B81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smtClean="0"/>
            <a:t>keywords/</a:t>
          </a:r>
          <a:endParaRPr lang="en-GB" dirty="0"/>
        </a:p>
      </dgm:t>
    </dgm:pt>
    <dgm:pt modelId="{DF4AEA0E-8521-4B97-997D-E1258734E68D}" type="sibTrans" cxnId="{727ABCE2-8E4B-4A49-BB27-1E36A2EBD394}">
      <dgm:prSet/>
      <dgm:spPr/>
      <dgm:t>
        <a:bodyPr/>
        <a:lstStyle/>
        <a:p>
          <a:endParaRPr lang="en-GB"/>
        </a:p>
      </dgm:t>
    </dgm:pt>
    <dgm:pt modelId="{ECB0ED73-865F-4932-9831-3E4B37074419}" type="parTrans" cxnId="{727ABCE2-8E4B-4A49-BB27-1E36A2EBD394}">
      <dgm:prSet/>
      <dgm:spPr/>
      <dgm:t>
        <a:bodyPr/>
        <a:lstStyle/>
        <a:p>
          <a:endParaRPr lang="en-GB"/>
        </a:p>
      </dgm:t>
    </dgm:pt>
    <dgm:pt modelId="{ED46DFF8-ADE0-40BB-818A-3E8B74A47F42}" type="sibTrans" cxnId="{4500107C-880E-4960-8F24-F7A8C502969A}">
      <dgm:prSet/>
      <dgm:spPr/>
      <dgm:t>
        <a:bodyPr/>
        <a:lstStyle/>
        <a:p>
          <a:endParaRPr lang="en-GB"/>
        </a:p>
      </dgm:t>
    </dgm:pt>
    <dgm:pt modelId="{1F72B363-B160-4A80-A6C8-370EDD94B4CF}" type="parTrans" cxnId="{4500107C-880E-4960-8F24-F7A8C502969A}">
      <dgm:prSet/>
      <dgm:spPr/>
      <dgm:t>
        <a:bodyPr/>
        <a:lstStyle/>
        <a:p>
          <a:endParaRPr lang="en-GB"/>
        </a:p>
      </dgm:t>
    </dgm:pt>
    <dgm:pt modelId="{80A85B45-202F-45AC-85A5-EF2DC070C1A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GenerateScriptnPro.hta</a:t>
          </a:r>
        </a:p>
      </dgm:t>
    </dgm:pt>
    <dgm:pt modelId="{DDBBFA49-C399-427A-98E1-AA68346743E9}" type="parTrans" cxnId="{F8A7189D-E170-4F18-AF35-B470CE5737ED}">
      <dgm:prSet/>
      <dgm:spPr/>
      <dgm:t>
        <a:bodyPr/>
        <a:lstStyle/>
        <a:p>
          <a:endParaRPr lang="en-GB"/>
        </a:p>
      </dgm:t>
    </dgm:pt>
    <dgm:pt modelId="{1F0B495A-05BC-402E-858F-043BCD29C101}" type="sibTrans" cxnId="{F8A7189D-E170-4F18-AF35-B470CE5737ED}">
      <dgm:prSet/>
      <dgm:spPr/>
      <dgm:t>
        <a:bodyPr/>
        <a:lstStyle/>
        <a:p>
          <a:endParaRPr lang="en-GB"/>
        </a:p>
      </dgm:t>
    </dgm:pt>
    <dgm:pt modelId="{3F1D308C-4358-4BAC-93A3-A89F948720C2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err="1" smtClean="0"/>
            <a:t>ATest</a:t>
          </a:r>
          <a:r>
            <a:rPr lang="en-GB" dirty="0" smtClean="0"/>
            <a:t>/</a:t>
          </a:r>
          <a:endParaRPr lang="en-GB" dirty="0"/>
        </a:p>
      </dgm:t>
    </dgm:pt>
    <dgm:pt modelId="{E346DFDE-08F1-4692-A291-6B2CDD7D9604}" type="parTrans" cxnId="{4392C474-AD84-4FFD-B99D-E0F03ABA16A5}">
      <dgm:prSet/>
      <dgm:spPr/>
      <dgm:t>
        <a:bodyPr/>
        <a:lstStyle/>
        <a:p>
          <a:endParaRPr lang="en-GB"/>
        </a:p>
      </dgm:t>
    </dgm:pt>
    <dgm:pt modelId="{7199E4BC-6673-4B85-93C7-A7D5E1965226}" type="sibTrans" cxnId="{4392C474-AD84-4FFD-B99D-E0F03ABA16A5}">
      <dgm:prSet/>
      <dgm:spPr/>
      <dgm:t>
        <a:bodyPr/>
        <a:lstStyle/>
        <a:p>
          <a:endParaRPr lang="en-GB"/>
        </a:p>
      </dgm:t>
    </dgm:pt>
    <dgm:pt modelId="{1156188F-2B8C-4396-9898-051C2329E1C5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smtClean="0"/>
            <a:t>pages/</a:t>
          </a:r>
        </a:p>
      </dgm:t>
    </dgm:pt>
    <dgm:pt modelId="{303742BD-6784-441F-93B8-679D96BEDC3D}" type="parTrans" cxnId="{9FCF22C4-5F88-4F80-B49A-B104D588CE43}">
      <dgm:prSet/>
      <dgm:spPr/>
      <dgm:t>
        <a:bodyPr/>
        <a:lstStyle/>
        <a:p>
          <a:endParaRPr lang="en-GB"/>
        </a:p>
      </dgm:t>
    </dgm:pt>
    <dgm:pt modelId="{8DDB81A5-8CA1-4913-9826-078D259DDE78}" type="sibTrans" cxnId="{9FCF22C4-5F88-4F80-B49A-B104D588CE43}">
      <dgm:prSet/>
      <dgm:spPr/>
      <dgm:t>
        <a:bodyPr/>
        <a:lstStyle/>
        <a:p>
          <a:endParaRPr lang="en-GB"/>
        </a:p>
      </dgm:t>
    </dgm:pt>
    <dgm:pt modelId="{23D88E99-9DEC-41CD-B88B-F00127A2CB99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 protractorConfig.js</a:t>
          </a:r>
        </a:p>
      </dgm:t>
    </dgm:pt>
    <dgm:pt modelId="{D4EB8AF8-10F2-4E4D-BBD0-522BA8DC214B}" type="parTrans" cxnId="{42B0A21D-ECF5-43DC-A0B7-B084D1D1CCB7}">
      <dgm:prSet/>
      <dgm:spPr/>
      <dgm:t>
        <a:bodyPr/>
        <a:lstStyle/>
        <a:p>
          <a:endParaRPr lang="en-GB"/>
        </a:p>
      </dgm:t>
    </dgm:pt>
    <dgm:pt modelId="{E4DBB80B-177F-4778-97C2-6D268A4D569E}" type="sibTrans" cxnId="{42B0A21D-ECF5-43DC-A0B7-B084D1D1CCB7}">
      <dgm:prSet/>
      <dgm:spPr/>
      <dgm:t>
        <a:bodyPr/>
        <a:lstStyle/>
        <a:p>
          <a:endParaRPr lang="en-GB"/>
        </a:p>
      </dgm:t>
    </dgm:pt>
    <dgm:pt modelId="{B5EB50BD-139D-4A8E-BB05-9ABBC2CBC816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err="1" smtClean="0"/>
            <a:t>TestData</a:t>
          </a:r>
          <a:r>
            <a:rPr lang="en-GB" dirty="0" smtClean="0"/>
            <a:t>/</a:t>
          </a:r>
          <a:endParaRPr lang="en-GB" dirty="0"/>
        </a:p>
      </dgm:t>
    </dgm:pt>
    <dgm:pt modelId="{07427257-7B7F-437A-A691-85AFD6F2228C}" type="parTrans" cxnId="{DB83C23A-6598-4FBF-B3E7-4E23A75AF737}">
      <dgm:prSet/>
      <dgm:spPr/>
      <dgm:t>
        <a:bodyPr/>
        <a:lstStyle/>
        <a:p>
          <a:endParaRPr lang="en-GB"/>
        </a:p>
      </dgm:t>
    </dgm:pt>
    <dgm:pt modelId="{FE8A4410-44C0-44EC-94D6-99F60AF48F4D}" type="sibTrans" cxnId="{DB83C23A-6598-4FBF-B3E7-4E23A75AF737}">
      <dgm:prSet/>
      <dgm:spPr/>
      <dgm:t>
        <a:bodyPr/>
        <a:lstStyle/>
        <a:p>
          <a:endParaRPr lang="en-GB"/>
        </a:p>
      </dgm:t>
    </dgm:pt>
    <dgm:pt modelId="{D0B4916F-191B-4049-9EE9-5B7F910733DE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initiator.pro.js</a:t>
          </a:r>
        </a:p>
      </dgm:t>
    </dgm:pt>
    <dgm:pt modelId="{50AA5AC5-C869-4AAE-A117-873C1985C1BB}" type="parTrans" cxnId="{E7BE516C-FC5E-47E4-A32D-AD7D93ECF248}">
      <dgm:prSet/>
      <dgm:spPr/>
      <dgm:t>
        <a:bodyPr/>
        <a:lstStyle/>
        <a:p>
          <a:endParaRPr lang="en-GB"/>
        </a:p>
      </dgm:t>
    </dgm:pt>
    <dgm:pt modelId="{EF6AA6C1-C6C9-4447-BD79-A332F82A6BDB}" type="sibTrans" cxnId="{E7BE516C-FC5E-47E4-A32D-AD7D93ECF248}">
      <dgm:prSet/>
      <dgm:spPr/>
      <dgm:t>
        <a:bodyPr/>
        <a:lstStyle/>
        <a:p>
          <a:endParaRPr lang="en-GB"/>
        </a:p>
      </dgm:t>
    </dgm:pt>
    <dgm:pt modelId="{18D34A5D-5386-4676-A8EE-8B438C23CD7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SYSTEST.ATest.data.js</a:t>
          </a:r>
          <a:endParaRPr lang="en-GB" dirty="0">
            <a:solidFill>
              <a:schemeClr val="tx1"/>
            </a:solidFill>
          </a:endParaRPr>
        </a:p>
      </dgm:t>
    </dgm:pt>
    <dgm:pt modelId="{2D57EFD5-DB3D-4156-A3F7-2D8E61616C45}" type="parTrans" cxnId="{5997FF70-C511-40C4-9F81-8755E09BE590}">
      <dgm:prSet/>
      <dgm:spPr/>
      <dgm:t>
        <a:bodyPr/>
        <a:lstStyle/>
        <a:p>
          <a:endParaRPr lang="en-GB"/>
        </a:p>
      </dgm:t>
    </dgm:pt>
    <dgm:pt modelId="{9942721D-F78A-471F-8C4E-DE5F8362113F}" type="sibTrans" cxnId="{5997FF70-C511-40C4-9F81-8755E09BE590}">
      <dgm:prSet/>
      <dgm:spPr/>
      <dgm:t>
        <a:bodyPr/>
        <a:lstStyle/>
        <a:p>
          <a:endParaRPr lang="en-GB"/>
        </a:p>
      </dgm:t>
    </dgm:pt>
    <dgm:pt modelId="{A4ADDFF1-7882-423C-AA64-6F9186D451D8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smtClean="0"/>
            <a:t>helpers/</a:t>
          </a:r>
        </a:p>
      </dgm:t>
    </dgm:pt>
    <dgm:pt modelId="{950E381D-ED7E-4D83-A4B8-8568AB6025F9}" type="parTrans" cxnId="{D8EBAA90-EB16-40BE-B2CB-78D894AFB956}">
      <dgm:prSet/>
      <dgm:spPr/>
      <dgm:t>
        <a:bodyPr/>
        <a:lstStyle/>
        <a:p>
          <a:endParaRPr lang="en-GB"/>
        </a:p>
      </dgm:t>
    </dgm:pt>
    <dgm:pt modelId="{705E98B6-93FA-4737-877F-575788DFD423}" type="sibTrans" cxnId="{D8EBAA90-EB16-40BE-B2CB-78D894AFB956}">
      <dgm:prSet/>
      <dgm:spPr/>
      <dgm:t>
        <a:bodyPr/>
        <a:lstStyle/>
        <a:p>
          <a:endParaRPr lang="en-GB"/>
        </a:p>
      </dgm:t>
    </dgm:pt>
    <dgm:pt modelId="{B6B8F82E-09CD-4F01-834B-E97FC90C517D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 smtClean="0"/>
            <a:t>documentation/</a:t>
          </a:r>
        </a:p>
      </dgm:t>
    </dgm:pt>
    <dgm:pt modelId="{1AD49B2B-CE49-4482-99A1-C3A65402D993}" type="parTrans" cxnId="{56F64DCD-5A23-4DAD-8C14-742E71D3E221}">
      <dgm:prSet/>
      <dgm:spPr/>
      <dgm:t>
        <a:bodyPr/>
        <a:lstStyle/>
        <a:p>
          <a:endParaRPr lang="en-GB"/>
        </a:p>
      </dgm:t>
    </dgm:pt>
    <dgm:pt modelId="{06483560-7260-45FD-912E-BDDB9C621AEE}" type="sibTrans" cxnId="{56F64DCD-5A23-4DAD-8C14-742E71D3E221}">
      <dgm:prSet/>
      <dgm:spPr/>
      <dgm:t>
        <a:bodyPr/>
        <a:lstStyle/>
        <a:p>
          <a:endParaRPr lang="en-GB"/>
        </a:p>
      </dgm:t>
    </dgm:pt>
    <dgm:pt modelId="{958148BA-D080-4F89-906C-07651A29ED1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Automation.js</a:t>
          </a:r>
        </a:p>
      </dgm:t>
    </dgm:pt>
    <dgm:pt modelId="{0345B78C-878B-4902-8084-0AE80E9CF16A}" type="parTrans" cxnId="{3CFD2860-1AD0-4AF0-8B15-2D01D8F153BF}">
      <dgm:prSet/>
      <dgm:spPr/>
      <dgm:t>
        <a:bodyPr/>
        <a:lstStyle/>
        <a:p>
          <a:endParaRPr lang="en-GB"/>
        </a:p>
      </dgm:t>
    </dgm:pt>
    <dgm:pt modelId="{3FF8CE95-583A-4852-8201-EB1C191B396D}" type="sibTrans" cxnId="{3CFD2860-1AD0-4AF0-8B15-2D01D8F153BF}">
      <dgm:prSet/>
      <dgm:spPr/>
      <dgm:t>
        <a:bodyPr/>
        <a:lstStyle/>
        <a:p>
          <a:endParaRPr lang="en-GB"/>
        </a:p>
      </dgm:t>
    </dgm:pt>
    <dgm:pt modelId="{2F5FAEFE-1EA9-41CB-9537-E3948DA75E8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LoginPage.js</a:t>
          </a:r>
        </a:p>
      </dgm:t>
    </dgm:pt>
    <dgm:pt modelId="{B5A78A89-EE21-443A-AD88-636D47ABC153}" type="parTrans" cxnId="{34547986-B343-478F-90BB-17AA42064569}">
      <dgm:prSet/>
      <dgm:spPr/>
      <dgm:t>
        <a:bodyPr/>
        <a:lstStyle/>
        <a:p>
          <a:endParaRPr lang="en-GB"/>
        </a:p>
      </dgm:t>
    </dgm:pt>
    <dgm:pt modelId="{329E628C-3532-40B0-AA1C-6ED2CC5FDCD9}" type="sibTrans" cxnId="{34547986-B343-478F-90BB-17AA42064569}">
      <dgm:prSet/>
      <dgm:spPr/>
      <dgm:t>
        <a:bodyPr/>
        <a:lstStyle/>
        <a:p>
          <a:endParaRPr lang="en-GB"/>
        </a:p>
      </dgm:t>
    </dgm:pt>
    <dgm:pt modelId="{C8CB88E8-754C-499C-AB13-B3F32475AECE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Vanilla.pro.js</a:t>
          </a:r>
          <a:endParaRPr lang="en-GB" dirty="0">
            <a:solidFill>
              <a:schemeClr val="tx1"/>
            </a:solidFill>
          </a:endParaRPr>
        </a:p>
      </dgm:t>
    </dgm:pt>
    <dgm:pt modelId="{A54C2EAE-5EFD-43A0-97A9-EF031F146FD6}" type="parTrans" cxnId="{EA35E6BE-757C-49B6-8260-1BF9FD9C38AB}">
      <dgm:prSet/>
      <dgm:spPr/>
      <dgm:t>
        <a:bodyPr/>
        <a:lstStyle/>
        <a:p>
          <a:endParaRPr lang="en-GB"/>
        </a:p>
      </dgm:t>
    </dgm:pt>
    <dgm:pt modelId="{A88ADFB6-7AF4-4C19-8B55-9532D1021018}" type="sibTrans" cxnId="{EA35E6BE-757C-49B6-8260-1BF9FD9C38AB}">
      <dgm:prSet/>
      <dgm:spPr/>
      <dgm:t>
        <a:bodyPr/>
        <a:lstStyle/>
        <a:p>
          <a:endParaRPr lang="en-GB"/>
        </a:p>
      </dgm:t>
    </dgm:pt>
    <dgm:pt modelId="{A3A33D0A-58DD-4B3A-A6C1-7C53ED1E9339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TestData.xlsm</a:t>
          </a:r>
        </a:p>
      </dgm:t>
    </dgm:pt>
    <dgm:pt modelId="{B039C409-6E23-4C91-9261-328239288F54}" type="parTrans" cxnId="{D006073C-8B6B-42A4-ACFC-7CD90DE14BCF}">
      <dgm:prSet/>
      <dgm:spPr/>
      <dgm:t>
        <a:bodyPr/>
        <a:lstStyle/>
        <a:p>
          <a:endParaRPr lang="en-GB"/>
        </a:p>
      </dgm:t>
    </dgm:pt>
    <dgm:pt modelId="{2212821E-7E6A-4074-999E-6B0B34D0FD7B}" type="sibTrans" cxnId="{D006073C-8B6B-42A4-ACFC-7CD90DE14BCF}">
      <dgm:prSet/>
      <dgm:spPr/>
      <dgm:t>
        <a:bodyPr/>
        <a:lstStyle/>
        <a:p>
          <a:endParaRPr lang="en-GB"/>
        </a:p>
      </dgm:t>
    </dgm:pt>
    <dgm:pt modelId="{A9972E35-37AE-40BF-86AA-4963B22CDE7C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ATest.xlsx</a:t>
          </a:r>
        </a:p>
      </dgm:t>
    </dgm:pt>
    <dgm:pt modelId="{C1F77D6F-3C46-429A-A73A-DEF208286CA5}" type="parTrans" cxnId="{410C7F2C-B5D4-473A-AC77-3B0D18A22E02}">
      <dgm:prSet/>
      <dgm:spPr/>
      <dgm:t>
        <a:bodyPr/>
        <a:lstStyle/>
        <a:p>
          <a:endParaRPr lang="en-GB"/>
        </a:p>
      </dgm:t>
    </dgm:pt>
    <dgm:pt modelId="{F2476ED9-EA47-4B64-A918-2038C0FE27D1}" type="sibTrans" cxnId="{410C7F2C-B5D4-473A-AC77-3B0D18A22E02}">
      <dgm:prSet/>
      <dgm:spPr/>
      <dgm:t>
        <a:bodyPr/>
        <a:lstStyle/>
        <a:p>
          <a:endParaRPr lang="en-GB"/>
        </a:p>
      </dgm:t>
    </dgm:pt>
    <dgm:pt modelId="{F4C3B2D6-9108-42A8-B21A-34DB0251FD20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initiator.script.js</a:t>
          </a:r>
          <a:endParaRPr lang="en-GB" dirty="0">
            <a:solidFill>
              <a:schemeClr val="tx1"/>
            </a:solidFill>
          </a:endParaRPr>
        </a:p>
      </dgm:t>
    </dgm:pt>
    <dgm:pt modelId="{72060B46-6568-47C5-8549-942776B56885}" type="parTrans" cxnId="{7A7C065A-439F-4426-9F25-C34BB5F1548A}">
      <dgm:prSet/>
      <dgm:spPr/>
      <dgm:t>
        <a:bodyPr/>
        <a:lstStyle/>
        <a:p>
          <a:endParaRPr lang="en-GB"/>
        </a:p>
      </dgm:t>
    </dgm:pt>
    <dgm:pt modelId="{FA733BCD-3EDE-4DFA-A415-E9CC9D545DA1}" type="sibTrans" cxnId="{7A7C065A-439F-4426-9F25-C34BB5F1548A}">
      <dgm:prSet/>
      <dgm:spPr/>
      <dgm:t>
        <a:bodyPr/>
        <a:lstStyle/>
        <a:p>
          <a:endParaRPr lang="en-GB"/>
        </a:p>
      </dgm:t>
    </dgm:pt>
    <dgm:pt modelId="{8E544902-7A82-4FE3-B866-6C4346505D9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UAT.ATest.data.js</a:t>
          </a:r>
          <a:endParaRPr lang="en-GB" dirty="0">
            <a:solidFill>
              <a:schemeClr val="tx1"/>
            </a:solidFill>
          </a:endParaRPr>
        </a:p>
      </dgm:t>
    </dgm:pt>
    <dgm:pt modelId="{52B84544-34BD-4DF0-A574-9C2598A9EECF}" type="parTrans" cxnId="{5E901C29-56C5-459E-B7CF-B7EDE2A35A41}">
      <dgm:prSet/>
      <dgm:spPr/>
      <dgm:t>
        <a:bodyPr/>
        <a:lstStyle/>
        <a:p>
          <a:endParaRPr lang="en-GB"/>
        </a:p>
      </dgm:t>
    </dgm:pt>
    <dgm:pt modelId="{2E2E677D-4FB5-4D41-B9E6-5BD88A8C633D}" type="sibTrans" cxnId="{5E901C29-56C5-459E-B7CF-B7EDE2A35A41}">
      <dgm:prSet/>
      <dgm:spPr/>
      <dgm:t>
        <a:bodyPr/>
        <a:lstStyle/>
        <a:p>
          <a:endParaRPr lang="en-GB"/>
        </a:p>
      </dgm:t>
    </dgm:pt>
    <dgm:pt modelId="{48A74B45-5CE6-4774-8729-4169037FAAEA}" type="pres">
      <dgm:prSet presAssocID="{04CB74A5-873C-4FFA-8B5E-52E083C039A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A2DDC9E-2737-4AD1-95EB-65BC48872029}" type="pres">
      <dgm:prSet presAssocID="{54B13330-F421-42C5-AA70-1A17008674B8}" presName="root1" presStyleCnt="0"/>
      <dgm:spPr/>
      <dgm:t>
        <a:bodyPr/>
        <a:lstStyle/>
        <a:p>
          <a:endParaRPr lang="en-GB"/>
        </a:p>
      </dgm:t>
    </dgm:pt>
    <dgm:pt modelId="{B325A06F-D7AF-48D6-A433-D30945A84C4F}" type="pres">
      <dgm:prSet presAssocID="{54B13330-F421-42C5-AA70-1A17008674B8}" presName="LevelOneTextNode" presStyleLbl="node0" presStyleIdx="0" presStyleCnt="1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BE6D9DC3-4699-4B9B-A412-E4D71818AE5D}" type="pres">
      <dgm:prSet presAssocID="{54B13330-F421-42C5-AA70-1A17008674B8}" presName="level2hierChild" presStyleCnt="0"/>
      <dgm:spPr/>
      <dgm:t>
        <a:bodyPr/>
        <a:lstStyle/>
        <a:p>
          <a:endParaRPr lang="en-GB"/>
        </a:p>
      </dgm:t>
    </dgm:pt>
    <dgm:pt modelId="{7F012391-3332-4BCA-873A-034FD03600FE}" type="pres">
      <dgm:prSet presAssocID="{1AD49B2B-CE49-4482-99A1-C3A65402D993}" presName="conn2-1" presStyleLbl="parChTrans1D2" presStyleIdx="0" presStyleCnt="6" custScaleX="2000000"/>
      <dgm:spPr/>
      <dgm:t>
        <a:bodyPr/>
        <a:lstStyle/>
        <a:p>
          <a:endParaRPr lang="en-GB"/>
        </a:p>
      </dgm:t>
    </dgm:pt>
    <dgm:pt modelId="{8F67BFA0-5899-4F66-988A-B943E15B2679}" type="pres">
      <dgm:prSet presAssocID="{1AD49B2B-CE49-4482-99A1-C3A65402D993}" presName="connTx" presStyleLbl="parChTrans1D2" presStyleIdx="0" presStyleCnt="6"/>
      <dgm:spPr/>
      <dgm:t>
        <a:bodyPr/>
        <a:lstStyle/>
        <a:p>
          <a:endParaRPr lang="en-GB"/>
        </a:p>
      </dgm:t>
    </dgm:pt>
    <dgm:pt modelId="{D8548136-1877-498A-9903-CF983E23E91C}" type="pres">
      <dgm:prSet presAssocID="{B6B8F82E-09CD-4F01-834B-E97FC90C517D}" presName="root2" presStyleCnt="0"/>
      <dgm:spPr/>
      <dgm:t>
        <a:bodyPr/>
        <a:lstStyle/>
        <a:p>
          <a:endParaRPr lang="en-GB"/>
        </a:p>
      </dgm:t>
    </dgm:pt>
    <dgm:pt modelId="{31066EA5-3788-412A-8DFC-F65B6009BADF}" type="pres">
      <dgm:prSet presAssocID="{B6B8F82E-09CD-4F01-834B-E97FC90C517D}" presName="LevelTwoTextNode" presStyleLbl="node2" presStyleIdx="0" presStyleCnt="6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330B6333-C247-4476-B85A-0F1C3E693687}" type="pres">
      <dgm:prSet presAssocID="{B6B8F82E-09CD-4F01-834B-E97FC90C517D}" presName="level3hierChild" presStyleCnt="0"/>
      <dgm:spPr/>
      <dgm:t>
        <a:bodyPr/>
        <a:lstStyle/>
        <a:p>
          <a:endParaRPr lang="en-GB"/>
        </a:p>
      </dgm:t>
    </dgm:pt>
    <dgm:pt modelId="{713DFD89-4B6B-47B2-8203-544899CE5C74}" type="pres">
      <dgm:prSet presAssocID="{303742BD-6784-441F-93B8-679D96BEDC3D}" presName="conn2-1" presStyleLbl="parChTrans1D2" presStyleIdx="1" presStyleCnt="6" custScaleX="2000000"/>
      <dgm:spPr/>
      <dgm:t>
        <a:bodyPr/>
        <a:lstStyle/>
        <a:p>
          <a:endParaRPr lang="en-GB"/>
        </a:p>
      </dgm:t>
    </dgm:pt>
    <dgm:pt modelId="{771C85E9-EA07-4D9D-82E2-641FCFAA20BC}" type="pres">
      <dgm:prSet presAssocID="{303742BD-6784-441F-93B8-679D96BEDC3D}" presName="connTx" presStyleLbl="parChTrans1D2" presStyleIdx="1" presStyleCnt="6"/>
      <dgm:spPr/>
      <dgm:t>
        <a:bodyPr/>
        <a:lstStyle/>
        <a:p>
          <a:endParaRPr lang="en-GB"/>
        </a:p>
      </dgm:t>
    </dgm:pt>
    <dgm:pt modelId="{404AE31F-1FDD-4E65-A790-28F753D7CFAB}" type="pres">
      <dgm:prSet presAssocID="{1156188F-2B8C-4396-9898-051C2329E1C5}" presName="root2" presStyleCnt="0"/>
      <dgm:spPr/>
      <dgm:t>
        <a:bodyPr/>
        <a:lstStyle/>
        <a:p>
          <a:endParaRPr lang="en-GB"/>
        </a:p>
      </dgm:t>
    </dgm:pt>
    <dgm:pt modelId="{548BEBB0-D16C-432C-B6DC-C7FC389D01DC}" type="pres">
      <dgm:prSet presAssocID="{1156188F-2B8C-4396-9898-051C2329E1C5}" presName="LevelTwoTextNode" presStyleLbl="node2" presStyleIdx="1" presStyleCnt="6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583EF347-8BAE-4BE4-A9D5-B3EC4CD9313E}" type="pres">
      <dgm:prSet presAssocID="{1156188F-2B8C-4396-9898-051C2329E1C5}" presName="level3hierChild" presStyleCnt="0"/>
      <dgm:spPr/>
      <dgm:t>
        <a:bodyPr/>
        <a:lstStyle/>
        <a:p>
          <a:endParaRPr lang="en-GB"/>
        </a:p>
      </dgm:t>
    </dgm:pt>
    <dgm:pt modelId="{35A4DAB7-D9B6-4AE1-885E-5EF0DCB1A387}" type="pres">
      <dgm:prSet presAssocID="{B5A78A89-EE21-443A-AD88-636D47ABC153}" presName="conn2-1" presStyleLbl="parChTrans1D3" presStyleIdx="0" presStyleCnt="9" custScaleX="2000000"/>
      <dgm:spPr/>
      <dgm:t>
        <a:bodyPr/>
        <a:lstStyle/>
        <a:p>
          <a:endParaRPr lang="en-GB"/>
        </a:p>
      </dgm:t>
    </dgm:pt>
    <dgm:pt modelId="{F688013D-F0BE-46BB-B736-4D8ADB403A7C}" type="pres">
      <dgm:prSet presAssocID="{B5A78A89-EE21-443A-AD88-636D47ABC153}" presName="connTx" presStyleLbl="parChTrans1D3" presStyleIdx="0" presStyleCnt="9"/>
      <dgm:spPr/>
      <dgm:t>
        <a:bodyPr/>
        <a:lstStyle/>
        <a:p>
          <a:endParaRPr lang="en-GB"/>
        </a:p>
      </dgm:t>
    </dgm:pt>
    <dgm:pt modelId="{4E577D91-EE5D-4494-8F0B-1DA7F4FC807A}" type="pres">
      <dgm:prSet presAssocID="{2F5FAEFE-1EA9-41CB-9537-E3948DA75E82}" presName="root2" presStyleCnt="0"/>
      <dgm:spPr/>
      <dgm:t>
        <a:bodyPr/>
        <a:lstStyle/>
        <a:p>
          <a:endParaRPr lang="en-GB"/>
        </a:p>
      </dgm:t>
    </dgm:pt>
    <dgm:pt modelId="{E50C2439-5302-4073-A4A6-DD0B3CA2D779}" type="pres">
      <dgm:prSet presAssocID="{2F5FAEFE-1EA9-41CB-9537-E3948DA75E82}" presName="LevelTwoTextNode" presStyleLbl="node3" presStyleIdx="0" presStyleCnt="9" custScaleX="11291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E0151DD4-F1BB-4C0F-8549-B59E73DD9B6B}" type="pres">
      <dgm:prSet presAssocID="{2F5FAEFE-1EA9-41CB-9537-E3948DA75E82}" presName="level3hierChild" presStyleCnt="0"/>
      <dgm:spPr/>
      <dgm:t>
        <a:bodyPr/>
        <a:lstStyle/>
        <a:p>
          <a:endParaRPr lang="en-GB"/>
        </a:p>
      </dgm:t>
    </dgm:pt>
    <dgm:pt modelId="{57C8A3E4-7C9A-43C4-9524-3ECCF2EC63A7}" type="pres">
      <dgm:prSet presAssocID="{950E381D-ED7E-4D83-A4B8-8568AB6025F9}" presName="conn2-1" presStyleLbl="parChTrans1D2" presStyleIdx="2" presStyleCnt="6" custScaleX="2000000"/>
      <dgm:spPr/>
      <dgm:t>
        <a:bodyPr/>
        <a:lstStyle/>
        <a:p>
          <a:endParaRPr lang="en-GB"/>
        </a:p>
      </dgm:t>
    </dgm:pt>
    <dgm:pt modelId="{09D12B51-B6C7-4DC6-B49C-FFFA5368F147}" type="pres">
      <dgm:prSet presAssocID="{950E381D-ED7E-4D83-A4B8-8568AB6025F9}" presName="connTx" presStyleLbl="parChTrans1D2" presStyleIdx="2" presStyleCnt="6"/>
      <dgm:spPr/>
      <dgm:t>
        <a:bodyPr/>
        <a:lstStyle/>
        <a:p>
          <a:endParaRPr lang="en-GB"/>
        </a:p>
      </dgm:t>
    </dgm:pt>
    <dgm:pt modelId="{A800586A-F5C1-4030-9A3A-78BDED87C293}" type="pres">
      <dgm:prSet presAssocID="{A4ADDFF1-7882-423C-AA64-6F9186D451D8}" presName="root2" presStyleCnt="0"/>
      <dgm:spPr/>
      <dgm:t>
        <a:bodyPr/>
        <a:lstStyle/>
        <a:p>
          <a:endParaRPr lang="en-GB"/>
        </a:p>
      </dgm:t>
    </dgm:pt>
    <dgm:pt modelId="{A5B26C97-0E77-41FA-A583-0CC5586F7601}" type="pres">
      <dgm:prSet presAssocID="{A4ADDFF1-7882-423C-AA64-6F9186D451D8}" presName="LevelTwoTextNode" presStyleLbl="node2" presStyleIdx="2" presStyleCnt="6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AB1599FE-5BD0-4747-A199-179E13F30441}" type="pres">
      <dgm:prSet presAssocID="{A4ADDFF1-7882-423C-AA64-6F9186D451D8}" presName="level3hierChild" presStyleCnt="0"/>
      <dgm:spPr/>
      <dgm:t>
        <a:bodyPr/>
        <a:lstStyle/>
        <a:p>
          <a:endParaRPr lang="en-GB"/>
        </a:p>
      </dgm:t>
    </dgm:pt>
    <dgm:pt modelId="{F2BF9794-4818-4C17-B71E-F6D2CFB4B961}" type="pres">
      <dgm:prSet presAssocID="{0345B78C-878B-4902-8084-0AE80E9CF16A}" presName="conn2-1" presStyleLbl="parChTrans1D3" presStyleIdx="1" presStyleCnt="9" custScaleX="2000000"/>
      <dgm:spPr/>
      <dgm:t>
        <a:bodyPr/>
        <a:lstStyle/>
        <a:p>
          <a:endParaRPr lang="en-GB"/>
        </a:p>
      </dgm:t>
    </dgm:pt>
    <dgm:pt modelId="{A72DC1AD-4E9F-4886-B3BA-14E3602FFE3E}" type="pres">
      <dgm:prSet presAssocID="{0345B78C-878B-4902-8084-0AE80E9CF16A}" presName="connTx" presStyleLbl="parChTrans1D3" presStyleIdx="1" presStyleCnt="9"/>
      <dgm:spPr/>
      <dgm:t>
        <a:bodyPr/>
        <a:lstStyle/>
        <a:p>
          <a:endParaRPr lang="en-GB"/>
        </a:p>
      </dgm:t>
    </dgm:pt>
    <dgm:pt modelId="{30FF6B4E-6584-4045-8EF2-B87E82389C0C}" type="pres">
      <dgm:prSet presAssocID="{958148BA-D080-4F89-906C-07651A29ED1D}" presName="root2" presStyleCnt="0"/>
      <dgm:spPr/>
      <dgm:t>
        <a:bodyPr/>
        <a:lstStyle/>
        <a:p>
          <a:endParaRPr lang="en-GB"/>
        </a:p>
      </dgm:t>
    </dgm:pt>
    <dgm:pt modelId="{1AEACB23-D78F-4B4D-A9E4-0DBACFC420C3}" type="pres">
      <dgm:prSet presAssocID="{958148BA-D080-4F89-906C-07651A29ED1D}" presName="LevelTwoTextNode" presStyleLbl="node3" presStyleIdx="1" presStyleCnt="9" custScaleX="11291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15C8B06C-74AD-4DA6-8DEE-E0E5F667E3C5}" type="pres">
      <dgm:prSet presAssocID="{958148BA-D080-4F89-906C-07651A29ED1D}" presName="level3hierChild" presStyleCnt="0"/>
      <dgm:spPr/>
      <dgm:t>
        <a:bodyPr/>
        <a:lstStyle/>
        <a:p>
          <a:endParaRPr lang="en-GB"/>
        </a:p>
      </dgm:t>
    </dgm:pt>
    <dgm:pt modelId="{8AE0D171-6F72-469E-B5C6-F9E7C296DEDB}" type="pres">
      <dgm:prSet presAssocID="{ECB0ED73-865F-4932-9831-3E4B37074419}" presName="conn2-1" presStyleLbl="parChTrans1D2" presStyleIdx="3" presStyleCnt="6" custScaleX="2000000"/>
      <dgm:spPr/>
      <dgm:t>
        <a:bodyPr/>
        <a:lstStyle/>
        <a:p>
          <a:endParaRPr lang="en-GB"/>
        </a:p>
      </dgm:t>
    </dgm:pt>
    <dgm:pt modelId="{94E6744A-2397-490C-9C52-22C4C5813703}" type="pres">
      <dgm:prSet presAssocID="{ECB0ED73-865F-4932-9831-3E4B37074419}" presName="connTx" presStyleLbl="parChTrans1D2" presStyleIdx="3" presStyleCnt="6"/>
      <dgm:spPr/>
      <dgm:t>
        <a:bodyPr/>
        <a:lstStyle/>
        <a:p>
          <a:endParaRPr lang="en-GB"/>
        </a:p>
      </dgm:t>
    </dgm:pt>
    <dgm:pt modelId="{28BDE779-87C2-41AD-AEFF-82A773B4DEFC}" type="pres">
      <dgm:prSet presAssocID="{8AEEA6EE-B10B-493B-AC72-ABCB89445B81}" presName="root2" presStyleCnt="0"/>
      <dgm:spPr/>
      <dgm:t>
        <a:bodyPr/>
        <a:lstStyle/>
        <a:p>
          <a:endParaRPr lang="en-GB"/>
        </a:p>
      </dgm:t>
    </dgm:pt>
    <dgm:pt modelId="{0A31862F-7E3F-46A2-99D4-B96370DB3536}" type="pres">
      <dgm:prSet presAssocID="{8AEEA6EE-B10B-493B-AC72-ABCB89445B81}" presName="LevelTwoTextNode" presStyleLbl="node2" presStyleIdx="3" presStyleCnt="6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D4677C2A-10AC-472B-91A3-4A294C9405EB}" type="pres">
      <dgm:prSet presAssocID="{8AEEA6EE-B10B-493B-AC72-ABCB89445B81}" presName="level3hierChild" presStyleCnt="0"/>
      <dgm:spPr/>
      <dgm:t>
        <a:bodyPr/>
        <a:lstStyle/>
        <a:p>
          <a:endParaRPr lang="en-GB"/>
        </a:p>
      </dgm:t>
    </dgm:pt>
    <dgm:pt modelId="{0D01B59A-5FFE-4A83-B8D9-A6EDCFE2B05E}" type="pres">
      <dgm:prSet presAssocID="{1F72B363-B160-4A80-A6C8-370EDD94B4CF}" presName="conn2-1" presStyleLbl="parChTrans1D3" presStyleIdx="2" presStyleCnt="9" custScaleX="2000000"/>
      <dgm:spPr/>
      <dgm:t>
        <a:bodyPr/>
        <a:lstStyle/>
        <a:p>
          <a:endParaRPr lang="en-GB"/>
        </a:p>
      </dgm:t>
    </dgm:pt>
    <dgm:pt modelId="{82E38931-4962-40FE-9F98-C9CB41EA7B26}" type="pres">
      <dgm:prSet presAssocID="{1F72B363-B160-4A80-A6C8-370EDD94B4CF}" presName="connTx" presStyleLbl="parChTrans1D3" presStyleIdx="2" presStyleCnt="9"/>
      <dgm:spPr/>
      <dgm:t>
        <a:bodyPr/>
        <a:lstStyle/>
        <a:p>
          <a:endParaRPr lang="en-GB"/>
        </a:p>
      </dgm:t>
    </dgm:pt>
    <dgm:pt modelId="{93089C34-C7F7-4DD1-BC20-757AE8BFC06A}" type="pres">
      <dgm:prSet presAssocID="{D405E58C-0BFF-479D-9ABA-FB5264CAF22D}" presName="root2" presStyleCnt="0"/>
      <dgm:spPr/>
      <dgm:t>
        <a:bodyPr/>
        <a:lstStyle/>
        <a:p>
          <a:endParaRPr lang="en-GB"/>
        </a:p>
      </dgm:t>
    </dgm:pt>
    <dgm:pt modelId="{7FFA155F-0FA2-4989-8D7F-60AF2E6F04E5}" type="pres">
      <dgm:prSet presAssocID="{D405E58C-0BFF-479D-9ABA-FB5264CAF22D}" presName="LevelTwoTextNode" presStyleLbl="node3" presStyleIdx="2" presStyleCnt="9" custScaleX="11291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6E102D56-9D4C-4673-8AF5-3101F52492AB}" type="pres">
      <dgm:prSet presAssocID="{D405E58C-0BFF-479D-9ABA-FB5264CAF22D}" presName="level3hierChild" presStyleCnt="0"/>
      <dgm:spPr/>
      <dgm:t>
        <a:bodyPr/>
        <a:lstStyle/>
        <a:p>
          <a:endParaRPr lang="en-GB"/>
        </a:p>
      </dgm:t>
    </dgm:pt>
    <dgm:pt modelId="{064AC099-D32D-4278-BEE3-BFD4EF1F841F}" type="pres">
      <dgm:prSet presAssocID="{45DF46FE-5552-4308-A066-84250BE98403}" presName="conn2-1" presStyleLbl="parChTrans1D2" presStyleIdx="4" presStyleCnt="6" custScaleX="2000000"/>
      <dgm:spPr/>
      <dgm:t>
        <a:bodyPr/>
        <a:lstStyle/>
        <a:p>
          <a:endParaRPr lang="en-GB"/>
        </a:p>
      </dgm:t>
    </dgm:pt>
    <dgm:pt modelId="{BFEC901C-22E4-4D42-8427-77359DF98E38}" type="pres">
      <dgm:prSet presAssocID="{45DF46FE-5552-4308-A066-84250BE98403}" presName="connTx" presStyleLbl="parChTrans1D2" presStyleIdx="4" presStyleCnt="6"/>
      <dgm:spPr/>
      <dgm:t>
        <a:bodyPr/>
        <a:lstStyle/>
        <a:p>
          <a:endParaRPr lang="en-GB"/>
        </a:p>
      </dgm:t>
    </dgm:pt>
    <dgm:pt modelId="{27E869EF-63E5-4976-864E-E83089219957}" type="pres">
      <dgm:prSet presAssocID="{2074BDB5-1D06-422A-B45B-78C9FD3A9D32}" presName="root2" presStyleCnt="0"/>
      <dgm:spPr/>
      <dgm:t>
        <a:bodyPr/>
        <a:lstStyle/>
        <a:p>
          <a:endParaRPr lang="en-GB"/>
        </a:p>
      </dgm:t>
    </dgm:pt>
    <dgm:pt modelId="{EB125274-52C0-4A02-8826-AB14A67FBF68}" type="pres">
      <dgm:prSet presAssocID="{2074BDB5-1D06-422A-B45B-78C9FD3A9D32}" presName="LevelTwoTextNode" presStyleLbl="node2" presStyleIdx="4" presStyleCnt="6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91840B3D-D4F2-4606-9E57-301905B0F100}" type="pres">
      <dgm:prSet presAssocID="{2074BDB5-1D06-422A-B45B-78C9FD3A9D32}" presName="level3hierChild" presStyleCnt="0"/>
      <dgm:spPr/>
      <dgm:t>
        <a:bodyPr/>
        <a:lstStyle/>
        <a:p>
          <a:endParaRPr lang="en-GB"/>
        </a:p>
      </dgm:t>
    </dgm:pt>
    <dgm:pt modelId="{5DD0E4A8-000C-499E-915B-3F505C9926E8}" type="pres">
      <dgm:prSet presAssocID="{07427257-7B7F-437A-A691-85AFD6F2228C}" presName="conn2-1" presStyleLbl="parChTrans1D3" presStyleIdx="3" presStyleCnt="9" custScaleX="2000000"/>
      <dgm:spPr/>
      <dgm:t>
        <a:bodyPr/>
        <a:lstStyle/>
        <a:p>
          <a:endParaRPr lang="en-GB"/>
        </a:p>
      </dgm:t>
    </dgm:pt>
    <dgm:pt modelId="{5FE8D906-13BB-4994-997F-60B4BEDC516D}" type="pres">
      <dgm:prSet presAssocID="{07427257-7B7F-437A-A691-85AFD6F2228C}" presName="connTx" presStyleLbl="parChTrans1D3" presStyleIdx="3" presStyleCnt="9"/>
      <dgm:spPr/>
      <dgm:t>
        <a:bodyPr/>
        <a:lstStyle/>
        <a:p>
          <a:endParaRPr lang="en-GB"/>
        </a:p>
      </dgm:t>
    </dgm:pt>
    <dgm:pt modelId="{90C9AA81-F7A0-4A7A-95C4-997C68A96FFA}" type="pres">
      <dgm:prSet presAssocID="{B5EB50BD-139D-4A8E-BB05-9ABBC2CBC816}" presName="root2" presStyleCnt="0"/>
      <dgm:spPr/>
      <dgm:t>
        <a:bodyPr/>
        <a:lstStyle/>
        <a:p>
          <a:endParaRPr lang="en-GB"/>
        </a:p>
      </dgm:t>
    </dgm:pt>
    <dgm:pt modelId="{386D4363-5B6C-48F8-8046-C063024F0CD4}" type="pres">
      <dgm:prSet presAssocID="{B5EB50BD-139D-4A8E-BB05-9ABBC2CBC816}" presName="LevelTwoTextNode" presStyleLbl="node3" presStyleIdx="3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C1BA67B5-1C61-44F8-8111-8942FA90E5BD}" type="pres">
      <dgm:prSet presAssocID="{B5EB50BD-139D-4A8E-BB05-9ABBC2CBC816}" presName="level3hierChild" presStyleCnt="0"/>
      <dgm:spPr/>
      <dgm:t>
        <a:bodyPr/>
        <a:lstStyle/>
        <a:p>
          <a:endParaRPr lang="en-GB"/>
        </a:p>
      </dgm:t>
    </dgm:pt>
    <dgm:pt modelId="{A400F115-1E3B-44F8-8D1E-40E47E660FAF}" type="pres">
      <dgm:prSet presAssocID="{2D57EFD5-DB3D-4156-A3F7-2D8E61616C45}" presName="conn2-1" presStyleLbl="parChTrans1D4" presStyleIdx="0" presStyleCnt="4" custScaleX="2000000"/>
      <dgm:spPr/>
      <dgm:t>
        <a:bodyPr/>
        <a:lstStyle/>
        <a:p>
          <a:endParaRPr lang="en-GB"/>
        </a:p>
      </dgm:t>
    </dgm:pt>
    <dgm:pt modelId="{88C98D39-914E-476B-A9DB-31880AF3EEFA}" type="pres">
      <dgm:prSet presAssocID="{2D57EFD5-DB3D-4156-A3F7-2D8E61616C45}" presName="connTx" presStyleLbl="parChTrans1D4" presStyleIdx="0" presStyleCnt="4"/>
      <dgm:spPr/>
      <dgm:t>
        <a:bodyPr/>
        <a:lstStyle/>
        <a:p>
          <a:endParaRPr lang="en-GB"/>
        </a:p>
      </dgm:t>
    </dgm:pt>
    <dgm:pt modelId="{CAFF1931-6B63-48EC-93D5-5DDCAEA69617}" type="pres">
      <dgm:prSet presAssocID="{18D34A5D-5386-4676-A8EE-8B438C23CD72}" presName="root2" presStyleCnt="0"/>
      <dgm:spPr/>
      <dgm:t>
        <a:bodyPr/>
        <a:lstStyle/>
        <a:p>
          <a:endParaRPr lang="en-GB"/>
        </a:p>
      </dgm:t>
    </dgm:pt>
    <dgm:pt modelId="{29DBE660-6C98-40EF-8C86-F54F31F8182B}" type="pres">
      <dgm:prSet presAssocID="{18D34A5D-5386-4676-A8EE-8B438C23CD72}" presName="LevelTwoTextNode" presStyleLbl="node4" presStyleIdx="0" presStyleCnt="4" custScaleX="11291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A64CB312-511F-4201-8D40-7CA7AD027BAE}" type="pres">
      <dgm:prSet presAssocID="{18D34A5D-5386-4676-A8EE-8B438C23CD72}" presName="level3hierChild" presStyleCnt="0"/>
      <dgm:spPr/>
      <dgm:t>
        <a:bodyPr/>
        <a:lstStyle/>
        <a:p>
          <a:endParaRPr lang="en-GB"/>
        </a:p>
      </dgm:t>
    </dgm:pt>
    <dgm:pt modelId="{DA7ED817-6957-4F86-B805-DD6B18E699F6}" type="pres">
      <dgm:prSet presAssocID="{52B84544-34BD-4DF0-A574-9C2598A9EECF}" presName="conn2-1" presStyleLbl="parChTrans1D4" presStyleIdx="1" presStyleCnt="4" custScaleX="2000000"/>
      <dgm:spPr/>
      <dgm:t>
        <a:bodyPr/>
        <a:lstStyle/>
        <a:p>
          <a:endParaRPr lang="en-GB"/>
        </a:p>
      </dgm:t>
    </dgm:pt>
    <dgm:pt modelId="{3412E695-20A2-4AE3-B01D-13444B8DA707}" type="pres">
      <dgm:prSet presAssocID="{52B84544-34BD-4DF0-A574-9C2598A9EECF}" presName="connTx" presStyleLbl="parChTrans1D4" presStyleIdx="1" presStyleCnt="4"/>
      <dgm:spPr/>
      <dgm:t>
        <a:bodyPr/>
        <a:lstStyle/>
        <a:p>
          <a:endParaRPr lang="en-GB"/>
        </a:p>
      </dgm:t>
    </dgm:pt>
    <dgm:pt modelId="{433FD29B-0A84-4226-A514-5241D250A2B2}" type="pres">
      <dgm:prSet presAssocID="{8E544902-7A82-4FE3-B866-6C4346505D9B}" presName="root2" presStyleCnt="0"/>
      <dgm:spPr/>
    </dgm:pt>
    <dgm:pt modelId="{51F2C1C4-F328-4D39-A774-456D4686673D}" type="pres">
      <dgm:prSet presAssocID="{8E544902-7A82-4FE3-B866-6C4346505D9B}" presName="LevelTwoTextNode" presStyleLbl="node4" presStyleIdx="1" presStyleCnt="4" custScaleX="11291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49EE4C89-C4BC-467C-8837-A6C8FD79E881}" type="pres">
      <dgm:prSet presAssocID="{8E544902-7A82-4FE3-B866-6C4346505D9B}" presName="level3hierChild" presStyleCnt="0"/>
      <dgm:spPr/>
    </dgm:pt>
    <dgm:pt modelId="{8690FF5D-5461-4E6D-948D-AD7344193251}" type="pres">
      <dgm:prSet presAssocID="{B039C409-6E23-4C91-9261-328239288F54}" presName="conn2-1" presStyleLbl="parChTrans1D3" presStyleIdx="4" presStyleCnt="9" custScaleX="2000000"/>
      <dgm:spPr/>
      <dgm:t>
        <a:bodyPr/>
        <a:lstStyle/>
        <a:p>
          <a:endParaRPr lang="en-GB"/>
        </a:p>
      </dgm:t>
    </dgm:pt>
    <dgm:pt modelId="{818E6C8F-2219-4B18-9E85-24210F0E33AC}" type="pres">
      <dgm:prSet presAssocID="{B039C409-6E23-4C91-9261-328239288F54}" presName="connTx" presStyleLbl="parChTrans1D3" presStyleIdx="4" presStyleCnt="9"/>
      <dgm:spPr/>
      <dgm:t>
        <a:bodyPr/>
        <a:lstStyle/>
        <a:p>
          <a:endParaRPr lang="en-GB"/>
        </a:p>
      </dgm:t>
    </dgm:pt>
    <dgm:pt modelId="{53B18963-24CE-4B01-9FF0-7E2F21241471}" type="pres">
      <dgm:prSet presAssocID="{A3A33D0A-58DD-4B3A-A6C1-7C53ED1E9339}" presName="root2" presStyleCnt="0"/>
      <dgm:spPr/>
    </dgm:pt>
    <dgm:pt modelId="{B40AA4D8-24DB-4085-BB8A-4C5627A5EA25}" type="pres">
      <dgm:prSet presAssocID="{A3A33D0A-58DD-4B3A-A6C1-7C53ED1E9339}" presName="LevelTwoTextNode" presStyleLbl="node3" presStyleIdx="4" presStyleCnt="9" custScaleX="112913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E72C6163-7270-4655-A9B9-1C91D33E3B8C}" type="pres">
      <dgm:prSet presAssocID="{A3A33D0A-58DD-4B3A-A6C1-7C53ED1E9339}" presName="level3hierChild" presStyleCnt="0"/>
      <dgm:spPr/>
    </dgm:pt>
    <dgm:pt modelId="{E47972E1-1957-4D92-9F0C-166952CCA742}" type="pres">
      <dgm:prSet presAssocID="{E346DFDE-08F1-4692-A291-6B2CDD7D9604}" presName="conn2-1" presStyleLbl="parChTrans1D3" presStyleIdx="5" presStyleCnt="9" custScaleX="2000000"/>
      <dgm:spPr/>
      <dgm:t>
        <a:bodyPr/>
        <a:lstStyle/>
        <a:p>
          <a:endParaRPr lang="en-GB"/>
        </a:p>
      </dgm:t>
    </dgm:pt>
    <dgm:pt modelId="{0FFAB657-CAF5-497F-93D8-3095BBAC287C}" type="pres">
      <dgm:prSet presAssocID="{E346DFDE-08F1-4692-A291-6B2CDD7D9604}" presName="connTx" presStyleLbl="parChTrans1D3" presStyleIdx="5" presStyleCnt="9"/>
      <dgm:spPr/>
      <dgm:t>
        <a:bodyPr/>
        <a:lstStyle/>
        <a:p>
          <a:endParaRPr lang="en-GB"/>
        </a:p>
      </dgm:t>
    </dgm:pt>
    <dgm:pt modelId="{B639467A-91E5-49C7-87B2-0A95983B2FD7}" type="pres">
      <dgm:prSet presAssocID="{3F1D308C-4358-4BAC-93A3-A89F948720C2}" presName="root2" presStyleCnt="0"/>
      <dgm:spPr/>
      <dgm:t>
        <a:bodyPr/>
        <a:lstStyle/>
        <a:p>
          <a:endParaRPr lang="en-GB"/>
        </a:p>
      </dgm:t>
    </dgm:pt>
    <dgm:pt modelId="{0A0C409E-1FB7-4FC4-BA54-1BADF9669622}" type="pres">
      <dgm:prSet presAssocID="{3F1D308C-4358-4BAC-93A3-A89F948720C2}" presName="LevelTwoTextNode" presStyleLbl="node3" presStyleIdx="5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5FB431A2-DAF6-46A9-9EF6-ABEAEEFBC8FC}" type="pres">
      <dgm:prSet presAssocID="{3F1D308C-4358-4BAC-93A3-A89F948720C2}" presName="level3hierChild" presStyleCnt="0"/>
      <dgm:spPr/>
      <dgm:t>
        <a:bodyPr/>
        <a:lstStyle/>
        <a:p>
          <a:endParaRPr lang="en-GB"/>
        </a:p>
      </dgm:t>
    </dgm:pt>
    <dgm:pt modelId="{EFCB82F2-8B48-44EC-8982-83D8A96D7113}" type="pres">
      <dgm:prSet presAssocID="{50AA5AC5-C869-4AAE-A117-873C1985C1BB}" presName="conn2-1" presStyleLbl="parChTrans1D4" presStyleIdx="2" presStyleCnt="4" custScaleX="2000000"/>
      <dgm:spPr/>
      <dgm:t>
        <a:bodyPr/>
        <a:lstStyle/>
        <a:p>
          <a:endParaRPr lang="en-GB"/>
        </a:p>
      </dgm:t>
    </dgm:pt>
    <dgm:pt modelId="{10EBAA62-1280-492C-BABD-AF16BA14A0E0}" type="pres">
      <dgm:prSet presAssocID="{50AA5AC5-C869-4AAE-A117-873C1985C1BB}" presName="connTx" presStyleLbl="parChTrans1D4" presStyleIdx="2" presStyleCnt="4"/>
      <dgm:spPr/>
      <dgm:t>
        <a:bodyPr/>
        <a:lstStyle/>
        <a:p>
          <a:endParaRPr lang="en-GB"/>
        </a:p>
      </dgm:t>
    </dgm:pt>
    <dgm:pt modelId="{0B6D4C6C-CC95-4173-B40C-4B7F6E1F47CA}" type="pres">
      <dgm:prSet presAssocID="{D0B4916F-191B-4049-9EE9-5B7F910733DE}" presName="root2" presStyleCnt="0"/>
      <dgm:spPr/>
      <dgm:t>
        <a:bodyPr/>
        <a:lstStyle/>
        <a:p>
          <a:endParaRPr lang="en-GB"/>
        </a:p>
      </dgm:t>
    </dgm:pt>
    <dgm:pt modelId="{48907906-511E-4F25-8C00-DE67752134DE}" type="pres">
      <dgm:prSet presAssocID="{D0B4916F-191B-4049-9EE9-5B7F910733DE}" presName="LevelTwoTextNode" presStyleLbl="node4" presStyleIdx="2" presStyleCnt="4" custScaleX="11291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4721AFCA-1E58-4D44-9DAA-644E3A82736F}" type="pres">
      <dgm:prSet presAssocID="{D0B4916F-191B-4049-9EE9-5B7F910733DE}" presName="level3hierChild" presStyleCnt="0"/>
      <dgm:spPr/>
      <dgm:t>
        <a:bodyPr/>
        <a:lstStyle/>
        <a:p>
          <a:endParaRPr lang="en-GB"/>
        </a:p>
      </dgm:t>
    </dgm:pt>
    <dgm:pt modelId="{9D59F746-ED67-46FA-A471-3237D55160DB}" type="pres">
      <dgm:prSet presAssocID="{72060B46-6568-47C5-8549-942776B56885}" presName="conn2-1" presStyleLbl="parChTrans1D4" presStyleIdx="3" presStyleCnt="4" custScaleX="2000000"/>
      <dgm:spPr/>
      <dgm:t>
        <a:bodyPr/>
        <a:lstStyle/>
        <a:p>
          <a:endParaRPr lang="en-GB"/>
        </a:p>
      </dgm:t>
    </dgm:pt>
    <dgm:pt modelId="{D220357D-525D-4D19-8EDB-B02EF5FA4D9F}" type="pres">
      <dgm:prSet presAssocID="{72060B46-6568-47C5-8549-942776B56885}" presName="connTx" presStyleLbl="parChTrans1D4" presStyleIdx="3" presStyleCnt="4"/>
      <dgm:spPr/>
      <dgm:t>
        <a:bodyPr/>
        <a:lstStyle/>
        <a:p>
          <a:endParaRPr lang="en-GB"/>
        </a:p>
      </dgm:t>
    </dgm:pt>
    <dgm:pt modelId="{B49A1C24-1489-4C8D-8D2B-61FE62896F67}" type="pres">
      <dgm:prSet presAssocID="{F4C3B2D6-9108-42A8-B21A-34DB0251FD20}" presName="root2" presStyleCnt="0"/>
      <dgm:spPr/>
    </dgm:pt>
    <dgm:pt modelId="{873370CD-5C06-4BCA-B454-1B20B7C81246}" type="pres">
      <dgm:prSet presAssocID="{F4C3B2D6-9108-42A8-B21A-34DB0251FD20}" presName="LevelTwoTextNode" presStyleLbl="node4" presStyleIdx="3" presStyleCnt="4" custScaleX="11291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661D9D0E-329A-45AB-8424-51EE0F112C89}" type="pres">
      <dgm:prSet presAssocID="{F4C3B2D6-9108-42A8-B21A-34DB0251FD20}" presName="level3hierChild" presStyleCnt="0"/>
      <dgm:spPr/>
    </dgm:pt>
    <dgm:pt modelId="{7A53C344-FD36-40B0-9CF4-2EB6FE782A44}" type="pres">
      <dgm:prSet presAssocID="{C1F77D6F-3C46-429A-A73A-DEF208286CA5}" presName="conn2-1" presStyleLbl="parChTrans1D3" presStyleIdx="6" presStyleCnt="9" custScaleX="2000000"/>
      <dgm:spPr/>
      <dgm:t>
        <a:bodyPr/>
        <a:lstStyle/>
        <a:p>
          <a:endParaRPr lang="en-GB"/>
        </a:p>
      </dgm:t>
    </dgm:pt>
    <dgm:pt modelId="{CDE6F02C-B631-4E96-BA66-53C61E243070}" type="pres">
      <dgm:prSet presAssocID="{C1F77D6F-3C46-429A-A73A-DEF208286CA5}" presName="connTx" presStyleLbl="parChTrans1D3" presStyleIdx="6" presStyleCnt="9"/>
      <dgm:spPr/>
      <dgm:t>
        <a:bodyPr/>
        <a:lstStyle/>
        <a:p>
          <a:endParaRPr lang="en-GB"/>
        </a:p>
      </dgm:t>
    </dgm:pt>
    <dgm:pt modelId="{E1FA83C6-C5D7-48A6-9395-C876BC1CF62A}" type="pres">
      <dgm:prSet presAssocID="{A9972E35-37AE-40BF-86AA-4963B22CDE7C}" presName="root2" presStyleCnt="0"/>
      <dgm:spPr/>
    </dgm:pt>
    <dgm:pt modelId="{072B13D5-E7D1-49BE-86BF-CB74B7CF9D34}" type="pres">
      <dgm:prSet presAssocID="{A9972E35-37AE-40BF-86AA-4963B22CDE7C}" presName="LevelTwoTextNode" presStyleLbl="node3" presStyleIdx="6" presStyleCnt="9" custScaleX="11291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F8D50D9F-B631-4177-B409-553C4E849388}" type="pres">
      <dgm:prSet presAssocID="{A9972E35-37AE-40BF-86AA-4963B22CDE7C}" presName="level3hierChild" presStyleCnt="0"/>
      <dgm:spPr/>
    </dgm:pt>
    <dgm:pt modelId="{275B918F-5638-4BF5-92FB-52B0ECBE07B6}" type="pres">
      <dgm:prSet presAssocID="{A54C2EAE-5EFD-43A0-97A9-EF031F146FD6}" presName="conn2-1" presStyleLbl="parChTrans1D3" presStyleIdx="7" presStyleCnt="9"/>
      <dgm:spPr/>
      <dgm:t>
        <a:bodyPr/>
        <a:lstStyle/>
        <a:p>
          <a:endParaRPr lang="en-GB"/>
        </a:p>
      </dgm:t>
    </dgm:pt>
    <dgm:pt modelId="{2C071987-F9DF-411C-83B0-3708B8F962BE}" type="pres">
      <dgm:prSet presAssocID="{A54C2EAE-5EFD-43A0-97A9-EF031F146FD6}" presName="connTx" presStyleLbl="parChTrans1D3" presStyleIdx="7" presStyleCnt="9"/>
      <dgm:spPr/>
      <dgm:t>
        <a:bodyPr/>
        <a:lstStyle/>
        <a:p>
          <a:endParaRPr lang="en-GB"/>
        </a:p>
      </dgm:t>
    </dgm:pt>
    <dgm:pt modelId="{10B047C5-607A-4F72-87BA-6D23EFB7DD9F}" type="pres">
      <dgm:prSet presAssocID="{C8CB88E8-754C-499C-AB13-B3F32475AECE}" presName="root2" presStyleCnt="0"/>
      <dgm:spPr/>
    </dgm:pt>
    <dgm:pt modelId="{9676B1F3-E520-4B9C-9242-283B23FBFF5D}" type="pres">
      <dgm:prSet presAssocID="{C8CB88E8-754C-499C-AB13-B3F32475AECE}" presName="LevelTwoTextNode" presStyleLbl="node3" presStyleIdx="7" presStyleCnt="9" custScaleX="111477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4C6ECAA2-EFC0-4610-BA86-BF6FE21CA868}" type="pres">
      <dgm:prSet presAssocID="{C8CB88E8-754C-499C-AB13-B3F32475AECE}" presName="level3hierChild" presStyleCnt="0"/>
      <dgm:spPr/>
    </dgm:pt>
    <dgm:pt modelId="{D1717EEE-E134-4751-AB5A-85664381128C}" type="pres">
      <dgm:prSet presAssocID="{DDBBFA49-C399-427A-98E1-AA68346743E9}" presName="conn2-1" presStyleLbl="parChTrans1D3" presStyleIdx="8" presStyleCnt="9" custScaleX="2000000"/>
      <dgm:spPr/>
      <dgm:t>
        <a:bodyPr/>
        <a:lstStyle/>
        <a:p>
          <a:endParaRPr lang="en-GB"/>
        </a:p>
      </dgm:t>
    </dgm:pt>
    <dgm:pt modelId="{49C84E39-64A1-47BF-8253-B5459548FC41}" type="pres">
      <dgm:prSet presAssocID="{DDBBFA49-C399-427A-98E1-AA68346743E9}" presName="connTx" presStyleLbl="parChTrans1D3" presStyleIdx="8" presStyleCnt="9"/>
      <dgm:spPr/>
      <dgm:t>
        <a:bodyPr/>
        <a:lstStyle/>
        <a:p>
          <a:endParaRPr lang="en-GB"/>
        </a:p>
      </dgm:t>
    </dgm:pt>
    <dgm:pt modelId="{25E94773-4CC0-47B4-A587-4E967E025948}" type="pres">
      <dgm:prSet presAssocID="{80A85B45-202F-45AC-85A5-EF2DC070C1A8}" presName="root2" presStyleCnt="0"/>
      <dgm:spPr/>
      <dgm:t>
        <a:bodyPr/>
        <a:lstStyle/>
        <a:p>
          <a:endParaRPr lang="en-GB"/>
        </a:p>
      </dgm:t>
    </dgm:pt>
    <dgm:pt modelId="{0DD59D43-EF0F-4B18-AEBF-BA189EDB9B75}" type="pres">
      <dgm:prSet presAssocID="{80A85B45-202F-45AC-85A5-EF2DC070C1A8}" presName="LevelTwoTextNode" presStyleLbl="node3" presStyleIdx="8" presStyleCnt="9" custScaleX="112913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989BD968-74DE-4D6D-954D-0A7979FE08D8}" type="pres">
      <dgm:prSet presAssocID="{80A85B45-202F-45AC-85A5-EF2DC070C1A8}" presName="level3hierChild" presStyleCnt="0"/>
      <dgm:spPr/>
      <dgm:t>
        <a:bodyPr/>
        <a:lstStyle/>
        <a:p>
          <a:endParaRPr lang="en-GB"/>
        </a:p>
      </dgm:t>
    </dgm:pt>
    <dgm:pt modelId="{F7509987-79F8-422F-86DB-9BD48BBE0910}" type="pres">
      <dgm:prSet presAssocID="{D4EB8AF8-10F2-4E4D-BBD0-522BA8DC214B}" presName="conn2-1" presStyleLbl="parChTrans1D2" presStyleIdx="5" presStyleCnt="6" custScaleX="2000000"/>
      <dgm:spPr/>
      <dgm:t>
        <a:bodyPr/>
        <a:lstStyle/>
        <a:p>
          <a:endParaRPr lang="en-GB"/>
        </a:p>
      </dgm:t>
    </dgm:pt>
    <dgm:pt modelId="{F2ED5852-3CED-4262-ABB1-DF46CF491E0B}" type="pres">
      <dgm:prSet presAssocID="{D4EB8AF8-10F2-4E4D-BBD0-522BA8DC214B}" presName="connTx" presStyleLbl="parChTrans1D2" presStyleIdx="5" presStyleCnt="6"/>
      <dgm:spPr/>
      <dgm:t>
        <a:bodyPr/>
        <a:lstStyle/>
        <a:p>
          <a:endParaRPr lang="en-GB"/>
        </a:p>
      </dgm:t>
    </dgm:pt>
    <dgm:pt modelId="{5BD5D1C9-11CC-4BE2-8CAB-CAE463194B19}" type="pres">
      <dgm:prSet presAssocID="{23D88E99-9DEC-41CD-B88B-F00127A2CB99}" presName="root2" presStyleCnt="0"/>
      <dgm:spPr/>
      <dgm:t>
        <a:bodyPr/>
        <a:lstStyle/>
        <a:p>
          <a:endParaRPr lang="en-GB"/>
        </a:p>
      </dgm:t>
    </dgm:pt>
    <dgm:pt modelId="{DB581C1F-BBD5-4295-8422-3423C0CC7014}" type="pres">
      <dgm:prSet presAssocID="{23D88E99-9DEC-41CD-B88B-F00127A2CB99}" presName="LevelTwoTextNode" presStyleLbl="node2" presStyleIdx="5" presStyleCnt="6" custScaleX="11291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0DCBE86A-67C3-4F37-88E7-2C1985499292}" type="pres">
      <dgm:prSet presAssocID="{23D88E99-9DEC-41CD-B88B-F00127A2CB99}" presName="level3hierChild" presStyleCnt="0"/>
      <dgm:spPr/>
      <dgm:t>
        <a:bodyPr/>
        <a:lstStyle/>
        <a:p>
          <a:endParaRPr lang="en-GB"/>
        </a:p>
      </dgm:t>
    </dgm:pt>
  </dgm:ptLst>
  <dgm:cxnLst>
    <dgm:cxn modelId="{3CFD2860-1AD0-4AF0-8B15-2D01D8F153BF}" srcId="{A4ADDFF1-7882-423C-AA64-6F9186D451D8}" destId="{958148BA-D080-4F89-906C-07651A29ED1D}" srcOrd="0" destOrd="0" parTransId="{0345B78C-878B-4902-8084-0AE80E9CF16A}" sibTransId="{3FF8CE95-583A-4852-8201-EB1C191B396D}"/>
    <dgm:cxn modelId="{9FCF22C4-5F88-4F80-B49A-B104D588CE43}" srcId="{54B13330-F421-42C5-AA70-1A17008674B8}" destId="{1156188F-2B8C-4396-9898-051C2329E1C5}" srcOrd="1" destOrd="0" parTransId="{303742BD-6784-441F-93B8-679D96BEDC3D}" sibTransId="{8DDB81A5-8CA1-4913-9826-078D259DDE78}"/>
    <dgm:cxn modelId="{DE309ADF-90DF-40EB-B7B9-DBC9026EBB8E}" type="presOf" srcId="{B5A78A89-EE21-443A-AD88-636D47ABC153}" destId="{35A4DAB7-D9B6-4AE1-885E-5EF0DCB1A387}" srcOrd="0" destOrd="0" presId="urn:microsoft.com/office/officeart/2008/layout/HorizontalMultiLevelHierarchy"/>
    <dgm:cxn modelId="{BBF98090-282D-4FE0-BC76-498964DB2A04}" type="presOf" srcId="{B039C409-6E23-4C91-9261-328239288F54}" destId="{818E6C8F-2219-4B18-9E85-24210F0E33AC}" srcOrd="1" destOrd="0" presId="urn:microsoft.com/office/officeart/2008/layout/HorizontalMultiLevelHierarchy"/>
    <dgm:cxn modelId="{9BE75BCA-7CC9-45E2-B5E8-793E16603A38}" type="presOf" srcId="{1F72B363-B160-4A80-A6C8-370EDD94B4CF}" destId="{0D01B59A-5FFE-4A83-B8D9-A6EDCFE2B05E}" srcOrd="0" destOrd="0" presId="urn:microsoft.com/office/officeart/2008/layout/HorizontalMultiLevelHierarchy"/>
    <dgm:cxn modelId="{DB83C23A-6598-4FBF-B3E7-4E23A75AF737}" srcId="{2074BDB5-1D06-422A-B45B-78C9FD3A9D32}" destId="{B5EB50BD-139D-4A8E-BB05-9ABBC2CBC816}" srcOrd="0" destOrd="0" parTransId="{07427257-7B7F-437A-A691-85AFD6F2228C}" sibTransId="{FE8A4410-44C0-44EC-94D6-99F60AF48F4D}"/>
    <dgm:cxn modelId="{EC1DC9AA-06D9-40ED-BAAE-27F2683CB297}" type="presOf" srcId="{3F1D308C-4358-4BAC-93A3-A89F948720C2}" destId="{0A0C409E-1FB7-4FC4-BA54-1BADF9669622}" srcOrd="0" destOrd="0" presId="urn:microsoft.com/office/officeart/2008/layout/HorizontalMultiLevelHierarchy"/>
    <dgm:cxn modelId="{B1AA6267-825C-4F67-B525-259CDF2F0EB9}" type="presOf" srcId="{B5EB50BD-139D-4A8E-BB05-9ABBC2CBC816}" destId="{386D4363-5B6C-48F8-8046-C063024F0CD4}" srcOrd="0" destOrd="0" presId="urn:microsoft.com/office/officeart/2008/layout/HorizontalMultiLevelHierarchy"/>
    <dgm:cxn modelId="{E36597D4-22E6-42BC-80AD-3646C8B9A57B}" type="presOf" srcId="{B039C409-6E23-4C91-9261-328239288F54}" destId="{8690FF5D-5461-4E6D-948D-AD7344193251}" srcOrd="0" destOrd="0" presId="urn:microsoft.com/office/officeart/2008/layout/HorizontalMultiLevelHierarchy"/>
    <dgm:cxn modelId="{0D4B42FF-AD10-4AD3-B905-7C01C7F66546}" type="presOf" srcId="{50AA5AC5-C869-4AAE-A117-873C1985C1BB}" destId="{EFCB82F2-8B48-44EC-8982-83D8A96D7113}" srcOrd="0" destOrd="0" presId="urn:microsoft.com/office/officeart/2008/layout/HorizontalMultiLevelHierarchy"/>
    <dgm:cxn modelId="{ED28C4A0-279A-4BF3-B11A-EE6C5211CA30}" type="presOf" srcId="{D405E58C-0BFF-479D-9ABA-FB5264CAF22D}" destId="{7FFA155F-0FA2-4989-8D7F-60AF2E6F04E5}" srcOrd="0" destOrd="0" presId="urn:microsoft.com/office/officeart/2008/layout/HorizontalMultiLevelHierarchy"/>
    <dgm:cxn modelId="{5997FF70-C511-40C4-9F81-8755E09BE590}" srcId="{B5EB50BD-139D-4A8E-BB05-9ABBC2CBC816}" destId="{18D34A5D-5386-4676-A8EE-8B438C23CD72}" srcOrd="0" destOrd="0" parTransId="{2D57EFD5-DB3D-4156-A3F7-2D8E61616C45}" sibTransId="{9942721D-F78A-471F-8C4E-DE5F8362113F}"/>
    <dgm:cxn modelId="{99CDB343-A85E-472B-B954-75006632F83D}" type="presOf" srcId="{07427257-7B7F-437A-A691-85AFD6F2228C}" destId="{5FE8D906-13BB-4994-997F-60B4BEDC516D}" srcOrd="1" destOrd="0" presId="urn:microsoft.com/office/officeart/2008/layout/HorizontalMultiLevelHierarchy"/>
    <dgm:cxn modelId="{265B265E-2706-4FBE-9FCF-E82A089C95F9}" type="presOf" srcId="{2F5FAEFE-1EA9-41CB-9537-E3948DA75E82}" destId="{E50C2439-5302-4073-A4A6-DD0B3CA2D779}" srcOrd="0" destOrd="0" presId="urn:microsoft.com/office/officeart/2008/layout/HorizontalMultiLevelHierarchy"/>
    <dgm:cxn modelId="{DD60B94E-5C69-4A6C-9448-732946076EB2}" type="presOf" srcId="{A9972E35-37AE-40BF-86AA-4963B22CDE7C}" destId="{072B13D5-E7D1-49BE-86BF-CB74B7CF9D34}" srcOrd="0" destOrd="0" presId="urn:microsoft.com/office/officeart/2008/layout/HorizontalMultiLevelHierarchy"/>
    <dgm:cxn modelId="{01F5024E-77F1-42B5-B3C6-92B0022F77B9}" type="presOf" srcId="{52B84544-34BD-4DF0-A574-9C2598A9EECF}" destId="{3412E695-20A2-4AE3-B01D-13444B8DA707}" srcOrd="1" destOrd="0" presId="urn:microsoft.com/office/officeart/2008/layout/HorizontalMultiLevelHierarchy"/>
    <dgm:cxn modelId="{3DBECB0A-D97C-4103-9455-400C46699EDD}" type="presOf" srcId="{1156188F-2B8C-4396-9898-051C2329E1C5}" destId="{548BEBB0-D16C-432C-B6DC-C7FC389D01DC}" srcOrd="0" destOrd="0" presId="urn:microsoft.com/office/officeart/2008/layout/HorizontalMultiLevelHierarchy"/>
    <dgm:cxn modelId="{BFB13174-842A-4814-A9D5-64C55736CF59}" type="presOf" srcId="{B6B8F82E-09CD-4F01-834B-E97FC90C517D}" destId="{31066EA5-3788-412A-8DFC-F65B6009BADF}" srcOrd="0" destOrd="0" presId="urn:microsoft.com/office/officeart/2008/layout/HorizontalMultiLevelHierarchy"/>
    <dgm:cxn modelId="{A7B11D22-D284-458D-BCC1-76A231BA11DF}" type="presOf" srcId="{8E544902-7A82-4FE3-B866-6C4346505D9B}" destId="{51F2C1C4-F328-4D39-A774-456D4686673D}" srcOrd="0" destOrd="0" presId="urn:microsoft.com/office/officeart/2008/layout/HorizontalMultiLevelHierarchy"/>
    <dgm:cxn modelId="{96562B11-8F95-4074-8FC5-AA728BFC6F4F}" type="presOf" srcId="{2074BDB5-1D06-422A-B45B-78C9FD3A9D32}" destId="{EB125274-52C0-4A02-8826-AB14A67FBF68}" srcOrd="0" destOrd="0" presId="urn:microsoft.com/office/officeart/2008/layout/HorizontalMultiLevelHierarchy"/>
    <dgm:cxn modelId="{1307487B-CBF4-4B42-89EA-E66353927B20}" type="presOf" srcId="{D0B4916F-191B-4049-9EE9-5B7F910733DE}" destId="{48907906-511E-4F25-8C00-DE67752134DE}" srcOrd="0" destOrd="0" presId="urn:microsoft.com/office/officeart/2008/layout/HorizontalMultiLevelHierarchy"/>
    <dgm:cxn modelId="{16CA4621-0411-402C-A473-E9E4389AAB2E}" type="presOf" srcId="{72060B46-6568-47C5-8549-942776B56885}" destId="{D220357D-525D-4D19-8EDB-B02EF5FA4D9F}" srcOrd="1" destOrd="0" presId="urn:microsoft.com/office/officeart/2008/layout/HorizontalMultiLevelHierarchy"/>
    <dgm:cxn modelId="{DC728E0C-71E8-4F5E-80FA-5B0FE8CBFB8D}" type="presOf" srcId="{ECB0ED73-865F-4932-9831-3E4B37074419}" destId="{8AE0D171-6F72-469E-B5C6-F9E7C296DEDB}" srcOrd="0" destOrd="0" presId="urn:microsoft.com/office/officeart/2008/layout/HorizontalMultiLevelHierarchy"/>
    <dgm:cxn modelId="{D006073C-8B6B-42A4-ACFC-7CD90DE14BCF}" srcId="{2074BDB5-1D06-422A-B45B-78C9FD3A9D32}" destId="{A3A33D0A-58DD-4B3A-A6C1-7C53ED1E9339}" srcOrd="1" destOrd="0" parTransId="{B039C409-6E23-4C91-9261-328239288F54}" sibTransId="{2212821E-7E6A-4074-999E-6B0B34D0FD7B}"/>
    <dgm:cxn modelId="{7944238B-BDF2-443E-B960-B356C3745AC4}" type="presOf" srcId="{A4ADDFF1-7882-423C-AA64-6F9186D451D8}" destId="{A5B26C97-0E77-41FA-A583-0CC5586F7601}" srcOrd="0" destOrd="0" presId="urn:microsoft.com/office/officeart/2008/layout/HorizontalMultiLevelHierarchy"/>
    <dgm:cxn modelId="{D8EBAA90-EB16-40BE-B2CB-78D894AFB956}" srcId="{54B13330-F421-42C5-AA70-1A17008674B8}" destId="{A4ADDFF1-7882-423C-AA64-6F9186D451D8}" srcOrd="2" destOrd="0" parTransId="{950E381D-ED7E-4D83-A4B8-8568AB6025F9}" sibTransId="{705E98B6-93FA-4737-877F-575788DFD423}"/>
    <dgm:cxn modelId="{EE743F3E-31CE-43B8-8B25-F769EC735EDB}" type="presOf" srcId="{A3A33D0A-58DD-4B3A-A6C1-7C53ED1E9339}" destId="{B40AA4D8-24DB-4085-BB8A-4C5627A5EA25}" srcOrd="0" destOrd="0" presId="urn:microsoft.com/office/officeart/2008/layout/HorizontalMultiLevelHierarchy"/>
    <dgm:cxn modelId="{EA35E6BE-757C-49B6-8260-1BF9FD9C38AB}" srcId="{2074BDB5-1D06-422A-B45B-78C9FD3A9D32}" destId="{C8CB88E8-754C-499C-AB13-B3F32475AECE}" srcOrd="4" destOrd="0" parTransId="{A54C2EAE-5EFD-43A0-97A9-EF031F146FD6}" sibTransId="{A88ADFB6-7AF4-4C19-8B55-9532D1021018}"/>
    <dgm:cxn modelId="{08C071B9-59FE-4B16-9BB4-249A915F64D1}" type="presOf" srcId="{E346DFDE-08F1-4692-A291-6B2CDD7D9604}" destId="{E47972E1-1957-4D92-9F0C-166952CCA742}" srcOrd="0" destOrd="0" presId="urn:microsoft.com/office/officeart/2008/layout/HorizontalMultiLevelHierarchy"/>
    <dgm:cxn modelId="{EE226C17-FBD6-419A-90C4-3C3C17E7DD36}" type="presOf" srcId="{45DF46FE-5552-4308-A066-84250BE98403}" destId="{BFEC901C-22E4-4D42-8427-77359DF98E38}" srcOrd="1" destOrd="0" presId="urn:microsoft.com/office/officeart/2008/layout/HorizontalMultiLevelHierarchy"/>
    <dgm:cxn modelId="{02E9F5E3-FFA5-498D-B555-1D09FFD3FA28}" type="presOf" srcId="{D4EB8AF8-10F2-4E4D-BBD0-522BA8DC214B}" destId="{F2ED5852-3CED-4262-ABB1-DF46CF491E0B}" srcOrd="1" destOrd="0" presId="urn:microsoft.com/office/officeart/2008/layout/HorizontalMultiLevelHierarchy"/>
    <dgm:cxn modelId="{A912EE77-3FED-4257-9807-3349F22B40C3}" type="presOf" srcId="{18D34A5D-5386-4676-A8EE-8B438C23CD72}" destId="{29DBE660-6C98-40EF-8C86-F54F31F8182B}" srcOrd="0" destOrd="0" presId="urn:microsoft.com/office/officeart/2008/layout/HorizontalMultiLevelHierarchy"/>
    <dgm:cxn modelId="{7A7C065A-439F-4426-9F25-C34BB5F1548A}" srcId="{3F1D308C-4358-4BAC-93A3-A89F948720C2}" destId="{F4C3B2D6-9108-42A8-B21A-34DB0251FD20}" srcOrd="1" destOrd="0" parTransId="{72060B46-6568-47C5-8549-942776B56885}" sibTransId="{FA733BCD-3EDE-4DFA-A415-E9CC9D545DA1}"/>
    <dgm:cxn modelId="{26499EAE-3008-4250-B2CD-55FE43E8BC7E}" type="presOf" srcId="{1AD49B2B-CE49-4482-99A1-C3A65402D993}" destId="{7F012391-3332-4BCA-873A-034FD03600FE}" srcOrd="0" destOrd="0" presId="urn:microsoft.com/office/officeart/2008/layout/HorizontalMultiLevelHierarchy"/>
    <dgm:cxn modelId="{4500107C-880E-4960-8F24-F7A8C502969A}" srcId="{8AEEA6EE-B10B-493B-AC72-ABCB89445B81}" destId="{D405E58C-0BFF-479D-9ABA-FB5264CAF22D}" srcOrd="0" destOrd="0" parTransId="{1F72B363-B160-4A80-A6C8-370EDD94B4CF}" sibTransId="{ED46DFF8-ADE0-40BB-818A-3E8B74A47F42}"/>
    <dgm:cxn modelId="{3F62E1D9-6E43-4391-9713-042CE4F149D4}" type="presOf" srcId="{D4EB8AF8-10F2-4E4D-BBD0-522BA8DC214B}" destId="{F7509987-79F8-422F-86DB-9BD48BBE0910}" srcOrd="0" destOrd="0" presId="urn:microsoft.com/office/officeart/2008/layout/HorizontalMultiLevelHierarchy"/>
    <dgm:cxn modelId="{63222AF8-ED80-46CA-B54D-F3CD2E14E39E}" type="presOf" srcId="{0345B78C-878B-4902-8084-0AE80E9CF16A}" destId="{F2BF9794-4818-4C17-B71E-F6D2CFB4B961}" srcOrd="0" destOrd="0" presId="urn:microsoft.com/office/officeart/2008/layout/HorizontalMultiLevelHierarchy"/>
    <dgm:cxn modelId="{C7433438-9693-43AB-A4DC-3DCD702B0EE0}" type="presOf" srcId="{8AEEA6EE-B10B-493B-AC72-ABCB89445B81}" destId="{0A31862F-7E3F-46A2-99D4-B96370DB3536}" srcOrd="0" destOrd="0" presId="urn:microsoft.com/office/officeart/2008/layout/HorizontalMultiLevelHierarchy"/>
    <dgm:cxn modelId="{2146700B-9EF8-459B-9E62-661C12D25D05}" type="presOf" srcId="{54B13330-F421-42C5-AA70-1A17008674B8}" destId="{B325A06F-D7AF-48D6-A433-D30945A84C4F}" srcOrd="0" destOrd="0" presId="urn:microsoft.com/office/officeart/2008/layout/HorizontalMultiLevelHierarchy"/>
    <dgm:cxn modelId="{46FF8A1E-0DCC-4C9D-AB5C-1E1A120E5CAA}" type="presOf" srcId="{2D57EFD5-DB3D-4156-A3F7-2D8E61616C45}" destId="{A400F115-1E3B-44F8-8D1E-40E47E660FAF}" srcOrd="0" destOrd="0" presId="urn:microsoft.com/office/officeart/2008/layout/HorizontalMultiLevelHierarchy"/>
    <dgm:cxn modelId="{410C7F2C-B5D4-473A-AC77-3B0D18A22E02}" srcId="{2074BDB5-1D06-422A-B45B-78C9FD3A9D32}" destId="{A9972E35-37AE-40BF-86AA-4963B22CDE7C}" srcOrd="3" destOrd="0" parTransId="{C1F77D6F-3C46-429A-A73A-DEF208286CA5}" sibTransId="{F2476ED9-EA47-4B64-A918-2038C0FE27D1}"/>
    <dgm:cxn modelId="{E0AF6852-2F1E-42E0-B3CF-5B3565D24A8C}" type="presOf" srcId="{A54C2EAE-5EFD-43A0-97A9-EF031F146FD6}" destId="{2C071987-F9DF-411C-83B0-3708B8F962BE}" srcOrd="1" destOrd="0" presId="urn:microsoft.com/office/officeart/2008/layout/HorizontalMultiLevelHierarchy"/>
    <dgm:cxn modelId="{9DA39498-A2C2-4202-B484-81064AA77DB3}" type="presOf" srcId="{23D88E99-9DEC-41CD-B88B-F00127A2CB99}" destId="{DB581C1F-BBD5-4295-8422-3423C0CC7014}" srcOrd="0" destOrd="0" presId="urn:microsoft.com/office/officeart/2008/layout/HorizontalMultiLevelHierarchy"/>
    <dgm:cxn modelId="{E7BE516C-FC5E-47E4-A32D-AD7D93ECF248}" srcId="{3F1D308C-4358-4BAC-93A3-A89F948720C2}" destId="{D0B4916F-191B-4049-9EE9-5B7F910733DE}" srcOrd="0" destOrd="0" parTransId="{50AA5AC5-C869-4AAE-A117-873C1985C1BB}" sibTransId="{EF6AA6C1-C6C9-4447-BD79-A332F82A6BDB}"/>
    <dgm:cxn modelId="{D61438D7-AE3E-467B-A5EB-F7929EC4CB60}" type="presOf" srcId="{DDBBFA49-C399-427A-98E1-AA68346743E9}" destId="{D1717EEE-E134-4751-AB5A-85664381128C}" srcOrd="0" destOrd="0" presId="urn:microsoft.com/office/officeart/2008/layout/HorizontalMultiLevelHierarchy"/>
    <dgm:cxn modelId="{AB86810C-503C-4483-B993-E3B5D1A8A517}" type="presOf" srcId="{303742BD-6784-441F-93B8-679D96BEDC3D}" destId="{771C85E9-EA07-4D9D-82E2-641FCFAA20BC}" srcOrd="1" destOrd="0" presId="urn:microsoft.com/office/officeart/2008/layout/HorizontalMultiLevelHierarchy"/>
    <dgm:cxn modelId="{F8A7189D-E170-4F18-AF35-B470CE5737ED}" srcId="{2074BDB5-1D06-422A-B45B-78C9FD3A9D32}" destId="{80A85B45-202F-45AC-85A5-EF2DC070C1A8}" srcOrd="5" destOrd="0" parTransId="{DDBBFA49-C399-427A-98E1-AA68346743E9}" sibTransId="{1F0B495A-05BC-402E-858F-043BCD29C101}"/>
    <dgm:cxn modelId="{5B18226E-5ADC-48C9-86AF-5F5CD49C8114}" type="presOf" srcId="{50AA5AC5-C869-4AAE-A117-873C1985C1BB}" destId="{10EBAA62-1280-492C-BABD-AF16BA14A0E0}" srcOrd="1" destOrd="0" presId="urn:microsoft.com/office/officeart/2008/layout/HorizontalMultiLevelHierarchy"/>
    <dgm:cxn modelId="{E1CA80CA-DF37-4D6C-B4BA-C0FF8FB1725C}" type="presOf" srcId="{52B84544-34BD-4DF0-A574-9C2598A9EECF}" destId="{DA7ED817-6957-4F86-B805-DD6B18E699F6}" srcOrd="0" destOrd="0" presId="urn:microsoft.com/office/officeart/2008/layout/HorizontalMultiLevelHierarchy"/>
    <dgm:cxn modelId="{34547986-B343-478F-90BB-17AA42064569}" srcId="{1156188F-2B8C-4396-9898-051C2329E1C5}" destId="{2F5FAEFE-1EA9-41CB-9537-E3948DA75E82}" srcOrd="0" destOrd="0" parTransId="{B5A78A89-EE21-443A-AD88-636D47ABC153}" sibTransId="{329E628C-3532-40B0-AA1C-6ED2CC5FDCD9}"/>
    <dgm:cxn modelId="{5C02553D-2B1F-466D-BA31-884A93FD86FA}" type="presOf" srcId="{1F72B363-B160-4A80-A6C8-370EDD94B4CF}" destId="{82E38931-4962-40FE-9F98-C9CB41EA7B26}" srcOrd="1" destOrd="0" presId="urn:microsoft.com/office/officeart/2008/layout/HorizontalMultiLevelHierarchy"/>
    <dgm:cxn modelId="{42B0A21D-ECF5-43DC-A0B7-B084D1D1CCB7}" srcId="{54B13330-F421-42C5-AA70-1A17008674B8}" destId="{23D88E99-9DEC-41CD-B88B-F00127A2CB99}" srcOrd="5" destOrd="0" parTransId="{D4EB8AF8-10F2-4E4D-BBD0-522BA8DC214B}" sibTransId="{E4DBB80B-177F-4778-97C2-6D268A4D569E}"/>
    <dgm:cxn modelId="{0D86FF7C-2E3E-415B-8C56-A786F2BE1363}" type="presOf" srcId="{DDBBFA49-C399-427A-98E1-AA68346743E9}" destId="{49C84E39-64A1-47BF-8253-B5459548FC41}" srcOrd="1" destOrd="0" presId="urn:microsoft.com/office/officeart/2008/layout/HorizontalMultiLevelHierarchy"/>
    <dgm:cxn modelId="{4392C474-AD84-4FFD-B99D-E0F03ABA16A5}" srcId="{2074BDB5-1D06-422A-B45B-78C9FD3A9D32}" destId="{3F1D308C-4358-4BAC-93A3-A89F948720C2}" srcOrd="2" destOrd="0" parTransId="{E346DFDE-08F1-4692-A291-6B2CDD7D9604}" sibTransId="{7199E4BC-6673-4B85-93C7-A7D5E1965226}"/>
    <dgm:cxn modelId="{E54E5D22-EEB8-4607-BF64-0E0260720E18}" type="presOf" srcId="{04CB74A5-873C-4FFA-8B5E-52E083C039A1}" destId="{48A74B45-5CE6-4774-8729-4169037FAAEA}" srcOrd="0" destOrd="0" presId="urn:microsoft.com/office/officeart/2008/layout/HorizontalMultiLevelHierarchy"/>
    <dgm:cxn modelId="{FFE5BD83-713B-49AE-A14C-AE8F1F76A129}" type="presOf" srcId="{A54C2EAE-5EFD-43A0-97A9-EF031F146FD6}" destId="{275B918F-5638-4BF5-92FB-52B0ECBE07B6}" srcOrd="0" destOrd="0" presId="urn:microsoft.com/office/officeart/2008/layout/HorizontalMultiLevelHierarchy"/>
    <dgm:cxn modelId="{01C75C27-8B3E-4678-A442-F7FA57B79BAF}" type="presOf" srcId="{72060B46-6568-47C5-8549-942776B56885}" destId="{9D59F746-ED67-46FA-A471-3237D55160DB}" srcOrd="0" destOrd="0" presId="urn:microsoft.com/office/officeart/2008/layout/HorizontalMultiLevelHierarchy"/>
    <dgm:cxn modelId="{56F64DCD-5A23-4DAD-8C14-742E71D3E221}" srcId="{54B13330-F421-42C5-AA70-1A17008674B8}" destId="{B6B8F82E-09CD-4F01-834B-E97FC90C517D}" srcOrd="0" destOrd="0" parTransId="{1AD49B2B-CE49-4482-99A1-C3A65402D993}" sibTransId="{06483560-7260-45FD-912E-BDDB9C621AEE}"/>
    <dgm:cxn modelId="{8AA70EFA-1EB9-47CA-A040-C1DA24D6C150}" type="presOf" srcId="{B5A78A89-EE21-443A-AD88-636D47ABC153}" destId="{F688013D-F0BE-46BB-B736-4D8ADB403A7C}" srcOrd="1" destOrd="0" presId="urn:microsoft.com/office/officeart/2008/layout/HorizontalMultiLevelHierarchy"/>
    <dgm:cxn modelId="{F9E7C4AB-3AEF-4BB4-8907-19A4B41DA803}" type="presOf" srcId="{950E381D-ED7E-4D83-A4B8-8568AB6025F9}" destId="{09D12B51-B6C7-4DC6-B49C-FFFA5368F147}" srcOrd="1" destOrd="0" presId="urn:microsoft.com/office/officeart/2008/layout/HorizontalMultiLevelHierarchy"/>
    <dgm:cxn modelId="{51962030-3B72-4200-8CF8-AE31AFA3C982}" srcId="{04CB74A5-873C-4FFA-8B5E-52E083C039A1}" destId="{54B13330-F421-42C5-AA70-1A17008674B8}" srcOrd="0" destOrd="0" parTransId="{EB9703AF-5954-4CCD-9613-126E35B6383E}" sibTransId="{955D7C21-EBD8-41F5-9484-C39C79E83882}"/>
    <dgm:cxn modelId="{61984FEE-0291-4581-8D53-CA04B7AB0976}" type="presOf" srcId="{303742BD-6784-441F-93B8-679D96BEDC3D}" destId="{713DFD89-4B6B-47B2-8203-544899CE5C74}" srcOrd="0" destOrd="0" presId="urn:microsoft.com/office/officeart/2008/layout/HorizontalMultiLevelHierarchy"/>
    <dgm:cxn modelId="{C96F361E-1B76-4FDF-91CE-BA2B0819EA18}" type="presOf" srcId="{2D57EFD5-DB3D-4156-A3F7-2D8E61616C45}" destId="{88C98D39-914E-476B-A9DB-31880AF3EEFA}" srcOrd="1" destOrd="0" presId="urn:microsoft.com/office/officeart/2008/layout/HorizontalMultiLevelHierarchy"/>
    <dgm:cxn modelId="{2BB2AC82-5BA7-4C75-8C65-973E9F1AFD2D}" type="presOf" srcId="{C1F77D6F-3C46-429A-A73A-DEF208286CA5}" destId="{CDE6F02C-B631-4E96-BA66-53C61E243070}" srcOrd="1" destOrd="0" presId="urn:microsoft.com/office/officeart/2008/layout/HorizontalMultiLevelHierarchy"/>
    <dgm:cxn modelId="{E584A865-1282-4043-99F5-C2664DBA198C}" srcId="{54B13330-F421-42C5-AA70-1A17008674B8}" destId="{2074BDB5-1D06-422A-B45B-78C9FD3A9D32}" srcOrd="4" destOrd="0" parTransId="{45DF46FE-5552-4308-A066-84250BE98403}" sibTransId="{E31254C1-5FC3-4D12-96C0-2AAB305B28F4}"/>
    <dgm:cxn modelId="{18E36919-9B79-46FD-A855-13A822039C88}" type="presOf" srcId="{ECB0ED73-865F-4932-9831-3E4B37074419}" destId="{94E6744A-2397-490C-9C52-22C4C5813703}" srcOrd="1" destOrd="0" presId="urn:microsoft.com/office/officeart/2008/layout/HorizontalMultiLevelHierarchy"/>
    <dgm:cxn modelId="{A24281A8-47DF-4A03-ACC1-E60F7984EB12}" type="presOf" srcId="{07427257-7B7F-437A-A691-85AFD6F2228C}" destId="{5DD0E4A8-000C-499E-915B-3F505C9926E8}" srcOrd="0" destOrd="0" presId="urn:microsoft.com/office/officeart/2008/layout/HorizontalMultiLevelHierarchy"/>
    <dgm:cxn modelId="{4BC7C808-7995-4A39-8BFD-3FE3A7412879}" type="presOf" srcId="{C8CB88E8-754C-499C-AB13-B3F32475AECE}" destId="{9676B1F3-E520-4B9C-9242-283B23FBFF5D}" srcOrd="0" destOrd="0" presId="urn:microsoft.com/office/officeart/2008/layout/HorizontalMultiLevelHierarchy"/>
    <dgm:cxn modelId="{5E901C29-56C5-459E-B7CF-B7EDE2A35A41}" srcId="{B5EB50BD-139D-4A8E-BB05-9ABBC2CBC816}" destId="{8E544902-7A82-4FE3-B866-6C4346505D9B}" srcOrd="1" destOrd="0" parTransId="{52B84544-34BD-4DF0-A574-9C2598A9EECF}" sibTransId="{2E2E677D-4FB5-4D41-B9E6-5BD88A8C633D}"/>
    <dgm:cxn modelId="{6227445D-F6B2-4219-964C-46AF91F12EBB}" type="presOf" srcId="{0345B78C-878B-4902-8084-0AE80E9CF16A}" destId="{A72DC1AD-4E9F-4886-B3BA-14E3602FFE3E}" srcOrd="1" destOrd="0" presId="urn:microsoft.com/office/officeart/2008/layout/HorizontalMultiLevelHierarchy"/>
    <dgm:cxn modelId="{DD5B07AD-BE5B-47A2-8474-3B7E1318B5BF}" type="presOf" srcId="{C1F77D6F-3C46-429A-A73A-DEF208286CA5}" destId="{7A53C344-FD36-40B0-9CF4-2EB6FE782A44}" srcOrd="0" destOrd="0" presId="urn:microsoft.com/office/officeart/2008/layout/HorizontalMultiLevelHierarchy"/>
    <dgm:cxn modelId="{12C5F24B-DB0D-4177-BF99-01C50A2CC487}" type="presOf" srcId="{45DF46FE-5552-4308-A066-84250BE98403}" destId="{064AC099-D32D-4278-BEE3-BFD4EF1F841F}" srcOrd="0" destOrd="0" presId="urn:microsoft.com/office/officeart/2008/layout/HorizontalMultiLevelHierarchy"/>
    <dgm:cxn modelId="{42ECDBD8-89A7-42A8-8640-495EECE04C56}" type="presOf" srcId="{958148BA-D080-4F89-906C-07651A29ED1D}" destId="{1AEACB23-D78F-4B4D-A9E4-0DBACFC420C3}" srcOrd="0" destOrd="0" presId="urn:microsoft.com/office/officeart/2008/layout/HorizontalMultiLevelHierarchy"/>
    <dgm:cxn modelId="{48695AC5-B202-46E3-BC58-37351D873F96}" type="presOf" srcId="{80A85B45-202F-45AC-85A5-EF2DC070C1A8}" destId="{0DD59D43-EF0F-4B18-AEBF-BA189EDB9B75}" srcOrd="0" destOrd="0" presId="urn:microsoft.com/office/officeart/2008/layout/HorizontalMultiLevelHierarchy"/>
    <dgm:cxn modelId="{EA6B65B5-64D4-48AE-84BA-18F4896DA1A4}" type="presOf" srcId="{1AD49B2B-CE49-4482-99A1-C3A65402D993}" destId="{8F67BFA0-5899-4F66-988A-B943E15B2679}" srcOrd="1" destOrd="0" presId="urn:microsoft.com/office/officeart/2008/layout/HorizontalMultiLevelHierarchy"/>
    <dgm:cxn modelId="{0BDF4435-9B61-49D5-973C-C6B85D9F6D24}" type="presOf" srcId="{950E381D-ED7E-4D83-A4B8-8568AB6025F9}" destId="{57C8A3E4-7C9A-43C4-9524-3ECCF2EC63A7}" srcOrd="0" destOrd="0" presId="urn:microsoft.com/office/officeart/2008/layout/HorizontalMultiLevelHierarchy"/>
    <dgm:cxn modelId="{05785F24-BF29-4B65-8C35-09721C9688F6}" type="presOf" srcId="{F4C3B2D6-9108-42A8-B21A-34DB0251FD20}" destId="{873370CD-5C06-4BCA-B454-1B20B7C81246}" srcOrd="0" destOrd="0" presId="urn:microsoft.com/office/officeart/2008/layout/HorizontalMultiLevelHierarchy"/>
    <dgm:cxn modelId="{727ABCE2-8E4B-4A49-BB27-1E36A2EBD394}" srcId="{54B13330-F421-42C5-AA70-1A17008674B8}" destId="{8AEEA6EE-B10B-493B-AC72-ABCB89445B81}" srcOrd="3" destOrd="0" parTransId="{ECB0ED73-865F-4932-9831-3E4B37074419}" sibTransId="{DF4AEA0E-8521-4B97-997D-E1258734E68D}"/>
    <dgm:cxn modelId="{188F029F-31D7-42BA-923E-6323016A5DFA}" type="presOf" srcId="{E346DFDE-08F1-4692-A291-6B2CDD7D9604}" destId="{0FFAB657-CAF5-497F-93D8-3095BBAC287C}" srcOrd="1" destOrd="0" presId="urn:microsoft.com/office/officeart/2008/layout/HorizontalMultiLevelHierarchy"/>
    <dgm:cxn modelId="{7162C5D5-4FB9-47A7-93CB-EF54D811FB44}" type="presParOf" srcId="{48A74B45-5CE6-4774-8729-4169037FAAEA}" destId="{8A2DDC9E-2737-4AD1-95EB-65BC48872029}" srcOrd="0" destOrd="0" presId="urn:microsoft.com/office/officeart/2008/layout/HorizontalMultiLevelHierarchy"/>
    <dgm:cxn modelId="{43A7452E-5E11-4805-ACEA-0525C2CC5CCC}" type="presParOf" srcId="{8A2DDC9E-2737-4AD1-95EB-65BC48872029}" destId="{B325A06F-D7AF-48D6-A433-D30945A84C4F}" srcOrd="0" destOrd="0" presId="urn:microsoft.com/office/officeart/2008/layout/HorizontalMultiLevelHierarchy"/>
    <dgm:cxn modelId="{87A9C5D0-4563-47CA-A044-BEA1180812D2}" type="presParOf" srcId="{8A2DDC9E-2737-4AD1-95EB-65BC48872029}" destId="{BE6D9DC3-4699-4B9B-A412-E4D71818AE5D}" srcOrd="1" destOrd="0" presId="urn:microsoft.com/office/officeart/2008/layout/HorizontalMultiLevelHierarchy"/>
    <dgm:cxn modelId="{0367A7BC-270C-49EF-BEB2-FC8CA159F400}" type="presParOf" srcId="{BE6D9DC3-4699-4B9B-A412-E4D71818AE5D}" destId="{7F012391-3332-4BCA-873A-034FD03600FE}" srcOrd="0" destOrd="0" presId="urn:microsoft.com/office/officeart/2008/layout/HorizontalMultiLevelHierarchy"/>
    <dgm:cxn modelId="{A95A780F-4E65-47CB-99B3-580EC68BD365}" type="presParOf" srcId="{7F012391-3332-4BCA-873A-034FD03600FE}" destId="{8F67BFA0-5899-4F66-988A-B943E15B2679}" srcOrd="0" destOrd="0" presId="urn:microsoft.com/office/officeart/2008/layout/HorizontalMultiLevelHierarchy"/>
    <dgm:cxn modelId="{3608A035-4167-494F-BDF5-8EE32D15F87C}" type="presParOf" srcId="{BE6D9DC3-4699-4B9B-A412-E4D71818AE5D}" destId="{D8548136-1877-498A-9903-CF983E23E91C}" srcOrd="1" destOrd="0" presId="urn:microsoft.com/office/officeart/2008/layout/HorizontalMultiLevelHierarchy"/>
    <dgm:cxn modelId="{BD672DBD-B196-4284-915C-0718BD06910A}" type="presParOf" srcId="{D8548136-1877-498A-9903-CF983E23E91C}" destId="{31066EA5-3788-412A-8DFC-F65B6009BADF}" srcOrd="0" destOrd="0" presId="urn:microsoft.com/office/officeart/2008/layout/HorizontalMultiLevelHierarchy"/>
    <dgm:cxn modelId="{1864E5F1-558F-4463-96E2-9376173E6EE8}" type="presParOf" srcId="{D8548136-1877-498A-9903-CF983E23E91C}" destId="{330B6333-C247-4476-B85A-0F1C3E693687}" srcOrd="1" destOrd="0" presId="urn:microsoft.com/office/officeart/2008/layout/HorizontalMultiLevelHierarchy"/>
    <dgm:cxn modelId="{2D745256-DD9A-46C4-BACB-4DCDED526CA0}" type="presParOf" srcId="{BE6D9DC3-4699-4B9B-A412-E4D71818AE5D}" destId="{713DFD89-4B6B-47B2-8203-544899CE5C74}" srcOrd="2" destOrd="0" presId="urn:microsoft.com/office/officeart/2008/layout/HorizontalMultiLevelHierarchy"/>
    <dgm:cxn modelId="{571CE6FE-D197-4DE4-92AF-9E0F93366A80}" type="presParOf" srcId="{713DFD89-4B6B-47B2-8203-544899CE5C74}" destId="{771C85E9-EA07-4D9D-82E2-641FCFAA20BC}" srcOrd="0" destOrd="0" presId="urn:microsoft.com/office/officeart/2008/layout/HorizontalMultiLevelHierarchy"/>
    <dgm:cxn modelId="{54EB45D7-C577-489B-A0D7-2C7434D6FDA2}" type="presParOf" srcId="{BE6D9DC3-4699-4B9B-A412-E4D71818AE5D}" destId="{404AE31F-1FDD-4E65-A790-28F753D7CFAB}" srcOrd="3" destOrd="0" presId="urn:microsoft.com/office/officeart/2008/layout/HorizontalMultiLevelHierarchy"/>
    <dgm:cxn modelId="{9D6F3A40-0782-45BF-9926-7BA1713B250A}" type="presParOf" srcId="{404AE31F-1FDD-4E65-A790-28F753D7CFAB}" destId="{548BEBB0-D16C-432C-B6DC-C7FC389D01DC}" srcOrd="0" destOrd="0" presId="urn:microsoft.com/office/officeart/2008/layout/HorizontalMultiLevelHierarchy"/>
    <dgm:cxn modelId="{81762E2F-95B4-484F-90B5-08AB60081801}" type="presParOf" srcId="{404AE31F-1FDD-4E65-A790-28F753D7CFAB}" destId="{583EF347-8BAE-4BE4-A9D5-B3EC4CD9313E}" srcOrd="1" destOrd="0" presId="urn:microsoft.com/office/officeart/2008/layout/HorizontalMultiLevelHierarchy"/>
    <dgm:cxn modelId="{C255C492-3A02-47C4-B7D8-A092A28E7C13}" type="presParOf" srcId="{583EF347-8BAE-4BE4-A9D5-B3EC4CD9313E}" destId="{35A4DAB7-D9B6-4AE1-885E-5EF0DCB1A387}" srcOrd="0" destOrd="0" presId="urn:microsoft.com/office/officeart/2008/layout/HorizontalMultiLevelHierarchy"/>
    <dgm:cxn modelId="{44DE7FF7-8673-4DE9-9739-6FE7D24897A6}" type="presParOf" srcId="{35A4DAB7-D9B6-4AE1-885E-5EF0DCB1A387}" destId="{F688013D-F0BE-46BB-B736-4D8ADB403A7C}" srcOrd="0" destOrd="0" presId="urn:microsoft.com/office/officeart/2008/layout/HorizontalMultiLevelHierarchy"/>
    <dgm:cxn modelId="{EB23BED2-1513-4B94-8923-EB66480E1C24}" type="presParOf" srcId="{583EF347-8BAE-4BE4-A9D5-B3EC4CD9313E}" destId="{4E577D91-EE5D-4494-8F0B-1DA7F4FC807A}" srcOrd="1" destOrd="0" presId="urn:microsoft.com/office/officeart/2008/layout/HorizontalMultiLevelHierarchy"/>
    <dgm:cxn modelId="{CDB5C804-1E66-47BE-9DC7-1E3DE5B96F82}" type="presParOf" srcId="{4E577D91-EE5D-4494-8F0B-1DA7F4FC807A}" destId="{E50C2439-5302-4073-A4A6-DD0B3CA2D779}" srcOrd="0" destOrd="0" presId="urn:microsoft.com/office/officeart/2008/layout/HorizontalMultiLevelHierarchy"/>
    <dgm:cxn modelId="{B1CA86AF-8A60-4715-8361-3A3B5FB81539}" type="presParOf" srcId="{4E577D91-EE5D-4494-8F0B-1DA7F4FC807A}" destId="{E0151DD4-F1BB-4C0F-8549-B59E73DD9B6B}" srcOrd="1" destOrd="0" presId="urn:microsoft.com/office/officeart/2008/layout/HorizontalMultiLevelHierarchy"/>
    <dgm:cxn modelId="{438969BB-E70A-4440-B375-5202C6B24520}" type="presParOf" srcId="{BE6D9DC3-4699-4B9B-A412-E4D71818AE5D}" destId="{57C8A3E4-7C9A-43C4-9524-3ECCF2EC63A7}" srcOrd="4" destOrd="0" presId="urn:microsoft.com/office/officeart/2008/layout/HorizontalMultiLevelHierarchy"/>
    <dgm:cxn modelId="{F31AB295-29B4-4A73-95B2-610C3C864634}" type="presParOf" srcId="{57C8A3E4-7C9A-43C4-9524-3ECCF2EC63A7}" destId="{09D12B51-B6C7-4DC6-B49C-FFFA5368F147}" srcOrd="0" destOrd="0" presId="urn:microsoft.com/office/officeart/2008/layout/HorizontalMultiLevelHierarchy"/>
    <dgm:cxn modelId="{7C09F28F-AF96-404C-B685-3883DBA4BA4B}" type="presParOf" srcId="{BE6D9DC3-4699-4B9B-A412-E4D71818AE5D}" destId="{A800586A-F5C1-4030-9A3A-78BDED87C293}" srcOrd="5" destOrd="0" presId="urn:microsoft.com/office/officeart/2008/layout/HorizontalMultiLevelHierarchy"/>
    <dgm:cxn modelId="{4A01C464-47B5-43F2-B02F-39BDA1813F19}" type="presParOf" srcId="{A800586A-F5C1-4030-9A3A-78BDED87C293}" destId="{A5B26C97-0E77-41FA-A583-0CC5586F7601}" srcOrd="0" destOrd="0" presId="urn:microsoft.com/office/officeart/2008/layout/HorizontalMultiLevelHierarchy"/>
    <dgm:cxn modelId="{B3A30454-1BB9-4D98-AA8E-2F8F98BEB6E6}" type="presParOf" srcId="{A800586A-F5C1-4030-9A3A-78BDED87C293}" destId="{AB1599FE-5BD0-4747-A199-179E13F30441}" srcOrd="1" destOrd="0" presId="urn:microsoft.com/office/officeart/2008/layout/HorizontalMultiLevelHierarchy"/>
    <dgm:cxn modelId="{89CDE8A8-C68C-4EBB-AAD0-8ECCE1165599}" type="presParOf" srcId="{AB1599FE-5BD0-4747-A199-179E13F30441}" destId="{F2BF9794-4818-4C17-B71E-F6D2CFB4B961}" srcOrd="0" destOrd="0" presId="urn:microsoft.com/office/officeart/2008/layout/HorizontalMultiLevelHierarchy"/>
    <dgm:cxn modelId="{F0E990E8-513D-48D6-A608-FAAA773F116B}" type="presParOf" srcId="{F2BF9794-4818-4C17-B71E-F6D2CFB4B961}" destId="{A72DC1AD-4E9F-4886-B3BA-14E3602FFE3E}" srcOrd="0" destOrd="0" presId="urn:microsoft.com/office/officeart/2008/layout/HorizontalMultiLevelHierarchy"/>
    <dgm:cxn modelId="{F21B2FE2-4723-4A0A-88E0-856F55DE3437}" type="presParOf" srcId="{AB1599FE-5BD0-4747-A199-179E13F30441}" destId="{30FF6B4E-6584-4045-8EF2-B87E82389C0C}" srcOrd="1" destOrd="0" presId="urn:microsoft.com/office/officeart/2008/layout/HorizontalMultiLevelHierarchy"/>
    <dgm:cxn modelId="{55D060E2-B70F-4650-BBCD-0A7D3371BA76}" type="presParOf" srcId="{30FF6B4E-6584-4045-8EF2-B87E82389C0C}" destId="{1AEACB23-D78F-4B4D-A9E4-0DBACFC420C3}" srcOrd="0" destOrd="0" presId="urn:microsoft.com/office/officeart/2008/layout/HorizontalMultiLevelHierarchy"/>
    <dgm:cxn modelId="{04EE631E-09E9-4272-900F-6BE47849726E}" type="presParOf" srcId="{30FF6B4E-6584-4045-8EF2-B87E82389C0C}" destId="{15C8B06C-74AD-4DA6-8DEE-E0E5F667E3C5}" srcOrd="1" destOrd="0" presId="urn:microsoft.com/office/officeart/2008/layout/HorizontalMultiLevelHierarchy"/>
    <dgm:cxn modelId="{F4FC41B4-F942-4DE5-821D-5DB59A029BC5}" type="presParOf" srcId="{BE6D9DC3-4699-4B9B-A412-E4D71818AE5D}" destId="{8AE0D171-6F72-469E-B5C6-F9E7C296DEDB}" srcOrd="6" destOrd="0" presId="urn:microsoft.com/office/officeart/2008/layout/HorizontalMultiLevelHierarchy"/>
    <dgm:cxn modelId="{66FAE474-3418-4054-935D-1319E95BF016}" type="presParOf" srcId="{8AE0D171-6F72-469E-B5C6-F9E7C296DEDB}" destId="{94E6744A-2397-490C-9C52-22C4C5813703}" srcOrd="0" destOrd="0" presId="urn:microsoft.com/office/officeart/2008/layout/HorizontalMultiLevelHierarchy"/>
    <dgm:cxn modelId="{9F8C64A1-DBCE-4F33-B8A6-7A8DC25AB906}" type="presParOf" srcId="{BE6D9DC3-4699-4B9B-A412-E4D71818AE5D}" destId="{28BDE779-87C2-41AD-AEFF-82A773B4DEFC}" srcOrd="7" destOrd="0" presId="urn:microsoft.com/office/officeart/2008/layout/HorizontalMultiLevelHierarchy"/>
    <dgm:cxn modelId="{33C6E24E-1159-4799-856B-96B41B9B597C}" type="presParOf" srcId="{28BDE779-87C2-41AD-AEFF-82A773B4DEFC}" destId="{0A31862F-7E3F-46A2-99D4-B96370DB3536}" srcOrd="0" destOrd="0" presId="urn:microsoft.com/office/officeart/2008/layout/HorizontalMultiLevelHierarchy"/>
    <dgm:cxn modelId="{DCE95696-4D4A-46DB-9599-E2DA07404851}" type="presParOf" srcId="{28BDE779-87C2-41AD-AEFF-82A773B4DEFC}" destId="{D4677C2A-10AC-472B-91A3-4A294C9405EB}" srcOrd="1" destOrd="0" presId="urn:microsoft.com/office/officeart/2008/layout/HorizontalMultiLevelHierarchy"/>
    <dgm:cxn modelId="{EFFB4550-9745-4815-B8EC-2B6E96BBE736}" type="presParOf" srcId="{D4677C2A-10AC-472B-91A3-4A294C9405EB}" destId="{0D01B59A-5FFE-4A83-B8D9-A6EDCFE2B05E}" srcOrd="0" destOrd="0" presId="urn:microsoft.com/office/officeart/2008/layout/HorizontalMultiLevelHierarchy"/>
    <dgm:cxn modelId="{43F94C31-00EF-404C-9EDD-D24FD4BB60C0}" type="presParOf" srcId="{0D01B59A-5FFE-4A83-B8D9-A6EDCFE2B05E}" destId="{82E38931-4962-40FE-9F98-C9CB41EA7B26}" srcOrd="0" destOrd="0" presId="urn:microsoft.com/office/officeart/2008/layout/HorizontalMultiLevelHierarchy"/>
    <dgm:cxn modelId="{6B65D13E-654E-4AA1-B6B3-2E67B6613150}" type="presParOf" srcId="{D4677C2A-10AC-472B-91A3-4A294C9405EB}" destId="{93089C34-C7F7-4DD1-BC20-757AE8BFC06A}" srcOrd="1" destOrd="0" presId="urn:microsoft.com/office/officeart/2008/layout/HorizontalMultiLevelHierarchy"/>
    <dgm:cxn modelId="{FD611218-2377-4D18-95EA-E0C897D625F4}" type="presParOf" srcId="{93089C34-C7F7-4DD1-BC20-757AE8BFC06A}" destId="{7FFA155F-0FA2-4989-8D7F-60AF2E6F04E5}" srcOrd="0" destOrd="0" presId="urn:microsoft.com/office/officeart/2008/layout/HorizontalMultiLevelHierarchy"/>
    <dgm:cxn modelId="{D3756F08-8AE2-4D42-8687-257A3FB9DAA6}" type="presParOf" srcId="{93089C34-C7F7-4DD1-BC20-757AE8BFC06A}" destId="{6E102D56-9D4C-4673-8AF5-3101F52492AB}" srcOrd="1" destOrd="0" presId="urn:microsoft.com/office/officeart/2008/layout/HorizontalMultiLevelHierarchy"/>
    <dgm:cxn modelId="{59934A51-70B7-4C93-9FA1-8EC8CCF8A29E}" type="presParOf" srcId="{BE6D9DC3-4699-4B9B-A412-E4D71818AE5D}" destId="{064AC099-D32D-4278-BEE3-BFD4EF1F841F}" srcOrd="8" destOrd="0" presId="urn:microsoft.com/office/officeart/2008/layout/HorizontalMultiLevelHierarchy"/>
    <dgm:cxn modelId="{6C3D08F1-DDB0-4DE0-BD88-3B1EF1BF7147}" type="presParOf" srcId="{064AC099-D32D-4278-BEE3-BFD4EF1F841F}" destId="{BFEC901C-22E4-4D42-8427-77359DF98E38}" srcOrd="0" destOrd="0" presId="urn:microsoft.com/office/officeart/2008/layout/HorizontalMultiLevelHierarchy"/>
    <dgm:cxn modelId="{39E5AB5E-6FC1-4559-BB58-6F4874F9D544}" type="presParOf" srcId="{BE6D9DC3-4699-4B9B-A412-E4D71818AE5D}" destId="{27E869EF-63E5-4976-864E-E83089219957}" srcOrd="9" destOrd="0" presId="urn:microsoft.com/office/officeart/2008/layout/HorizontalMultiLevelHierarchy"/>
    <dgm:cxn modelId="{DDBFAB04-F048-4E97-863B-8B28E6FA8EBD}" type="presParOf" srcId="{27E869EF-63E5-4976-864E-E83089219957}" destId="{EB125274-52C0-4A02-8826-AB14A67FBF68}" srcOrd="0" destOrd="0" presId="urn:microsoft.com/office/officeart/2008/layout/HorizontalMultiLevelHierarchy"/>
    <dgm:cxn modelId="{57630479-D82F-466D-AEDE-3DFA66F43E49}" type="presParOf" srcId="{27E869EF-63E5-4976-864E-E83089219957}" destId="{91840B3D-D4F2-4606-9E57-301905B0F100}" srcOrd="1" destOrd="0" presId="urn:microsoft.com/office/officeart/2008/layout/HorizontalMultiLevelHierarchy"/>
    <dgm:cxn modelId="{37B86B5D-6355-4D0A-A4B2-1940D3BACEB1}" type="presParOf" srcId="{91840B3D-D4F2-4606-9E57-301905B0F100}" destId="{5DD0E4A8-000C-499E-915B-3F505C9926E8}" srcOrd="0" destOrd="0" presId="urn:microsoft.com/office/officeart/2008/layout/HorizontalMultiLevelHierarchy"/>
    <dgm:cxn modelId="{3BFB497B-629D-433B-87BC-A1D33F6A35EC}" type="presParOf" srcId="{5DD0E4A8-000C-499E-915B-3F505C9926E8}" destId="{5FE8D906-13BB-4994-997F-60B4BEDC516D}" srcOrd="0" destOrd="0" presId="urn:microsoft.com/office/officeart/2008/layout/HorizontalMultiLevelHierarchy"/>
    <dgm:cxn modelId="{F85801C1-8815-47C9-8B75-55AEAED3F237}" type="presParOf" srcId="{91840B3D-D4F2-4606-9E57-301905B0F100}" destId="{90C9AA81-F7A0-4A7A-95C4-997C68A96FFA}" srcOrd="1" destOrd="0" presId="urn:microsoft.com/office/officeart/2008/layout/HorizontalMultiLevelHierarchy"/>
    <dgm:cxn modelId="{82FDC5D0-8A8B-4493-9CB5-10A5516307AC}" type="presParOf" srcId="{90C9AA81-F7A0-4A7A-95C4-997C68A96FFA}" destId="{386D4363-5B6C-48F8-8046-C063024F0CD4}" srcOrd="0" destOrd="0" presId="urn:microsoft.com/office/officeart/2008/layout/HorizontalMultiLevelHierarchy"/>
    <dgm:cxn modelId="{AA5A14C4-05DC-42DD-B950-D8C206F820CA}" type="presParOf" srcId="{90C9AA81-F7A0-4A7A-95C4-997C68A96FFA}" destId="{C1BA67B5-1C61-44F8-8111-8942FA90E5BD}" srcOrd="1" destOrd="0" presId="urn:microsoft.com/office/officeart/2008/layout/HorizontalMultiLevelHierarchy"/>
    <dgm:cxn modelId="{4F69EDD0-3587-4294-B9C1-ABA6F4883669}" type="presParOf" srcId="{C1BA67B5-1C61-44F8-8111-8942FA90E5BD}" destId="{A400F115-1E3B-44F8-8D1E-40E47E660FAF}" srcOrd="0" destOrd="0" presId="urn:microsoft.com/office/officeart/2008/layout/HorizontalMultiLevelHierarchy"/>
    <dgm:cxn modelId="{08C71F3B-D1CC-422D-AD4E-A70C522679ED}" type="presParOf" srcId="{A400F115-1E3B-44F8-8D1E-40E47E660FAF}" destId="{88C98D39-914E-476B-A9DB-31880AF3EEFA}" srcOrd="0" destOrd="0" presId="urn:microsoft.com/office/officeart/2008/layout/HorizontalMultiLevelHierarchy"/>
    <dgm:cxn modelId="{CB8EFBF6-47D9-4A3A-ACDC-E4D59491745A}" type="presParOf" srcId="{C1BA67B5-1C61-44F8-8111-8942FA90E5BD}" destId="{CAFF1931-6B63-48EC-93D5-5DDCAEA69617}" srcOrd="1" destOrd="0" presId="urn:microsoft.com/office/officeart/2008/layout/HorizontalMultiLevelHierarchy"/>
    <dgm:cxn modelId="{DB7B5D43-B00D-4521-94AE-8D5084406035}" type="presParOf" srcId="{CAFF1931-6B63-48EC-93D5-5DDCAEA69617}" destId="{29DBE660-6C98-40EF-8C86-F54F31F8182B}" srcOrd="0" destOrd="0" presId="urn:microsoft.com/office/officeart/2008/layout/HorizontalMultiLevelHierarchy"/>
    <dgm:cxn modelId="{2C49DA12-73FB-4A68-B807-7454FEB5FBD7}" type="presParOf" srcId="{CAFF1931-6B63-48EC-93D5-5DDCAEA69617}" destId="{A64CB312-511F-4201-8D40-7CA7AD027BAE}" srcOrd="1" destOrd="0" presId="urn:microsoft.com/office/officeart/2008/layout/HorizontalMultiLevelHierarchy"/>
    <dgm:cxn modelId="{505FC9C8-E9B2-4B95-B9A9-77558571F344}" type="presParOf" srcId="{C1BA67B5-1C61-44F8-8111-8942FA90E5BD}" destId="{DA7ED817-6957-4F86-B805-DD6B18E699F6}" srcOrd="2" destOrd="0" presId="urn:microsoft.com/office/officeart/2008/layout/HorizontalMultiLevelHierarchy"/>
    <dgm:cxn modelId="{4F5C31D2-23AB-40E9-9020-A289504A5D46}" type="presParOf" srcId="{DA7ED817-6957-4F86-B805-DD6B18E699F6}" destId="{3412E695-20A2-4AE3-B01D-13444B8DA707}" srcOrd="0" destOrd="0" presId="urn:microsoft.com/office/officeart/2008/layout/HorizontalMultiLevelHierarchy"/>
    <dgm:cxn modelId="{3F9A0947-AED6-47CB-B91F-F50218A43266}" type="presParOf" srcId="{C1BA67B5-1C61-44F8-8111-8942FA90E5BD}" destId="{433FD29B-0A84-4226-A514-5241D250A2B2}" srcOrd="3" destOrd="0" presId="urn:microsoft.com/office/officeart/2008/layout/HorizontalMultiLevelHierarchy"/>
    <dgm:cxn modelId="{6E3A7544-B7DD-4715-B916-B931E586169E}" type="presParOf" srcId="{433FD29B-0A84-4226-A514-5241D250A2B2}" destId="{51F2C1C4-F328-4D39-A774-456D4686673D}" srcOrd="0" destOrd="0" presId="urn:microsoft.com/office/officeart/2008/layout/HorizontalMultiLevelHierarchy"/>
    <dgm:cxn modelId="{49CD17CA-E3B2-46EF-8F35-369B65DDF233}" type="presParOf" srcId="{433FD29B-0A84-4226-A514-5241D250A2B2}" destId="{49EE4C89-C4BC-467C-8837-A6C8FD79E881}" srcOrd="1" destOrd="0" presId="urn:microsoft.com/office/officeart/2008/layout/HorizontalMultiLevelHierarchy"/>
    <dgm:cxn modelId="{7F35D5F0-0F42-4E02-9D14-B873787A8DC2}" type="presParOf" srcId="{91840B3D-D4F2-4606-9E57-301905B0F100}" destId="{8690FF5D-5461-4E6D-948D-AD7344193251}" srcOrd="2" destOrd="0" presId="urn:microsoft.com/office/officeart/2008/layout/HorizontalMultiLevelHierarchy"/>
    <dgm:cxn modelId="{9334FFAC-D707-4EC3-AB10-801C536FD98F}" type="presParOf" srcId="{8690FF5D-5461-4E6D-948D-AD7344193251}" destId="{818E6C8F-2219-4B18-9E85-24210F0E33AC}" srcOrd="0" destOrd="0" presId="urn:microsoft.com/office/officeart/2008/layout/HorizontalMultiLevelHierarchy"/>
    <dgm:cxn modelId="{7C505D0B-86B1-4AE1-BB92-C74100C59B25}" type="presParOf" srcId="{91840B3D-D4F2-4606-9E57-301905B0F100}" destId="{53B18963-24CE-4B01-9FF0-7E2F21241471}" srcOrd="3" destOrd="0" presId="urn:microsoft.com/office/officeart/2008/layout/HorizontalMultiLevelHierarchy"/>
    <dgm:cxn modelId="{E3B13352-804E-47EC-8ADC-7241F06A0A63}" type="presParOf" srcId="{53B18963-24CE-4B01-9FF0-7E2F21241471}" destId="{B40AA4D8-24DB-4085-BB8A-4C5627A5EA25}" srcOrd="0" destOrd="0" presId="urn:microsoft.com/office/officeart/2008/layout/HorizontalMultiLevelHierarchy"/>
    <dgm:cxn modelId="{0E7355F9-9695-4185-81D6-13512B287EA3}" type="presParOf" srcId="{53B18963-24CE-4B01-9FF0-7E2F21241471}" destId="{E72C6163-7270-4655-A9B9-1C91D33E3B8C}" srcOrd="1" destOrd="0" presId="urn:microsoft.com/office/officeart/2008/layout/HorizontalMultiLevelHierarchy"/>
    <dgm:cxn modelId="{27570DA7-DE5B-4CD1-BDDE-7923A3515C08}" type="presParOf" srcId="{91840B3D-D4F2-4606-9E57-301905B0F100}" destId="{E47972E1-1957-4D92-9F0C-166952CCA742}" srcOrd="4" destOrd="0" presId="urn:microsoft.com/office/officeart/2008/layout/HorizontalMultiLevelHierarchy"/>
    <dgm:cxn modelId="{48C0BB34-323A-401C-A120-958AA281E52E}" type="presParOf" srcId="{E47972E1-1957-4D92-9F0C-166952CCA742}" destId="{0FFAB657-CAF5-497F-93D8-3095BBAC287C}" srcOrd="0" destOrd="0" presId="urn:microsoft.com/office/officeart/2008/layout/HorizontalMultiLevelHierarchy"/>
    <dgm:cxn modelId="{DC5D8670-B79A-474D-A07D-7AE377D97EA7}" type="presParOf" srcId="{91840B3D-D4F2-4606-9E57-301905B0F100}" destId="{B639467A-91E5-49C7-87B2-0A95983B2FD7}" srcOrd="5" destOrd="0" presId="urn:microsoft.com/office/officeart/2008/layout/HorizontalMultiLevelHierarchy"/>
    <dgm:cxn modelId="{F3863C52-9861-44FF-B638-E1C935934D27}" type="presParOf" srcId="{B639467A-91E5-49C7-87B2-0A95983B2FD7}" destId="{0A0C409E-1FB7-4FC4-BA54-1BADF9669622}" srcOrd="0" destOrd="0" presId="urn:microsoft.com/office/officeart/2008/layout/HorizontalMultiLevelHierarchy"/>
    <dgm:cxn modelId="{8E5FC367-D170-440F-995C-DBCB6165FCAE}" type="presParOf" srcId="{B639467A-91E5-49C7-87B2-0A95983B2FD7}" destId="{5FB431A2-DAF6-46A9-9EF6-ABEAEEFBC8FC}" srcOrd="1" destOrd="0" presId="urn:microsoft.com/office/officeart/2008/layout/HorizontalMultiLevelHierarchy"/>
    <dgm:cxn modelId="{124924EC-2264-4232-BA30-DC13D1EC5030}" type="presParOf" srcId="{5FB431A2-DAF6-46A9-9EF6-ABEAEEFBC8FC}" destId="{EFCB82F2-8B48-44EC-8982-83D8A96D7113}" srcOrd="0" destOrd="0" presId="urn:microsoft.com/office/officeart/2008/layout/HorizontalMultiLevelHierarchy"/>
    <dgm:cxn modelId="{B909831F-D9F1-4A63-8ED1-B1EFCFE1072A}" type="presParOf" srcId="{EFCB82F2-8B48-44EC-8982-83D8A96D7113}" destId="{10EBAA62-1280-492C-BABD-AF16BA14A0E0}" srcOrd="0" destOrd="0" presId="urn:microsoft.com/office/officeart/2008/layout/HorizontalMultiLevelHierarchy"/>
    <dgm:cxn modelId="{50E7869D-A6B4-4B47-B26F-1A7FDECF96B6}" type="presParOf" srcId="{5FB431A2-DAF6-46A9-9EF6-ABEAEEFBC8FC}" destId="{0B6D4C6C-CC95-4173-B40C-4B7F6E1F47CA}" srcOrd="1" destOrd="0" presId="urn:microsoft.com/office/officeart/2008/layout/HorizontalMultiLevelHierarchy"/>
    <dgm:cxn modelId="{F5D408F2-123F-4F68-89A2-CC704072584B}" type="presParOf" srcId="{0B6D4C6C-CC95-4173-B40C-4B7F6E1F47CA}" destId="{48907906-511E-4F25-8C00-DE67752134DE}" srcOrd="0" destOrd="0" presId="urn:microsoft.com/office/officeart/2008/layout/HorizontalMultiLevelHierarchy"/>
    <dgm:cxn modelId="{F3AB064F-C31C-4FCB-A9C9-D93EE03F5BFF}" type="presParOf" srcId="{0B6D4C6C-CC95-4173-B40C-4B7F6E1F47CA}" destId="{4721AFCA-1E58-4D44-9DAA-644E3A82736F}" srcOrd="1" destOrd="0" presId="urn:microsoft.com/office/officeart/2008/layout/HorizontalMultiLevelHierarchy"/>
    <dgm:cxn modelId="{00FF1CE6-338C-4817-BD41-5ABE7F05867E}" type="presParOf" srcId="{5FB431A2-DAF6-46A9-9EF6-ABEAEEFBC8FC}" destId="{9D59F746-ED67-46FA-A471-3237D55160DB}" srcOrd="2" destOrd="0" presId="urn:microsoft.com/office/officeart/2008/layout/HorizontalMultiLevelHierarchy"/>
    <dgm:cxn modelId="{EE7588DF-B2DC-48C6-A3A9-6236B86401E9}" type="presParOf" srcId="{9D59F746-ED67-46FA-A471-3237D55160DB}" destId="{D220357D-525D-4D19-8EDB-B02EF5FA4D9F}" srcOrd="0" destOrd="0" presId="urn:microsoft.com/office/officeart/2008/layout/HorizontalMultiLevelHierarchy"/>
    <dgm:cxn modelId="{314392A0-3C56-4E6B-94FE-D0537F91871A}" type="presParOf" srcId="{5FB431A2-DAF6-46A9-9EF6-ABEAEEFBC8FC}" destId="{B49A1C24-1489-4C8D-8D2B-61FE62896F67}" srcOrd="3" destOrd="0" presId="urn:microsoft.com/office/officeart/2008/layout/HorizontalMultiLevelHierarchy"/>
    <dgm:cxn modelId="{6580357F-1D45-41F1-AA4A-19AD463696D1}" type="presParOf" srcId="{B49A1C24-1489-4C8D-8D2B-61FE62896F67}" destId="{873370CD-5C06-4BCA-B454-1B20B7C81246}" srcOrd="0" destOrd="0" presId="urn:microsoft.com/office/officeart/2008/layout/HorizontalMultiLevelHierarchy"/>
    <dgm:cxn modelId="{EFE69C9A-3723-444C-98EA-0113B4AB0AD8}" type="presParOf" srcId="{B49A1C24-1489-4C8D-8D2B-61FE62896F67}" destId="{661D9D0E-329A-45AB-8424-51EE0F112C89}" srcOrd="1" destOrd="0" presId="urn:microsoft.com/office/officeart/2008/layout/HorizontalMultiLevelHierarchy"/>
    <dgm:cxn modelId="{C127F17B-A049-4ABF-91D3-E1C7A94D5432}" type="presParOf" srcId="{91840B3D-D4F2-4606-9E57-301905B0F100}" destId="{7A53C344-FD36-40B0-9CF4-2EB6FE782A44}" srcOrd="6" destOrd="0" presId="urn:microsoft.com/office/officeart/2008/layout/HorizontalMultiLevelHierarchy"/>
    <dgm:cxn modelId="{BBCBD368-D068-4759-8811-E41D554D853A}" type="presParOf" srcId="{7A53C344-FD36-40B0-9CF4-2EB6FE782A44}" destId="{CDE6F02C-B631-4E96-BA66-53C61E243070}" srcOrd="0" destOrd="0" presId="urn:microsoft.com/office/officeart/2008/layout/HorizontalMultiLevelHierarchy"/>
    <dgm:cxn modelId="{2F7BC2EB-DCB8-48C9-AB93-3E78C9B930F8}" type="presParOf" srcId="{91840B3D-D4F2-4606-9E57-301905B0F100}" destId="{E1FA83C6-C5D7-48A6-9395-C876BC1CF62A}" srcOrd="7" destOrd="0" presId="urn:microsoft.com/office/officeart/2008/layout/HorizontalMultiLevelHierarchy"/>
    <dgm:cxn modelId="{DD1BB061-CC71-4096-91E8-38DD233793F8}" type="presParOf" srcId="{E1FA83C6-C5D7-48A6-9395-C876BC1CF62A}" destId="{072B13D5-E7D1-49BE-86BF-CB74B7CF9D34}" srcOrd="0" destOrd="0" presId="urn:microsoft.com/office/officeart/2008/layout/HorizontalMultiLevelHierarchy"/>
    <dgm:cxn modelId="{56BCB948-7F6D-49C6-8E9A-75C605884F9D}" type="presParOf" srcId="{E1FA83C6-C5D7-48A6-9395-C876BC1CF62A}" destId="{F8D50D9F-B631-4177-B409-553C4E849388}" srcOrd="1" destOrd="0" presId="urn:microsoft.com/office/officeart/2008/layout/HorizontalMultiLevelHierarchy"/>
    <dgm:cxn modelId="{57E00942-7A5F-4447-A73E-AB57A0B77EE1}" type="presParOf" srcId="{91840B3D-D4F2-4606-9E57-301905B0F100}" destId="{275B918F-5638-4BF5-92FB-52B0ECBE07B6}" srcOrd="8" destOrd="0" presId="urn:microsoft.com/office/officeart/2008/layout/HorizontalMultiLevelHierarchy"/>
    <dgm:cxn modelId="{CADA0D88-3674-4654-A499-1430859FD185}" type="presParOf" srcId="{275B918F-5638-4BF5-92FB-52B0ECBE07B6}" destId="{2C071987-F9DF-411C-83B0-3708B8F962BE}" srcOrd="0" destOrd="0" presId="urn:microsoft.com/office/officeart/2008/layout/HorizontalMultiLevelHierarchy"/>
    <dgm:cxn modelId="{F01435C9-CD80-4431-A833-1A294D34DFA3}" type="presParOf" srcId="{91840B3D-D4F2-4606-9E57-301905B0F100}" destId="{10B047C5-607A-4F72-87BA-6D23EFB7DD9F}" srcOrd="9" destOrd="0" presId="urn:microsoft.com/office/officeart/2008/layout/HorizontalMultiLevelHierarchy"/>
    <dgm:cxn modelId="{155F78DC-5E24-4031-81A9-71B0571DED7E}" type="presParOf" srcId="{10B047C5-607A-4F72-87BA-6D23EFB7DD9F}" destId="{9676B1F3-E520-4B9C-9242-283B23FBFF5D}" srcOrd="0" destOrd="0" presId="urn:microsoft.com/office/officeart/2008/layout/HorizontalMultiLevelHierarchy"/>
    <dgm:cxn modelId="{A8C505B9-408B-432A-90E2-4BD36E02EC46}" type="presParOf" srcId="{10B047C5-607A-4F72-87BA-6D23EFB7DD9F}" destId="{4C6ECAA2-EFC0-4610-BA86-BF6FE21CA868}" srcOrd="1" destOrd="0" presId="urn:microsoft.com/office/officeart/2008/layout/HorizontalMultiLevelHierarchy"/>
    <dgm:cxn modelId="{12111AAA-F2B1-4B71-80E6-523AEE307837}" type="presParOf" srcId="{91840B3D-D4F2-4606-9E57-301905B0F100}" destId="{D1717EEE-E134-4751-AB5A-85664381128C}" srcOrd="10" destOrd="0" presId="urn:microsoft.com/office/officeart/2008/layout/HorizontalMultiLevelHierarchy"/>
    <dgm:cxn modelId="{7365F651-7776-4345-947F-035055196945}" type="presParOf" srcId="{D1717EEE-E134-4751-AB5A-85664381128C}" destId="{49C84E39-64A1-47BF-8253-B5459548FC41}" srcOrd="0" destOrd="0" presId="urn:microsoft.com/office/officeart/2008/layout/HorizontalMultiLevelHierarchy"/>
    <dgm:cxn modelId="{8BE26FAD-9B6B-469D-B306-F85B795F3A4F}" type="presParOf" srcId="{91840B3D-D4F2-4606-9E57-301905B0F100}" destId="{25E94773-4CC0-47B4-A587-4E967E025948}" srcOrd="11" destOrd="0" presId="urn:microsoft.com/office/officeart/2008/layout/HorizontalMultiLevelHierarchy"/>
    <dgm:cxn modelId="{21433602-3824-4AD9-82BC-4985944E3DC2}" type="presParOf" srcId="{25E94773-4CC0-47B4-A587-4E967E025948}" destId="{0DD59D43-EF0F-4B18-AEBF-BA189EDB9B75}" srcOrd="0" destOrd="0" presId="urn:microsoft.com/office/officeart/2008/layout/HorizontalMultiLevelHierarchy"/>
    <dgm:cxn modelId="{D740D8ED-AB95-4D36-BBAB-B5A5AE54640B}" type="presParOf" srcId="{25E94773-4CC0-47B4-A587-4E967E025948}" destId="{989BD968-74DE-4D6D-954D-0A7979FE08D8}" srcOrd="1" destOrd="0" presId="urn:microsoft.com/office/officeart/2008/layout/HorizontalMultiLevelHierarchy"/>
    <dgm:cxn modelId="{A9887A95-73DE-40D5-BEBA-92218D4C513B}" type="presParOf" srcId="{BE6D9DC3-4699-4B9B-A412-E4D71818AE5D}" destId="{F7509987-79F8-422F-86DB-9BD48BBE0910}" srcOrd="10" destOrd="0" presId="urn:microsoft.com/office/officeart/2008/layout/HorizontalMultiLevelHierarchy"/>
    <dgm:cxn modelId="{0A05235A-CADA-4DCD-9532-D0692243ADEE}" type="presParOf" srcId="{F7509987-79F8-422F-86DB-9BD48BBE0910}" destId="{F2ED5852-3CED-4262-ABB1-DF46CF491E0B}" srcOrd="0" destOrd="0" presId="urn:microsoft.com/office/officeart/2008/layout/HorizontalMultiLevelHierarchy"/>
    <dgm:cxn modelId="{8E530D85-3D64-4CBD-87F1-0F04085008F5}" type="presParOf" srcId="{BE6D9DC3-4699-4B9B-A412-E4D71818AE5D}" destId="{5BD5D1C9-11CC-4BE2-8CAB-CAE463194B19}" srcOrd="11" destOrd="0" presId="urn:microsoft.com/office/officeart/2008/layout/HorizontalMultiLevelHierarchy"/>
    <dgm:cxn modelId="{F2192D01-A426-4060-A9E7-CCB8F13B4E82}" type="presParOf" srcId="{5BD5D1C9-11CC-4BE2-8CAB-CAE463194B19}" destId="{DB581C1F-BBD5-4295-8422-3423C0CC7014}" srcOrd="0" destOrd="0" presId="urn:microsoft.com/office/officeart/2008/layout/HorizontalMultiLevelHierarchy"/>
    <dgm:cxn modelId="{12DB64EB-B688-488C-AE19-88AD47866C28}" type="presParOf" srcId="{5BD5D1C9-11CC-4BE2-8CAB-CAE463194B19}" destId="{0DCBE86A-67C3-4F37-88E7-2C1985499292}" srcOrd="1" destOrd="0" presId="urn:microsoft.com/office/officeart/2008/layout/HorizontalMultiLevelHierarchy"/>
  </dgm:cxnLst>
  <dgm:bg>
    <a:effectLst>
      <a:glow rad="635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0384B-D87E-433D-8813-E291F52047FC}">
      <dsp:nvSpPr>
        <dsp:cNvPr id="0" name=""/>
        <dsp:cNvSpPr/>
      </dsp:nvSpPr>
      <dsp:spPr>
        <a:xfrm>
          <a:off x="2666" y="2768"/>
          <a:ext cx="1919635" cy="1131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b="1" kern="1200" dirty="0" smtClean="0"/>
            <a:t>DESIGN</a:t>
          </a:r>
          <a:endParaRPr lang="en-GB" sz="3100" kern="1200" dirty="0"/>
        </a:p>
      </dsp:txBody>
      <dsp:txXfrm>
        <a:off x="283790" y="168543"/>
        <a:ext cx="1357387" cy="800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E8874-A3CA-4C15-ADA3-415B0F526D30}">
      <dsp:nvSpPr>
        <dsp:cNvPr id="0" name=""/>
        <dsp:cNvSpPr/>
      </dsp:nvSpPr>
      <dsp:spPr>
        <a:xfrm>
          <a:off x="188" y="2777"/>
          <a:ext cx="1439416" cy="961611"/>
        </a:xfrm>
        <a:prstGeom prst="ellipse">
          <a:avLst/>
        </a:prstGeom>
        <a:solidFill>
          <a:schemeClr val="accent1"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b="1" kern="1200" dirty="0" smtClean="0"/>
            <a:t>RUN</a:t>
          </a:r>
          <a:endParaRPr lang="en-GB" sz="3800" kern="1200" dirty="0"/>
        </a:p>
      </dsp:txBody>
      <dsp:txXfrm>
        <a:off x="210986" y="143602"/>
        <a:ext cx="1017820" cy="6799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E8874-A3CA-4C15-ADA3-415B0F526D30}">
      <dsp:nvSpPr>
        <dsp:cNvPr id="0" name=""/>
        <dsp:cNvSpPr/>
      </dsp:nvSpPr>
      <dsp:spPr>
        <a:xfrm>
          <a:off x="622573" y="167939"/>
          <a:ext cx="2476859" cy="1151205"/>
        </a:xfrm>
        <a:prstGeom prst="ellipse">
          <a:avLst/>
        </a:prstGeom>
        <a:solidFill>
          <a:schemeClr val="accent1"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b="1" kern="1200" dirty="0" smtClean="0"/>
            <a:t>GENERATE</a:t>
          </a:r>
          <a:endParaRPr lang="en-GB" sz="3000" kern="1200" dirty="0"/>
        </a:p>
      </dsp:txBody>
      <dsp:txXfrm>
        <a:off x="985301" y="336529"/>
        <a:ext cx="1751403" cy="81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0384B-D87E-433D-8813-E291F52047FC}">
      <dsp:nvSpPr>
        <dsp:cNvPr id="0" name=""/>
        <dsp:cNvSpPr/>
      </dsp:nvSpPr>
      <dsp:spPr>
        <a:xfrm>
          <a:off x="2666" y="2768"/>
          <a:ext cx="1919635" cy="1131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b="1" kern="1200" dirty="0" smtClean="0"/>
            <a:t>DESIGN</a:t>
          </a:r>
          <a:endParaRPr lang="en-GB" sz="3100" kern="1200" dirty="0"/>
        </a:p>
      </dsp:txBody>
      <dsp:txXfrm>
        <a:off x="283790" y="168543"/>
        <a:ext cx="1357387" cy="800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09987-79F8-422F-86DB-9BD48BBE0910}">
      <dsp:nvSpPr>
        <dsp:cNvPr id="0" name=""/>
        <dsp:cNvSpPr/>
      </dsp:nvSpPr>
      <dsp:spPr>
        <a:xfrm>
          <a:off x="1838458" y="2405288"/>
          <a:ext cx="286805" cy="2186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402" y="0"/>
              </a:lnTo>
              <a:lnTo>
                <a:pt x="143402" y="2186015"/>
              </a:lnTo>
              <a:lnTo>
                <a:pt x="286805" y="2186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>
        <a:off x="879485" y="3443177"/>
        <a:ext cx="2204749" cy="110237"/>
      </dsp:txXfrm>
    </dsp:sp>
    <dsp:sp modelId="{D1717EEE-E134-4751-AB5A-85664381128C}">
      <dsp:nvSpPr>
        <dsp:cNvPr id="0" name=""/>
        <dsp:cNvSpPr/>
      </dsp:nvSpPr>
      <dsp:spPr>
        <a:xfrm>
          <a:off x="3744465" y="4044800"/>
          <a:ext cx="286805" cy="1366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402" y="0"/>
              </a:lnTo>
              <a:lnTo>
                <a:pt x="143402" y="1366259"/>
              </a:lnTo>
              <a:lnTo>
                <a:pt x="286805" y="1366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189848" y="4693028"/>
        <a:ext cx="1396038" cy="69801"/>
      </dsp:txXfrm>
    </dsp:sp>
    <dsp:sp modelId="{275B918F-5638-4BF5-92FB-52B0ECBE07B6}">
      <dsp:nvSpPr>
        <dsp:cNvPr id="0" name=""/>
        <dsp:cNvSpPr/>
      </dsp:nvSpPr>
      <dsp:spPr>
        <a:xfrm>
          <a:off x="3744465" y="4044800"/>
          <a:ext cx="286805" cy="81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402" y="0"/>
              </a:lnTo>
              <a:lnTo>
                <a:pt x="143402" y="819755"/>
              </a:lnTo>
              <a:lnTo>
                <a:pt x="286805" y="8197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866155" y="4432965"/>
        <a:ext cx="43423" cy="43423"/>
      </dsp:txXfrm>
    </dsp:sp>
    <dsp:sp modelId="{7A53C344-FD36-40B0-9CF4-2EB6FE782A44}">
      <dsp:nvSpPr>
        <dsp:cNvPr id="0" name=""/>
        <dsp:cNvSpPr/>
      </dsp:nvSpPr>
      <dsp:spPr>
        <a:xfrm>
          <a:off x="3744465" y="4044800"/>
          <a:ext cx="286805" cy="273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402" y="0"/>
              </a:lnTo>
              <a:lnTo>
                <a:pt x="143402" y="273251"/>
              </a:lnTo>
              <a:lnTo>
                <a:pt x="286805" y="2732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689799" y="4171522"/>
        <a:ext cx="396136" cy="19806"/>
      </dsp:txXfrm>
    </dsp:sp>
    <dsp:sp modelId="{9D59F746-ED67-46FA-A471-3237D55160DB}">
      <dsp:nvSpPr>
        <dsp:cNvPr id="0" name=""/>
        <dsp:cNvSpPr/>
      </dsp:nvSpPr>
      <dsp:spPr>
        <a:xfrm>
          <a:off x="5650472" y="3771548"/>
          <a:ext cx="286805" cy="273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402" y="0"/>
              </a:lnTo>
              <a:lnTo>
                <a:pt x="143402" y="273251"/>
              </a:lnTo>
              <a:lnTo>
                <a:pt x="286805" y="2732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595806" y="3898270"/>
        <a:ext cx="396136" cy="19806"/>
      </dsp:txXfrm>
    </dsp:sp>
    <dsp:sp modelId="{EFCB82F2-8B48-44EC-8982-83D8A96D7113}">
      <dsp:nvSpPr>
        <dsp:cNvPr id="0" name=""/>
        <dsp:cNvSpPr/>
      </dsp:nvSpPr>
      <dsp:spPr>
        <a:xfrm>
          <a:off x="5650472" y="3498296"/>
          <a:ext cx="286805" cy="273251"/>
        </a:xfrm>
        <a:custGeom>
          <a:avLst/>
          <a:gdLst/>
          <a:ahLst/>
          <a:cxnLst/>
          <a:rect l="0" t="0" r="0" b="0"/>
          <a:pathLst>
            <a:path>
              <a:moveTo>
                <a:pt x="0" y="273251"/>
              </a:moveTo>
              <a:lnTo>
                <a:pt x="143402" y="273251"/>
              </a:lnTo>
              <a:lnTo>
                <a:pt x="143402" y="0"/>
              </a:lnTo>
              <a:lnTo>
                <a:pt x="28680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595806" y="3625018"/>
        <a:ext cx="396136" cy="19806"/>
      </dsp:txXfrm>
    </dsp:sp>
    <dsp:sp modelId="{E47972E1-1957-4D92-9F0C-166952CCA742}">
      <dsp:nvSpPr>
        <dsp:cNvPr id="0" name=""/>
        <dsp:cNvSpPr/>
      </dsp:nvSpPr>
      <dsp:spPr>
        <a:xfrm>
          <a:off x="3744465" y="3771548"/>
          <a:ext cx="286805" cy="273251"/>
        </a:xfrm>
        <a:custGeom>
          <a:avLst/>
          <a:gdLst/>
          <a:ahLst/>
          <a:cxnLst/>
          <a:rect l="0" t="0" r="0" b="0"/>
          <a:pathLst>
            <a:path>
              <a:moveTo>
                <a:pt x="0" y="273251"/>
              </a:moveTo>
              <a:lnTo>
                <a:pt x="143402" y="273251"/>
              </a:lnTo>
              <a:lnTo>
                <a:pt x="143402" y="0"/>
              </a:lnTo>
              <a:lnTo>
                <a:pt x="28680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689799" y="3898270"/>
        <a:ext cx="396136" cy="19806"/>
      </dsp:txXfrm>
    </dsp:sp>
    <dsp:sp modelId="{8690FF5D-5461-4E6D-948D-AD7344193251}">
      <dsp:nvSpPr>
        <dsp:cNvPr id="0" name=""/>
        <dsp:cNvSpPr/>
      </dsp:nvSpPr>
      <dsp:spPr>
        <a:xfrm>
          <a:off x="3744465" y="3225044"/>
          <a:ext cx="286805" cy="819755"/>
        </a:xfrm>
        <a:custGeom>
          <a:avLst/>
          <a:gdLst/>
          <a:ahLst/>
          <a:cxnLst/>
          <a:rect l="0" t="0" r="0" b="0"/>
          <a:pathLst>
            <a:path>
              <a:moveTo>
                <a:pt x="0" y="819755"/>
              </a:moveTo>
              <a:lnTo>
                <a:pt x="143402" y="819755"/>
              </a:lnTo>
              <a:lnTo>
                <a:pt x="143402" y="0"/>
              </a:lnTo>
              <a:lnTo>
                <a:pt x="28680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53627" y="3613210"/>
        <a:ext cx="868479" cy="43423"/>
      </dsp:txXfrm>
    </dsp:sp>
    <dsp:sp modelId="{DA7ED817-6957-4F86-B805-DD6B18E699F6}">
      <dsp:nvSpPr>
        <dsp:cNvPr id="0" name=""/>
        <dsp:cNvSpPr/>
      </dsp:nvSpPr>
      <dsp:spPr>
        <a:xfrm>
          <a:off x="5650472" y="2678540"/>
          <a:ext cx="286805" cy="273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402" y="0"/>
              </a:lnTo>
              <a:lnTo>
                <a:pt x="143402" y="273251"/>
              </a:lnTo>
              <a:lnTo>
                <a:pt x="286805" y="2732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595806" y="2805263"/>
        <a:ext cx="396136" cy="19806"/>
      </dsp:txXfrm>
    </dsp:sp>
    <dsp:sp modelId="{A400F115-1E3B-44F8-8D1E-40E47E660FAF}">
      <dsp:nvSpPr>
        <dsp:cNvPr id="0" name=""/>
        <dsp:cNvSpPr/>
      </dsp:nvSpPr>
      <dsp:spPr>
        <a:xfrm>
          <a:off x="5650472" y="2405288"/>
          <a:ext cx="286805" cy="273251"/>
        </a:xfrm>
        <a:custGeom>
          <a:avLst/>
          <a:gdLst/>
          <a:ahLst/>
          <a:cxnLst/>
          <a:rect l="0" t="0" r="0" b="0"/>
          <a:pathLst>
            <a:path>
              <a:moveTo>
                <a:pt x="0" y="273251"/>
              </a:moveTo>
              <a:lnTo>
                <a:pt x="143402" y="273251"/>
              </a:lnTo>
              <a:lnTo>
                <a:pt x="143402" y="0"/>
              </a:lnTo>
              <a:lnTo>
                <a:pt x="28680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595806" y="2532011"/>
        <a:ext cx="396136" cy="19806"/>
      </dsp:txXfrm>
    </dsp:sp>
    <dsp:sp modelId="{5DD0E4A8-000C-499E-915B-3F505C9926E8}">
      <dsp:nvSpPr>
        <dsp:cNvPr id="0" name=""/>
        <dsp:cNvSpPr/>
      </dsp:nvSpPr>
      <dsp:spPr>
        <a:xfrm>
          <a:off x="3744465" y="2678540"/>
          <a:ext cx="286805" cy="1366259"/>
        </a:xfrm>
        <a:custGeom>
          <a:avLst/>
          <a:gdLst/>
          <a:ahLst/>
          <a:cxnLst/>
          <a:rect l="0" t="0" r="0" b="0"/>
          <a:pathLst>
            <a:path>
              <a:moveTo>
                <a:pt x="0" y="1366259"/>
              </a:moveTo>
              <a:lnTo>
                <a:pt x="143402" y="1366259"/>
              </a:lnTo>
              <a:lnTo>
                <a:pt x="143402" y="0"/>
              </a:lnTo>
              <a:lnTo>
                <a:pt x="28680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189848" y="3326769"/>
        <a:ext cx="1396038" cy="69801"/>
      </dsp:txXfrm>
    </dsp:sp>
    <dsp:sp modelId="{064AC099-D32D-4278-BEE3-BFD4EF1F841F}">
      <dsp:nvSpPr>
        <dsp:cNvPr id="0" name=""/>
        <dsp:cNvSpPr/>
      </dsp:nvSpPr>
      <dsp:spPr>
        <a:xfrm>
          <a:off x="1838458" y="2405288"/>
          <a:ext cx="286805" cy="1639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402" y="0"/>
              </a:lnTo>
              <a:lnTo>
                <a:pt x="143402" y="1639511"/>
              </a:lnTo>
              <a:lnTo>
                <a:pt x="286805" y="16395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149656" y="3183434"/>
        <a:ext cx="1664408" cy="83220"/>
      </dsp:txXfrm>
    </dsp:sp>
    <dsp:sp modelId="{0D01B59A-5FFE-4A83-B8D9-A6EDCFE2B05E}">
      <dsp:nvSpPr>
        <dsp:cNvPr id="0" name=""/>
        <dsp:cNvSpPr/>
      </dsp:nvSpPr>
      <dsp:spPr>
        <a:xfrm>
          <a:off x="3744465" y="1813064"/>
          <a:ext cx="286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80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744465" y="1851614"/>
        <a:ext cx="286805" cy="14340"/>
      </dsp:txXfrm>
    </dsp:sp>
    <dsp:sp modelId="{8AE0D171-6F72-469E-B5C6-F9E7C296DEDB}">
      <dsp:nvSpPr>
        <dsp:cNvPr id="0" name=""/>
        <dsp:cNvSpPr/>
      </dsp:nvSpPr>
      <dsp:spPr>
        <a:xfrm>
          <a:off x="1838458" y="1858784"/>
          <a:ext cx="286805" cy="546503"/>
        </a:xfrm>
        <a:custGeom>
          <a:avLst/>
          <a:gdLst/>
          <a:ahLst/>
          <a:cxnLst/>
          <a:rect l="0" t="0" r="0" b="0"/>
          <a:pathLst>
            <a:path>
              <a:moveTo>
                <a:pt x="0" y="546503"/>
              </a:moveTo>
              <a:lnTo>
                <a:pt x="143402" y="546503"/>
              </a:lnTo>
              <a:lnTo>
                <a:pt x="143402" y="0"/>
              </a:lnTo>
              <a:lnTo>
                <a:pt x="28680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673265" y="2116606"/>
        <a:ext cx="617190" cy="30859"/>
      </dsp:txXfrm>
    </dsp:sp>
    <dsp:sp modelId="{F2BF9794-4818-4C17-B71E-F6D2CFB4B961}">
      <dsp:nvSpPr>
        <dsp:cNvPr id="0" name=""/>
        <dsp:cNvSpPr/>
      </dsp:nvSpPr>
      <dsp:spPr>
        <a:xfrm>
          <a:off x="3744465" y="1266560"/>
          <a:ext cx="286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80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744465" y="1305110"/>
        <a:ext cx="286805" cy="14340"/>
      </dsp:txXfrm>
    </dsp:sp>
    <dsp:sp modelId="{57C8A3E4-7C9A-43C4-9524-3ECCF2EC63A7}">
      <dsp:nvSpPr>
        <dsp:cNvPr id="0" name=""/>
        <dsp:cNvSpPr/>
      </dsp:nvSpPr>
      <dsp:spPr>
        <a:xfrm>
          <a:off x="1838458" y="1312280"/>
          <a:ext cx="286805" cy="1093007"/>
        </a:xfrm>
        <a:custGeom>
          <a:avLst/>
          <a:gdLst/>
          <a:ahLst/>
          <a:cxnLst/>
          <a:rect l="0" t="0" r="0" b="0"/>
          <a:pathLst>
            <a:path>
              <a:moveTo>
                <a:pt x="0" y="1093007"/>
              </a:moveTo>
              <a:lnTo>
                <a:pt x="143402" y="1093007"/>
              </a:lnTo>
              <a:lnTo>
                <a:pt x="143402" y="0"/>
              </a:lnTo>
              <a:lnTo>
                <a:pt x="28680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416855" y="1830534"/>
        <a:ext cx="1130010" cy="56500"/>
      </dsp:txXfrm>
    </dsp:sp>
    <dsp:sp modelId="{35A4DAB7-D9B6-4AE1-885E-5EF0DCB1A387}">
      <dsp:nvSpPr>
        <dsp:cNvPr id="0" name=""/>
        <dsp:cNvSpPr/>
      </dsp:nvSpPr>
      <dsp:spPr>
        <a:xfrm>
          <a:off x="3744465" y="720057"/>
          <a:ext cx="286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80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744465" y="758607"/>
        <a:ext cx="286805" cy="14340"/>
      </dsp:txXfrm>
    </dsp:sp>
    <dsp:sp modelId="{713DFD89-4B6B-47B2-8203-544899CE5C74}">
      <dsp:nvSpPr>
        <dsp:cNvPr id="0" name=""/>
        <dsp:cNvSpPr/>
      </dsp:nvSpPr>
      <dsp:spPr>
        <a:xfrm>
          <a:off x="1838458" y="765777"/>
          <a:ext cx="286805" cy="1639511"/>
        </a:xfrm>
        <a:custGeom>
          <a:avLst/>
          <a:gdLst/>
          <a:ahLst/>
          <a:cxnLst/>
          <a:rect l="0" t="0" r="0" b="0"/>
          <a:pathLst>
            <a:path>
              <a:moveTo>
                <a:pt x="0" y="1639511"/>
              </a:moveTo>
              <a:lnTo>
                <a:pt x="143402" y="1639511"/>
              </a:lnTo>
              <a:lnTo>
                <a:pt x="143402" y="0"/>
              </a:lnTo>
              <a:lnTo>
                <a:pt x="28680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149656" y="1543922"/>
        <a:ext cx="1664408" cy="83220"/>
      </dsp:txXfrm>
    </dsp:sp>
    <dsp:sp modelId="{7F012391-3332-4BCA-873A-034FD03600FE}">
      <dsp:nvSpPr>
        <dsp:cNvPr id="0" name=""/>
        <dsp:cNvSpPr/>
      </dsp:nvSpPr>
      <dsp:spPr>
        <a:xfrm>
          <a:off x="1838458" y="219273"/>
          <a:ext cx="286805" cy="2186015"/>
        </a:xfrm>
        <a:custGeom>
          <a:avLst/>
          <a:gdLst/>
          <a:ahLst/>
          <a:cxnLst/>
          <a:rect l="0" t="0" r="0" b="0"/>
          <a:pathLst>
            <a:path>
              <a:moveTo>
                <a:pt x="0" y="2186015"/>
              </a:moveTo>
              <a:lnTo>
                <a:pt x="143402" y="2186015"/>
              </a:lnTo>
              <a:lnTo>
                <a:pt x="143402" y="0"/>
              </a:lnTo>
              <a:lnTo>
                <a:pt x="28680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>
        <a:off x="879485" y="1257162"/>
        <a:ext cx="2204749" cy="110237"/>
      </dsp:txXfrm>
    </dsp:sp>
    <dsp:sp modelId="{B325A06F-D7AF-48D6-A433-D30945A84C4F}">
      <dsp:nvSpPr>
        <dsp:cNvPr id="0" name=""/>
        <dsp:cNvSpPr/>
      </dsp:nvSpPr>
      <dsp:spPr>
        <a:xfrm rot="16200000">
          <a:off x="469322" y="2186687"/>
          <a:ext cx="2301068" cy="437203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automated_tests</a:t>
          </a:r>
          <a:r>
            <a:rPr lang="en-GB" sz="1800" kern="1200" dirty="0" smtClean="0"/>
            <a:t>/</a:t>
          </a:r>
        </a:p>
      </dsp:txBody>
      <dsp:txXfrm>
        <a:off x="505756" y="2223121"/>
        <a:ext cx="2264634" cy="400769"/>
      </dsp:txXfrm>
    </dsp:sp>
    <dsp:sp modelId="{31066EA5-3788-412A-8DFC-F65B6009BADF}">
      <dsp:nvSpPr>
        <dsp:cNvPr id="0" name=""/>
        <dsp:cNvSpPr/>
      </dsp:nvSpPr>
      <dsp:spPr>
        <a:xfrm>
          <a:off x="2125263" y="671"/>
          <a:ext cx="1619201" cy="437203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documentation/</a:t>
          </a:r>
        </a:p>
      </dsp:txBody>
      <dsp:txXfrm>
        <a:off x="2125263" y="37105"/>
        <a:ext cx="1582767" cy="400769"/>
      </dsp:txXfrm>
    </dsp:sp>
    <dsp:sp modelId="{548BEBB0-D16C-432C-B6DC-C7FC389D01DC}">
      <dsp:nvSpPr>
        <dsp:cNvPr id="0" name=""/>
        <dsp:cNvSpPr/>
      </dsp:nvSpPr>
      <dsp:spPr>
        <a:xfrm>
          <a:off x="2125263" y="547175"/>
          <a:ext cx="1619201" cy="437203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pages/</a:t>
          </a:r>
        </a:p>
      </dsp:txBody>
      <dsp:txXfrm>
        <a:off x="2125263" y="583609"/>
        <a:ext cx="1582767" cy="400769"/>
      </dsp:txXfrm>
    </dsp:sp>
    <dsp:sp modelId="{E50C2439-5302-4073-A4A6-DD0B3CA2D779}">
      <dsp:nvSpPr>
        <dsp:cNvPr id="0" name=""/>
        <dsp:cNvSpPr/>
      </dsp:nvSpPr>
      <dsp:spPr>
        <a:xfrm>
          <a:off x="4031270" y="547175"/>
          <a:ext cx="1619201" cy="437203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tx1"/>
              </a:solidFill>
            </a:rPr>
            <a:t>LoginPage.js</a:t>
          </a:r>
        </a:p>
      </dsp:txBody>
      <dsp:txXfrm>
        <a:off x="4031270" y="621560"/>
        <a:ext cx="1393937" cy="346261"/>
      </dsp:txXfrm>
    </dsp:sp>
    <dsp:sp modelId="{A5B26C97-0E77-41FA-A583-0CC5586F7601}">
      <dsp:nvSpPr>
        <dsp:cNvPr id="0" name=""/>
        <dsp:cNvSpPr/>
      </dsp:nvSpPr>
      <dsp:spPr>
        <a:xfrm>
          <a:off x="2125263" y="1093679"/>
          <a:ext cx="1619201" cy="437203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helpers/</a:t>
          </a:r>
        </a:p>
      </dsp:txBody>
      <dsp:txXfrm>
        <a:off x="2125263" y="1130113"/>
        <a:ext cx="1582767" cy="400769"/>
      </dsp:txXfrm>
    </dsp:sp>
    <dsp:sp modelId="{1AEACB23-D78F-4B4D-A9E4-0DBACFC420C3}">
      <dsp:nvSpPr>
        <dsp:cNvPr id="0" name=""/>
        <dsp:cNvSpPr/>
      </dsp:nvSpPr>
      <dsp:spPr>
        <a:xfrm>
          <a:off x="4031270" y="1093679"/>
          <a:ext cx="1619201" cy="437203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tx1"/>
              </a:solidFill>
            </a:rPr>
            <a:t>Automation.js</a:t>
          </a:r>
        </a:p>
      </dsp:txBody>
      <dsp:txXfrm>
        <a:off x="4031270" y="1168064"/>
        <a:ext cx="1393937" cy="346261"/>
      </dsp:txXfrm>
    </dsp:sp>
    <dsp:sp modelId="{0A31862F-7E3F-46A2-99D4-B96370DB3536}">
      <dsp:nvSpPr>
        <dsp:cNvPr id="0" name=""/>
        <dsp:cNvSpPr/>
      </dsp:nvSpPr>
      <dsp:spPr>
        <a:xfrm>
          <a:off x="2125263" y="1640183"/>
          <a:ext cx="1619201" cy="437203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keywords/</a:t>
          </a:r>
          <a:endParaRPr lang="en-GB" sz="1100" kern="1200" dirty="0"/>
        </a:p>
      </dsp:txBody>
      <dsp:txXfrm>
        <a:off x="2125263" y="1676617"/>
        <a:ext cx="1582767" cy="400769"/>
      </dsp:txXfrm>
    </dsp:sp>
    <dsp:sp modelId="{7FFA155F-0FA2-4989-8D7F-60AF2E6F04E5}">
      <dsp:nvSpPr>
        <dsp:cNvPr id="0" name=""/>
        <dsp:cNvSpPr/>
      </dsp:nvSpPr>
      <dsp:spPr>
        <a:xfrm>
          <a:off x="4031270" y="1640183"/>
          <a:ext cx="1619201" cy="437203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tx1"/>
              </a:solidFill>
            </a:rPr>
            <a:t>AOM.keywords.js</a:t>
          </a:r>
          <a:endParaRPr lang="en-GB" sz="1100" kern="1200" dirty="0">
            <a:solidFill>
              <a:schemeClr val="tx1"/>
            </a:solidFill>
          </a:endParaRPr>
        </a:p>
      </dsp:txBody>
      <dsp:txXfrm>
        <a:off x="4031270" y="1714568"/>
        <a:ext cx="1393937" cy="346261"/>
      </dsp:txXfrm>
    </dsp:sp>
    <dsp:sp modelId="{EB125274-52C0-4A02-8826-AB14A67FBF68}">
      <dsp:nvSpPr>
        <dsp:cNvPr id="0" name=""/>
        <dsp:cNvSpPr/>
      </dsp:nvSpPr>
      <dsp:spPr>
        <a:xfrm>
          <a:off x="2125263" y="3826198"/>
          <a:ext cx="1619201" cy="437203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tests/</a:t>
          </a:r>
          <a:endParaRPr lang="en-GB" sz="1100" kern="1200" dirty="0"/>
        </a:p>
      </dsp:txBody>
      <dsp:txXfrm>
        <a:off x="2125263" y="3862632"/>
        <a:ext cx="1582767" cy="400769"/>
      </dsp:txXfrm>
    </dsp:sp>
    <dsp:sp modelId="{386D4363-5B6C-48F8-8046-C063024F0CD4}">
      <dsp:nvSpPr>
        <dsp:cNvPr id="0" name=""/>
        <dsp:cNvSpPr/>
      </dsp:nvSpPr>
      <dsp:spPr>
        <a:xfrm>
          <a:off x="4031270" y="2459939"/>
          <a:ext cx="1619201" cy="437203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err="1" smtClean="0"/>
            <a:t>TestData</a:t>
          </a:r>
          <a:r>
            <a:rPr lang="en-GB" sz="1100" kern="1200" dirty="0" smtClean="0"/>
            <a:t>/</a:t>
          </a:r>
          <a:endParaRPr lang="en-GB" sz="1100" kern="1200" dirty="0"/>
        </a:p>
      </dsp:txBody>
      <dsp:txXfrm>
        <a:off x="4031270" y="2496373"/>
        <a:ext cx="1582767" cy="400769"/>
      </dsp:txXfrm>
    </dsp:sp>
    <dsp:sp modelId="{29DBE660-6C98-40EF-8C86-F54F31F8182B}">
      <dsp:nvSpPr>
        <dsp:cNvPr id="0" name=""/>
        <dsp:cNvSpPr/>
      </dsp:nvSpPr>
      <dsp:spPr>
        <a:xfrm>
          <a:off x="5937277" y="2186687"/>
          <a:ext cx="1619201" cy="437203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tx1"/>
              </a:solidFill>
            </a:rPr>
            <a:t>SYSTEST.ATest.data.js</a:t>
          </a:r>
          <a:endParaRPr lang="en-GB" sz="1100" kern="1200" dirty="0">
            <a:solidFill>
              <a:schemeClr val="tx1"/>
            </a:solidFill>
          </a:endParaRPr>
        </a:p>
      </dsp:txBody>
      <dsp:txXfrm>
        <a:off x="5937277" y="2261072"/>
        <a:ext cx="1393937" cy="346261"/>
      </dsp:txXfrm>
    </dsp:sp>
    <dsp:sp modelId="{51F2C1C4-F328-4D39-A774-456D4686673D}">
      <dsp:nvSpPr>
        <dsp:cNvPr id="0" name=""/>
        <dsp:cNvSpPr/>
      </dsp:nvSpPr>
      <dsp:spPr>
        <a:xfrm>
          <a:off x="5937277" y="2733190"/>
          <a:ext cx="1619201" cy="437203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tx1"/>
              </a:solidFill>
            </a:rPr>
            <a:t>UAT.ATest.data.js</a:t>
          </a:r>
          <a:endParaRPr lang="en-GB" sz="1100" kern="1200" dirty="0">
            <a:solidFill>
              <a:schemeClr val="tx1"/>
            </a:solidFill>
          </a:endParaRPr>
        </a:p>
      </dsp:txBody>
      <dsp:txXfrm>
        <a:off x="5937277" y="2807575"/>
        <a:ext cx="1393937" cy="346261"/>
      </dsp:txXfrm>
    </dsp:sp>
    <dsp:sp modelId="{B40AA4D8-24DB-4085-BB8A-4C5627A5EA25}">
      <dsp:nvSpPr>
        <dsp:cNvPr id="0" name=""/>
        <dsp:cNvSpPr/>
      </dsp:nvSpPr>
      <dsp:spPr>
        <a:xfrm>
          <a:off x="4031270" y="3006442"/>
          <a:ext cx="1619201" cy="437203"/>
        </a:xfrm>
        <a:prstGeom prst="flowChart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tx1"/>
              </a:solidFill>
            </a:rPr>
            <a:t>TestData.xlsm</a:t>
          </a:r>
        </a:p>
      </dsp:txBody>
      <dsp:txXfrm>
        <a:off x="4031270" y="3006442"/>
        <a:ext cx="1619201" cy="350613"/>
      </dsp:txXfrm>
    </dsp:sp>
    <dsp:sp modelId="{0A0C409E-1FB7-4FC4-BA54-1BADF9669622}">
      <dsp:nvSpPr>
        <dsp:cNvPr id="0" name=""/>
        <dsp:cNvSpPr/>
      </dsp:nvSpPr>
      <dsp:spPr>
        <a:xfrm>
          <a:off x="4031270" y="3552946"/>
          <a:ext cx="1619201" cy="437203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err="1" smtClean="0"/>
            <a:t>ATest</a:t>
          </a:r>
          <a:r>
            <a:rPr lang="en-GB" sz="1100" kern="1200" dirty="0" smtClean="0"/>
            <a:t>/</a:t>
          </a:r>
          <a:endParaRPr lang="en-GB" sz="1100" kern="1200" dirty="0"/>
        </a:p>
      </dsp:txBody>
      <dsp:txXfrm>
        <a:off x="4031270" y="3589380"/>
        <a:ext cx="1582767" cy="400769"/>
      </dsp:txXfrm>
    </dsp:sp>
    <dsp:sp modelId="{48907906-511E-4F25-8C00-DE67752134DE}">
      <dsp:nvSpPr>
        <dsp:cNvPr id="0" name=""/>
        <dsp:cNvSpPr/>
      </dsp:nvSpPr>
      <dsp:spPr>
        <a:xfrm>
          <a:off x="5937277" y="3279694"/>
          <a:ext cx="1619201" cy="437203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tx1"/>
              </a:solidFill>
            </a:rPr>
            <a:t>initiator.pro.js</a:t>
          </a:r>
        </a:p>
      </dsp:txBody>
      <dsp:txXfrm>
        <a:off x="5937277" y="3354079"/>
        <a:ext cx="1393937" cy="346261"/>
      </dsp:txXfrm>
    </dsp:sp>
    <dsp:sp modelId="{873370CD-5C06-4BCA-B454-1B20B7C81246}">
      <dsp:nvSpPr>
        <dsp:cNvPr id="0" name=""/>
        <dsp:cNvSpPr/>
      </dsp:nvSpPr>
      <dsp:spPr>
        <a:xfrm>
          <a:off x="5937277" y="3826198"/>
          <a:ext cx="1619201" cy="437203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tx1"/>
              </a:solidFill>
            </a:rPr>
            <a:t>initiator.script.js</a:t>
          </a:r>
          <a:endParaRPr lang="en-GB" sz="1100" kern="1200" dirty="0">
            <a:solidFill>
              <a:schemeClr val="tx1"/>
            </a:solidFill>
          </a:endParaRPr>
        </a:p>
      </dsp:txBody>
      <dsp:txXfrm>
        <a:off x="5937277" y="3900583"/>
        <a:ext cx="1393937" cy="346261"/>
      </dsp:txXfrm>
    </dsp:sp>
    <dsp:sp modelId="{072B13D5-E7D1-49BE-86BF-CB74B7CF9D34}">
      <dsp:nvSpPr>
        <dsp:cNvPr id="0" name=""/>
        <dsp:cNvSpPr/>
      </dsp:nvSpPr>
      <dsp:spPr>
        <a:xfrm>
          <a:off x="4031270" y="4099450"/>
          <a:ext cx="1619201" cy="437203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tx1"/>
              </a:solidFill>
            </a:rPr>
            <a:t>ATest.xlsx</a:t>
          </a:r>
        </a:p>
      </dsp:txBody>
      <dsp:txXfrm>
        <a:off x="4031270" y="4173835"/>
        <a:ext cx="1393937" cy="346261"/>
      </dsp:txXfrm>
    </dsp:sp>
    <dsp:sp modelId="{9676B1F3-E520-4B9C-9242-283B23FBFF5D}">
      <dsp:nvSpPr>
        <dsp:cNvPr id="0" name=""/>
        <dsp:cNvSpPr/>
      </dsp:nvSpPr>
      <dsp:spPr>
        <a:xfrm>
          <a:off x="4031270" y="4645954"/>
          <a:ext cx="1598609" cy="437203"/>
        </a:xfrm>
        <a:prstGeom prst="flowChart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tx1"/>
              </a:solidFill>
            </a:rPr>
            <a:t>Vanilla.pro.js</a:t>
          </a:r>
          <a:endParaRPr lang="en-GB" sz="1100" kern="1200" dirty="0">
            <a:solidFill>
              <a:schemeClr val="tx1"/>
            </a:solidFill>
          </a:endParaRPr>
        </a:p>
      </dsp:txBody>
      <dsp:txXfrm>
        <a:off x="4031270" y="4645954"/>
        <a:ext cx="1598609" cy="350613"/>
      </dsp:txXfrm>
    </dsp:sp>
    <dsp:sp modelId="{0DD59D43-EF0F-4B18-AEBF-BA189EDB9B75}">
      <dsp:nvSpPr>
        <dsp:cNvPr id="0" name=""/>
        <dsp:cNvSpPr/>
      </dsp:nvSpPr>
      <dsp:spPr>
        <a:xfrm>
          <a:off x="4031270" y="5192458"/>
          <a:ext cx="1619201" cy="437203"/>
        </a:xfrm>
        <a:prstGeom prst="flowChart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tx1"/>
              </a:solidFill>
            </a:rPr>
            <a:t>GenerateScriptnPro.hta</a:t>
          </a:r>
        </a:p>
      </dsp:txBody>
      <dsp:txXfrm>
        <a:off x="4031270" y="5192458"/>
        <a:ext cx="1619201" cy="350613"/>
      </dsp:txXfrm>
    </dsp:sp>
    <dsp:sp modelId="{DB581C1F-BBD5-4295-8422-3423C0CC7014}">
      <dsp:nvSpPr>
        <dsp:cNvPr id="0" name=""/>
        <dsp:cNvSpPr/>
      </dsp:nvSpPr>
      <dsp:spPr>
        <a:xfrm>
          <a:off x="2125263" y="4372702"/>
          <a:ext cx="1619201" cy="437203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tx1"/>
              </a:solidFill>
            </a:rPr>
            <a:t> protractorConfig.js</a:t>
          </a:r>
        </a:p>
      </dsp:txBody>
      <dsp:txXfrm>
        <a:off x="2125263" y="4447087"/>
        <a:ext cx="1393937" cy="346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Parsley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56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931830"/>
          </a:xfrm>
        </p:spPr>
        <p:txBody>
          <a:bodyPr/>
          <a:lstStyle>
            <a:lvl1pPr algn="ctr">
              <a:defRPr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Parsley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239"/>
            <a:ext cx="10515600" cy="468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1939" cy="365125"/>
          </a:xfrm>
        </p:spPr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8717" y="6356350"/>
            <a:ext cx="8201609" cy="365125"/>
          </a:xfrm>
        </p:spPr>
        <p:txBody>
          <a:bodyPr/>
          <a:lstStyle>
            <a:lvl1pPr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A keyword-driven test framework for Protractor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5558" y="6356350"/>
            <a:ext cx="698241" cy="365125"/>
          </a:xfrm>
        </p:spPr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6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5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06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23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41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Parsley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7130"/>
            <a:ext cx="10515600" cy="459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073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0194" y="6356350"/>
            <a:ext cx="7768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238" y="6356350"/>
            <a:ext cx="867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09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pn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Parsley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keyword-driven test framework for Protractor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5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Parsley</a:t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1566" y="3404796"/>
            <a:ext cx="10748867" cy="3079979"/>
            <a:chOff x="457199" y="1473360"/>
            <a:chExt cx="10748867" cy="3079979"/>
          </a:xfrm>
        </p:grpSpPr>
        <p:sp>
          <p:nvSpPr>
            <p:cNvPr id="3" name="Rectangle 2"/>
            <p:cNvSpPr/>
            <p:nvPr/>
          </p:nvSpPr>
          <p:spPr>
            <a:xfrm>
              <a:off x="457199" y="1473360"/>
              <a:ext cx="10748867" cy="3079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714" y="1859368"/>
              <a:ext cx="4080510" cy="205054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5502" y="1775393"/>
              <a:ext cx="3991356" cy="231800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6957" y="1700741"/>
              <a:ext cx="4011930" cy="25991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</p:pic>
      </p:grpSp>
      <p:sp>
        <p:nvSpPr>
          <p:cNvPr id="10" name="Rectangle 9"/>
          <p:cNvSpPr/>
          <p:nvPr/>
        </p:nvSpPr>
        <p:spPr>
          <a:xfrm>
            <a:off x="301826" y="615820"/>
            <a:ext cx="2963887" cy="6597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A more complex test</a:t>
            </a:r>
            <a:endParaRPr lang="en-GB" sz="2400" b="1" dirty="0" smtClean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493238"/>
            <a:ext cx="10515600" cy="188552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This AOM </a:t>
            </a:r>
            <a:r>
              <a:rPr lang="en-GB" b="1" dirty="0" smtClean="0"/>
              <a:t>test involves interaction between three users (Participants)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An initiator and two aggressors</a:t>
            </a:r>
          </a:p>
          <a:p>
            <a:pPr marL="0" indent="0">
              <a:lnSpc>
                <a:spcPct val="160000"/>
              </a:lnSpc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748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06" y="1968210"/>
            <a:ext cx="6534557" cy="3313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Parsley</a:t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826" y="615820"/>
            <a:ext cx="2963888" cy="6597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The test as </a:t>
            </a:r>
            <a:r>
              <a:rPr lang="en-GB" sz="2400" b="1" dirty="0" err="1" smtClean="0">
                <a:solidFill>
                  <a:schemeClr val="tx1"/>
                </a:solidFill>
              </a:rPr>
              <a:t>Javascript</a:t>
            </a:r>
            <a:r>
              <a:rPr lang="en-GB" sz="2400" b="1" dirty="0" smtClean="0">
                <a:solidFill>
                  <a:schemeClr val="tx1"/>
                </a:solidFill>
              </a:rPr>
              <a:t> </a:t>
            </a:r>
            <a:endParaRPr lang="en-GB" sz="2400" b="1" dirty="0" smtClean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408913" y="1807153"/>
            <a:ext cx="3575223" cy="3826573"/>
            <a:chOff x="408920" y="1424595"/>
            <a:chExt cx="2708071" cy="289845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920" y="1424595"/>
              <a:ext cx="1557719" cy="28984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673" y="3467952"/>
              <a:ext cx="2657318" cy="7744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4362898" y="1805849"/>
            <a:ext cx="3609752" cy="3826573"/>
            <a:chOff x="3948333" y="1424595"/>
            <a:chExt cx="2734227" cy="289845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8333" y="1424595"/>
              <a:ext cx="1557719" cy="28984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5242" y="3469010"/>
              <a:ext cx="2657318" cy="7744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8374144" y="1805848"/>
            <a:ext cx="3578290" cy="3826573"/>
            <a:chOff x="8439467" y="1496129"/>
            <a:chExt cx="2710396" cy="289845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9467" y="1496129"/>
              <a:ext cx="1557719" cy="28984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2545" y="3526746"/>
              <a:ext cx="2657318" cy="788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07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Parsley</a:t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1827" y="274442"/>
            <a:ext cx="2394720" cy="1001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Use keyword and </a:t>
            </a:r>
            <a:r>
              <a:rPr lang="en-GB" sz="2400" b="1" dirty="0" err="1" smtClean="0">
                <a:solidFill>
                  <a:schemeClr val="tx1"/>
                </a:solidFill>
              </a:rPr>
              <a:t>async</a:t>
            </a:r>
            <a:r>
              <a:rPr lang="en-GB" sz="2400" b="1" dirty="0" smtClean="0">
                <a:solidFill>
                  <a:schemeClr val="tx1"/>
                </a:solidFill>
              </a:rPr>
              <a:t> from </a:t>
            </a:r>
            <a:r>
              <a:rPr lang="en-GB" sz="2400" b="1" dirty="0" err="1" smtClean="0">
                <a:solidFill>
                  <a:schemeClr val="tx1"/>
                </a:solidFill>
              </a:rPr>
              <a:t>npm</a:t>
            </a:r>
            <a:r>
              <a:rPr lang="en-GB" sz="2400" b="1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7" y="1552738"/>
            <a:ext cx="5686425" cy="483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2738"/>
            <a:ext cx="56864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4129" y="831040"/>
            <a:ext cx="11289177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require("../../helpers/automation.js");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new Automation();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key = require('keyword'); // keyword functionality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Dictionary = require('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dictionaryjs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Dictionary();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require("../../tests/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browser.params.testEnv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".</a:t>
            </a:r>
            <a:r>
              <a:rPr lang="en-GB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vanillaTestName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.data.js");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testData.load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 catch(err) { 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describe('</a:t>
            </a:r>
            <a:r>
              <a:rPr lang="en-GB" sz="105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', function () {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automation.using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("running </a:t>
            </a:r>
            <a:r>
              <a:rPr lang="en-GB" sz="105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 script", require('./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.script.js'),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(step)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step.action.substring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step.action.indexOf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('.'));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property in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hasOwnProperty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(property))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automation.resolveParams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//Load keyword file (name must be in the form 'object.keywords.js'). "try" handles exception when loading same object.keywords.js file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try { key(require('../../keywords/'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'.keywords.js')); } catch(err) {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it("Step 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iStep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++ + ": Keyword="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", Data=["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"]",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step.action.slice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(0,1) != '#')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key.run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).then(function () { });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}, 600000);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600000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55" y="99675"/>
            <a:ext cx="10515600" cy="931830"/>
          </a:xfrm>
        </p:spPr>
        <p:txBody>
          <a:bodyPr>
            <a:normAutofit fontScale="90000"/>
          </a:bodyPr>
          <a:lstStyle/>
          <a:p>
            <a:r>
              <a:rPr lang="en-GB" dirty="0"/>
              <a:t>Parsley</a:t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3642304" y="1396437"/>
            <a:ext cx="3181829" cy="593411"/>
          </a:xfrm>
          <a:prstGeom prst="borderCallout1">
            <a:avLst>
              <a:gd name="adj1" fmla="val 48750"/>
              <a:gd name="adj2" fmla="val 0"/>
              <a:gd name="adj3" fmla="val 317909"/>
              <a:gd name="adj4" fmla="val -4510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specification is generated by replacing “vanilla…” with the test name.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3732" y="2141029"/>
            <a:ext cx="1126067" cy="204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1399" y="3284774"/>
            <a:ext cx="1253067" cy="195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6134" y="3589925"/>
            <a:ext cx="1253066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38799" y="3589925"/>
            <a:ext cx="1278468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3" name="Line Callout 1 22"/>
          <p:cNvSpPr/>
          <p:nvPr/>
        </p:nvSpPr>
        <p:spPr>
          <a:xfrm>
            <a:off x="8185362" y="1174176"/>
            <a:ext cx="1712171" cy="409091"/>
          </a:xfrm>
          <a:prstGeom prst="borderCallout1">
            <a:avLst>
              <a:gd name="adj1" fmla="val 48750"/>
              <a:gd name="adj2" fmla="val 0"/>
              <a:gd name="adj3" fmla="val 240253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data for this test</a:t>
            </a:r>
          </a:p>
        </p:txBody>
      </p:sp>
      <p:sp>
        <p:nvSpPr>
          <p:cNvPr id="24" name="Line Callout 1 23"/>
          <p:cNvSpPr/>
          <p:nvPr/>
        </p:nvSpPr>
        <p:spPr>
          <a:xfrm>
            <a:off x="7914429" y="3957263"/>
            <a:ext cx="1712171" cy="409091"/>
          </a:xfrm>
          <a:prstGeom prst="borderCallout1">
            <a:avLst>
              <a:gd name="adj1" fmla="val 48750"/>
              <a:gd name="adj2" fmla="val 0"/>
              <a:gd name="adj3" fmla="val -32938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keywords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23699"/>
            <a:ext cx="2853267" cy="746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Vanilla test specification 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.</a:t>
            </a:r>
            <a:r>
              <a:rPr lang="en-GB" sz="2000" b="1" dirty="0" smtClean="0">
                <a:solidFill>
                  <a:schemeClr val="tx1"/>
                </a:solidFill>
              </a:rPr>
              <a:t>\tests\vanilla.pro.js</a:t>
            </a:r>
          </a:p>
        </p:txBody>
      </p:sp>
    </p:spTree>
    <p:extLst>
      <p:ext uri="{BB962C8B-B14F-4D97-AF65-F5344CB8AC3E}">
        <p14:creationId xmlns:p14="http://schemas.microsoft.com/office/powerpoint/2010/main" val="10496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23698"/>
            <a:ext cx="5079998" cy="738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Generated </a:t>
            </a:r>
            <a:r>
              <a:rPr lang="en-GB" sz="2000" b="1" dirty="0">
                <a:solidFill>
                  <a:schemeClr val="tx1"/>
                </a:solidFill>
              </a:rPr>
              <a:t>test </a:t>
            </a:r>
            <a:r>
              <a:rPr lang="en-GB" sz="2000" b="1" dirty="0" smtClean="0">
                <a:solidFill>
                  <a:schemeClr val="tx1"/>
                </a:solidFill>
              </a:rPr>
              <a:t>specification 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.</a:t>
            </a:r>
            <a:r>
              <a:rPr lang="en-GB" sz="2000" b="1" dirty="0" smtClean="0">
                <a:solidFill>
                  <a:schemeClr val="tx1"/>
                </a:solidFill>
              </a:rPr>
              <a:t>\tests\</a:t>
            </a:r>
            <a:r>
              <a:rPr lang="en-GB" sz="2000" b="1" dirty="0" err="1" smtClean="0">
                <a:solidFill>
                  <a:schemeClr val="tx1"/>
                </a:solidFill>
              </a:rPr>
              <a:t>OrderCreateAsPrincipal</a:t>
            </a:r>
            <a:r>
              <a:rPr lang="en-GB" sz="2000" b="1" dirty="0" smtClean="0">
                <a:solidFill>
                  <a:schemeClr val="tx1"/>
                </a:solidFill>
              </a:rPr>
              <a:t>\Intiator.pro.js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129" y="831040"/>
            <a:ext cx="11289177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require("../../helpers/automation.js");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new Automation();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key = require('keyword'); // keyword functionality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Dictionary = require('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dictionaryjs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Dictionary();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require("../../tests/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browser.params.testEnv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OrderCreateAsPrincipal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.data.js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testData.load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 catch(err) { 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describe(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Initiator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() {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automation.using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("running </a:t>
            </a:r>
            <a:r>
              <a:rPr lang="en-GB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Initiator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 script", require('./</a:t>
            </a:r>
            <a:r>
              <a:rPr lang="en-GB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Initiator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.script.js'),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(step)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step.action.substring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step.action.indexOf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('.'));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property in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hasOwnProperty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(property))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automation.resolveParams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//Load keyword file (name must be in the form 'object.keywords.js'). "try" handles exception when loading same object.keywords.js file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try { key(require('../../keywords/'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'.keywords.js')); } catch(err) {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it("Step 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iStep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++ + ": Keyword="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", Data=["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"]",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step.action.slice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(0,1) != '#')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key.run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).then(function () { });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}, 600000);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600000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55" y="99675"/>
            <a:ext cx="10515600" cy="931830"/>
          </a:xfrm>
        </p:spPr>
        <p:txBody>
          <a:bodyPr>
            <a:normAutofit fontScale="90000"/>
          </a:bodyPr>
          <a:lstStyle/>
          <a:p>
            <a:r>
              <a:rPr lang="en-GB" dirty="0"/>
              <a:t>Parsley</a:t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3733" y="2141030"/>
            <a:ext cx="1693334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1399" y="3284774"/>
            <a:ext cx="694267" cy="195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6133" y="3589925"/>
            <a:ext cx="685799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79998" y="3581517"/>
            <a:ext cx="660402" cy="204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8185362" y="1174176"/>
            <a:ext cx="1712171" cy="409091"/>
          </a:xfrm>
          <a:prstGeom prst="borderCallout1">
            <a:avLst>
              <a:gd name="adj1" fmla="val 48750"/>
              <a:gd name="adj2" fmla="val 0"/>
              <a:gd name="adj3" fmla="val 240253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data for this test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7914429" y="3957263"/>
            <a:ext cx="1712171" cy="409091"/>
          </a:xfrm>
          <a:prstGeom prst="borderCallout1">
            <a:avLst>
              <a:gd name="adj1" fmla="val 48750"/>
              <a:gd name="adj2" fmla="val 0"/>
              <a:gd name="adj3" fmla="val -41216"/>
              <a:gd name="adj4" fmla="val -1269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keywords</a:t>
            </a:r>
          </a:p>
        </p:txBody>
      </p:sp>
    </p:spTree>
    <p:extLst>
      <p:ext uri="{BB962C8B-B14F-4D97-AF65-F5344CB8AC3E}">
        <p14:creationId xmlns:p14="http://schemas.microsoft.com/office/powerpoint/2010/main" val="7525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01600" y="362365"/>
            <a:ext cx="3191933" cy="738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Test script </a:t>
            </a:r>
            <a:r>
              <a:rPr lang="en-GB" sz="2000" b="1" dirty="0">
                <a:solidFill>
                  <a:schemeClr val="tx1"/>
                </a:solidFill>
              </a:rPr>
              <a:t>spreadsheet OrderCreateAsPrincipal.xlsx</a:t>
            </a:r>
            <a:endParaRPr lang="en-GB" sz="2000" b="1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55" y="99675"/>
            <a:ext cx="10515600" cy="931830"/>
          </a:xfrm>
        </p:spPr>
        <p:txBody>
          <a:bodyPr>
            <a:normAutofit fontScale="90000"/>
          </a:bodyPr>
          <a:lstStyle/>
          <a:p>
            <a:r>
              <a:rPr lang="en-GB" dirty="0"/>
              <a:t>Parsley</a:t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" y="2091323"/>
            <a:ext cx="12140375" cy="3247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14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1599" y="106408"/>
            <a:ext cx="5427133" cy="738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Generated </a:t>
            </a:r>
            <a:r>
              <a:rPr lang="en-GB" sz="2000" b="1" dirty="0">
                <a:solidFill>
                  <a:schemeClr val="tx1"/>
                </a:solidFill>
              </a:rPr>
              <a:t>test </a:t>
            </a:r>
            <a:r>
              <a:rPr lang="en-GB" sz="2000" b="1" dirty="0" smtClean="0">
                <a:solidFill>
                  <a:schemeClr val="tx1"/>
                </a:solidFill>
              </a:rPr>
              <a:t>specification 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.</a:t>
            </a:r>
            <a:r>
              <a:rPr lang="en-GB" sz="2000" b="1" dirty="0" smtClean="0">
                <a:solidFill>
                  <a:schemeClr val="tx1"/>
                </a:solidFill>
              </a:rPr>
              <a:t>\tests\</a:t>
            </a:r>
            <a:r>
              <a:rPr lang="en-GB" sz="2000" b="1" dirty="0" err="1" smtClean="0">
                <a:solidFill>
                  <a:schemeClr val="tx1"/>
                </a:solidFill>
              </a:rPr>
              <a:t>OrderCreateAsPrincipal</a:t>
            </a:r>
            <a:r>
              <a:rPr lang="en-GB" sz="2000" b="1" dirty="0" smtClean="0">
                <a:solidFill>
                  <a:schemeClr val="tx1"/>
                </a:solidFill>
              </a:rPr>
              <a:t>\Intiator.script.js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6828" y="1963335"/>
            <a:ext cx="12453172" cy="433965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endParaRPr lang="en-GB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Initiator = [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[{action:'#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AOM.Start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browser: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'chrome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url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:'http://web.aom.com/#/Dashboard'}]}],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[{action:'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AOM.Signin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:[{username:'#INITIATOR.USERNAME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#',  password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:'#INITIATOR.PASSWORD#'}]}],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[{action:'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Order.Create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product:'NAPHTHA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CIF NWE - 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OUTRIGHT',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bidask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'BID', quantity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:'#QUANTITY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#',  price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:'#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BIDPRICE#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[{action:'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Order.CheckInStackWithColour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product:'NAPHTHA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CIF NWE - OUTRIGHT',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bidask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:'BID', quantity:'#QUANTITY#',</a:t>
            </a:r>
          </a:p>
          <a:p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[{action:'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Order.Create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product:'NAPHTHA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CIF NWE - OUTRIGHT',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bidask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:'ASK', quantity:'#QUANTITY#',</a:t>
            </a:r>
          </a:p>
          <a:p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[{action:'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Order.CheckInStackWithColour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product:'NAPHTHA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CIF NWE - OUTRIGHT',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bidask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:'ASK', quantity:'#QUANTITY#'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[{action:'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Order.Create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product:'NAPHTHA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CIF NWE - 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bidask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'BID', quantity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:'#QUANTITY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#',  price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:'#BIDPRICE2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#'</a:t>
            </a:r>
            <a:endParaRPr lang="en-GB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[{action:'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Order.CheckInStackWithColour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product:'NAPHTHA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CIF NWE - 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bidask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'BID', quantity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:'#QUANTITY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#', 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[{action:'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Order.Create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product:'NAPHTHA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CIF NWE - 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bidask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'ASK', quantity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:'#QUANTITY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#',</a:t>
            </a:r>
            <a:endParaRPr lang="en-GB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[{action:'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Order.CheckInStackWithColour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product:'NAPHTHA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CIF NWE - 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bidask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'ASK', quantity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:'#QUANTITY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#',</a:t>
            </a:r>
            <a:endParaRPr lang="en-GB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[{action:'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AOM.Signout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:[{none:''}]}],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[{action:'</a:t>
            </a:r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AOM.End</a:t>
            </a:r>
            <a:r>
              <a:rPr lang="en-GB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:[{none:''}]}]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GB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module.exports</a:t>
            </a:r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Initiator;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614" y="316981"/>
            <a:ext cx="10515600" cy="93183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Parsley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727" y="1571121"/>
            <a:ext cx="10628605" cy="1323439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Initiator = [</a:t>
            </a:r>
          </a:p>
          <a:p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action:'#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AOM.Start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:[{browser:'chrome',url:'http://web.aom.com/#/Dashboard'}]}],</a:t>
            </a:r>
          </a:p>
          <a:p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action:'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AOM.Signin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:[{username:'#INITIATOR.USERNAME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#', password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:'#INITIATOR.PASSWORD#'}]}],</a:t>
            </a:r>
          </a:p>
          <a:p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action:'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Order.Create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product:'NAPHTHA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CIF NWE - OUTRIGHT',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bidask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BID',quantity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:'#QUANTITY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#', price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:'#BIDPRICE1#',deliverystart:'01/01/2015',deliveryend:'05/01/2015',broker:'BrokerCo #1',notes:'Notes: BID, #QUANTITY#, #BIDPRICE1#, 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BrokerCo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#1',colour:'#STKCLRMINE#'}]}],</a:t>
            </a:r>
          </a:p>
          <a:p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action:'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Order.CheckInStackWithColour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product:'NAPHTHA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CIF NWE - OUTRIGHT',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bidask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BID',quantity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:'#QUANTITY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#', price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:'#BIDPRICE1#',deliverystart:'01/01/2015',deliveryend:'05/01/2015',broker:'BrokerCo #1',notes:'Notes: BID, #QUANTITY#, #BIDPRICE1#, 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BrokerCo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#1',colour:'#STKCLRMINE#'}]}],</a:t>
            </a:r>
          </a:p>
          <a:p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action:'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Order.Create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product:'NAPHTHA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CIF NWE - OUTRIGHT',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bidask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ASK',quantity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:'#QUANTITY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#', price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:'#ASKPRICE1#',deliverystart:'01/01/2015',deliveryend:'05/01/2015',broker:'BrokerCo #1',notes:'Notes: ASK, #QUANTITY#, #ASKPRICE1#, 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BrokerCo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#1',colour:'#STKCLRMINE#'}]}],</a:t>
            </a:r>
          </a:p>
          <a:p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action:'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Order.CheckInStackWithColour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product:'NAPHTHA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CIF NWE - OUTRIGHT',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bidask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ASK',quantity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:'#QUANTITY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#', price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:'#ASKPRICE1#',deliverystart:'01/01/2015',deliveryend:'05/01/2015',broker:'BrokerCo #1',notes:'Notes: ASK, #QUANTITY#, #ASKPRICE1#, 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BrokerCo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#1',colour:'#STKCLRMINE#'}]}],</a:t>
            </a:r>
          </a:p>
          <a:p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action:'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Order.Create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product:'NAPHTHA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CIF NWE - DIFF',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bidask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BID',quantity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:'#QUANTITY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#', price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:'#BIDPRICE2#',deliverystart:'01/01/2015',deliveryend:'05/01/2015',broker:'BrokerCo #1',notes:'Notes: BID, #QUANTITY#, #BIDPRICE2#, 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BrokerCo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#1',colour:'#STKCLRMINE#'}]}],</a:t>
            </a:r>
          </a:p>
          <a:p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action:'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Order.CheckInStackWithColour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product:'NAPHTHA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CIF NWE - DIFF',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bidask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BID',quantity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:'#QUANTITY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#', price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:'#BIDPRICE2#',deliverystart:'01/01/2015',deliveryend:'05/01/2015',broker:'BrokerCo #1',notes:'Notes: BID, #QUANTITY#, #BIDPRICE2#, 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BrokerCo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#1',colour:'#STKCLRMINE#'}]}],</a:t>
            </a:r>
          </a:p>
          <a:p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action:'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Order.Create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product:'NAPHTHA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CIF NWE - DIFF',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bidask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ASK',quantity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:'#QUANTITY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#', price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:'#ASKPRICE2#',deliverystart:'01/01/2015',deliveryend:'05/01/2015',broker:'BrokerCo #1',notes:'Notes: ASK, #QUANTITY#, #ASKPRICE2#, 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BrokerCo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#1',colour:'#STKCLRMINE#'}]}],</a:t>
            </a:r>
          </a:p>
          <a:p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action:'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Order.CheckInStackWithColour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product:'NAPHTHA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CIF NWE - DIFF',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bidask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ASK',quantity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:'#QUANTITY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#', price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:'#ASKPRICE2#',deliverystart:'01/01/2015',deliveryend:'05/01/2015',broker:'BrokerCo #1',notes:'Notes: ASK, #QUANTITY#, #ASKPRICE2#, 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BrokerCo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#1',colour:'#STKCLRMINE#'}]}],</a:t>
            </a:r>
          </a:p>
          <a:p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action:'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AOM.Signout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:[{none:''}]}],</a:t>
            </a:r>
          </a:p>
          <a:p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action:'</a:t>
            </a:r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AOM.End</a:t>
            </a:r>
            <a:r>
              <a:rPr lang="en-GB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:[{none:''}]}]</a:t>
            </a:r>
          </a:p>
          <a:p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GB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500" dirty="0" err="1">
                <a:latin typeface="Consolas" panose="020B0609020204030204" pitchFamily="49" charset="0"/>
                <a:cs typeface="Consolas" panose="020B0609020204030204" pitchFamily="49" charset="0"/>
              </a:rPr>
              <a:t>module.exports</a:t>
            </a:r>
            <a:r>
              <a:rPr lang="en-GB" sz="500" dirty="0">
                <a:latin typeface="Consolas" panose="020B0609020204030204" pitchFamily="49" charset="0"/>
                <a:cs typeface="Consolas" panose="020B0609020204030204" pitchFamily="49" charset="0"/>
              </a:rPr>
              <a:t> = Initiator;</a:t>
            </a:r>
          </a:p>
        </p:txBody>
      </p:sp>
      <p:sp>
        <p:nvSpPr>
          <p:cNvPr id="3" name="Rectangle 2"/>
          <p:cNvSpPr/>
          <p:nvPr/>
        </p:nvSpPr>
        <p:spPr>
          <a:xfrm>
            <a:off x="246828" y="3183467"/>
            <a:ext cx="12453172" cy="3119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Parsley</a:t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4" name="Rectangle 3"/>
          <p:cNvSpPr/>
          <p:nvPr/>
        </p:nvSpPr>
        <p:spPr>
          <a:xfrm>
            <a:off x="4952999" y="2920691"/>
            <a:ext cx="2074333" cy="914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End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Parsley</a:t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For testing AngularJS web applications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Uses Protractor to run the tests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But Protractor is a framework already – isn’t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456258"/>
            <a:ext cx="1874937" cy="58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What is it?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Parsley</a:t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GB" b="1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No need to write Jasmine “describe” and “it” program code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A test is a sequence of actions (keywords) and data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Keywords are reusable (like a set of building-blocks)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Excel is used for productivity during test design and assembly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JavaScript files are generated for run-time execution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456258"/>
            <a:ext cx="1625082" cy="58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But why?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6695506" y="5496366"/>
            <a:ext cx="1728827" cy="836704"/>
            <a:chOff x="6695506" y="5496366"/>
            <a:chExt cx="1728827" cy="836704"/>
          </a:xfrm>
        </p:grpSpPr>
        <p:sp>
          <p:nvSpPr>
            <p:cNvPr id="79" name="Flowchart: Process 78"/>
            <p:cNvSpPr/>
            <p:nvPr/>
          </p:nvSpPr>
          <p:spPr>
            <a:xfrm>
              <a:off x="6695506" y="5496366"/>
              <a:ext cx="1728827" cy="836704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TeamCity Agent</a:t>
              </a:r>
            </a:p>
          </p:txBody>
        </p:sp>
        <p:sp>
          <p:nvSpPr>
            <p:cNvPr id="78" name="Flowchart: Process 77"/>
            <p:cNvSpPr/>
            <p:nvPr/>
          </p:nvSpPr>
          <p:spPr>
            <a:xfrm>
              <a:off x="7354556" y="5821146"/>
              <a:ext cx="961053" cy="371864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Protractor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37" y="-21028"/>
            <a:ext cx="10515600" cy="918173"/>
          </a:xfrm>
        </p:spPr>
        <p:txBody>
          <a:bodyPr>
            <a:normAutofit fontScale="90000"/>
          </a:bodyPr>
          <a:lstStyle/>
          <a:p>
            <a:r>
              <a:rPr lang="en-GB" dirty="0"/>
              <a:t>Parsley</a:t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8926087" y="3379174"/>
            <a:ext cx="1101012" cy="811763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.data.js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0" name="Flowchart: Multidocument 9"/>
          <p:cNvSpPr/>
          <p:nvPr/>
        </p:nvSpPr>
        <p:spPr>
          <a:xfrm>
            <a:off x="3704986" y="3379174"/>
            <a:ext cx="1101012" cy="811763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.script.js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2371765" y="3379175"/>
            <a:ext cx="1101012" cy="811763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.pro.js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9" idx="2"/>
            <a:endCxn id="11" idx="0"/>
          </p:cNvCxnSpPr>
          <p:nvPr/>
        </p:nvCxnSpPr>
        <p:spPr>
          <a:xfrm flipH="1">
            <a:off x="2998017" y="2902030"/>
            <a:ext cx="659223" cy="477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9" idx="2"/>
            <a:endCxn id="10" idx="0"/>
          </p:cNvCxnSpPr>
          <p:nvPr/>
        </p:nvCxnSpPr>
        <p:spPr>
          <a:xfrm>
            <a:off x="3657240" y="2902030"/>
            <a:ext cx="673998" cy="477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 flipH="1">
            <a:off x="9552339" y="2913241"/>
            <a:ext cx="457" cy="465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3892756" y="5411696"/>
            <a:ext cx="1708211" cy="987556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TeamCity Server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10" idx="2"/>
            <a:endCxn id="52" idx="1"/>
          </p:cNvCxnSpPr>
          <p:nvPr/>
        </p:nvCxnSpPr>
        <p:spPr>
          <a:xfrm rot="16200000" flipH="1">
            <a:off x="4754784" y="3584342"/>
            <a:ext cx="424134" cy="15758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52" idx="1"/>
          </p:cNvCxnSpPr>
          <p:nvPr/>
        </p:nvCxnSpPr>
        <p:spPr>
          <a:xfrm rot="16200000" flipH="1">
            <a:off x="4088174" y="2917731"/>
            <a:ext cx="424133" cy="29090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2"/>
            <a:endCxn id="52" idx="1"/>
          </p:cNvCxnSpPr>
          <p:nvPr/>
        </p:nvCxnSpPr>
        <p:spPr>
          <a:xfrm rot="5400000">
            <a:off x="7365335" y="2549632"/>
            <a:ext cx="424134" cy="36452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3163351" y="3006378"/>
            <a:ext cx="961053" cy="193335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2. Generate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9071812" y="3043934"/>
            <a:ext cx="961053" cy="193335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2. Generate</a:t>
            </a:r>
            <a:endParaRPr lang="en-GB" sz="1200" b="1" dirty="0">
              <a:solidFill>
                <a:schemeClr val="tx1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56337" y="1041573"/>
            <a:ext cx="5891740" cy="1860457"/>
            <a:chOff x="72133" y="1041573"/>
            <a:chExt cx="5891740" cy="186045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198" y="1228011"/>
              <a:ext cx="5781675" cy="167401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33" y="1101012"/>
              <a:ext cx="5781675" cy="1674019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50" name="Flowchart: Process 49"/>
            <p:cNvSpPr/>
            <p:nvPr/>
          </p:nvSpPr>
          <p:spPr>
            <a:xfrm>
              <a:off x="1920315" y="1041573"/>
              <a:ext cx="2155414" cy="152745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>
                  <a:solidFill>
                    <a:schemeClr val="tx1"/>
                  </a:solidFill>
                </a:rPr>
                <a:t>OrderCreateAsPrincipal.xlsx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257271" y="271016"/>
            <a:ext cx="4591050" cy="2642225"/>
            <a:chOff x="7257271" y="271016"/>
            <a:chExt cx="4591050" cy="26422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7271" y="341491"/>
              <a:ext cx="4591050" cy="2571750"/>
            </a:xfrm>
            <a:prstGeom prst="rect">
              <a:avLst/>
            </a:prstGeom>
          </p:spPr>
        </p:pic>
        <p:sp>
          <p:nvSpPr>
            <p:cNvPr id="51" name="Flowchart: Process 50"/>
            <p:cNvSpPr/>
            <p:nvPr/>
          </p:nvSpPr>
          <p:spPr>
            <a:xfrm>
              <a:off x="8631933" y="271016"/>
              <a:ext cx="2155414" cy="15274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 smtClean="0">
                  <a:solidFill>
                    <a:schemeClr val="tx1"/>
                  </a:solidFill>
                </a:rPr>
                <a:t>TestData.xlsm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Flowchart: Magnetic Disk 51"/>
          <p:cNvSpPr/>
          <p:nvPr/>
        </p:nvSpPr>
        <p:spPr>
          <a:xfrm>
            <a:off x="5393267" y="4584329"/>
            <a:ext cx="723008" cy="485218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GitHub</a:t>
            </a:r>
          </a:p>
        </p:txBody>
      </p:sp>
      <p:cxnSp>
        <p:nvCxnSpPr>
          <p:cNvPr id="81" name="Elbow Connector 80"/>
          <p:cNvCxnSpPr>
            <a:stCxn id="52" idx="3"/>
            <a:endCxn id="23" idx="0"/>
          </p:cNvCxnSpPr>
          <p:nvPr/>
        </p:nvCxnSpPr>
        <p:spPr>
          <a:xfrm rot="5400000">
            <a:off x="5079743" y="4736667"/>
            <a:ext cx="342149" cy="10079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3" idx="3"/>
            <a:endCxn id="79" idx="1"/>
          </p:cNvCxnSpPr>
          <p:nvPr/>
        </p:nvCxnSpPr>
        <p:spPr>
          <a:xfrm>
            <a:off x="5600967" y="5905474"/>
            <a:ext cx="1094539" cy="9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79" idx="2"/>
            <a:endCxn id="23" idx="2"/>
          </p:cNvCxnSpPr>
          <p:nvPr/>
        </p:nvCxnSpPr>
        <p:spPr>
          <a:xfrm rot="5400000">
            <a:off x="6120300" y="4959632"/>
            <a:ext cx="66182" cy="2813058"/>
          </a:xfrm>
          <a:prstGeom prst="bentConnector3">
            <a:avLst>
              <a:gd name="adj1" fmla="val 4454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Process 151"/>
          <p:cNvSpPr/>
          <p:nvPr/>
        </p:nvSpPr>
        <p:spPr>
          <a:xfrm>
            <a:off x="3564467" y="5821146"/>
            <a:ext cx="691025" cy="21558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4. Run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3" name="Flowchart: Process 152"/>
          <p:cNvSpPr/>
          <p:nvPr/>
        </p:nvSpPr>
        <p:spPr>
          <a:xfrm>
            <a:off x="560873" y="2437269"/>
            <a:ext cx="1115527" cy="193334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1. Create/Edit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5" name="Flowchart: Process 154"/>
          <p:cNvSpPr/>
          <p:nvPr/>
        </p:nvSpPr>
        <p:spPr>
          <a:xfrm>
            <a:off x="5418666" y="4210147"/>
            <a:ext cx="691025" cy="21558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3. Push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6" name="Flowchart: Process 155"/>
          <p:cNvSpPr/>
          <p:nvPr/>
        </p:nvSpPr>
        <p:spPr>
          <a:xfrm>
            <a:off x="7147206" y="2437269"/>
            <a:ext cx="1115527" cy="193334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1. Create/Edit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4604" y="4821265"/>
            <a:ext cx="1646204" cy="12154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Not really as complicated as it looks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4603" y="177064"/>
            <a:ext cx="2217162" cy="720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Overall view of all the parts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49496508"/>
              </p:ext>
            </p:extLst>
          </p:nvPr>
        </p:nvGraphicFramePr>
        <p:xfrm>
          <a:off x="2563279" y="1428773"/>
          <a:ext cx="1922302" cy="113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91342430"/>
              </p:ext>
            </p:extLst>
          </p:nvPr>
        </p:nvGraphicFramePr>
        <p:xfrm>
          <a:off x="5458342" y="5820804"/>
          <a:ext cx="1439605" cy="967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667822800"/>
              </p:ext>
            </p:extLst>
          </p:nvPr>
        </p:nvGraphicFramePr>
        <p:xfrm>
          <a:off x="4894920" y="2929812"/>
          <a:ext cx="3099433" cy="143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846230532"/>
              </p:ext>
            </p:extLst>
          </p:nvPr>
        </p:nvGraphicFramePr>
        <p:xfrm>
          <a:off x="8584624" y="1254602"/>
          <a:ext cx="1922302" cy="113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  <p:extLst>
      <p:ext uri="{BB962C8B-B14F-4D97-AF65-F5344CB8AC3E}">
        <p14:creationId xmlns:p14="http://schemas.microsoft.com/office/powerpoint/2010/main" val="22994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58104" y="4402890"/>
            <a:ext cx="11732596" cy="2435323"/>
            <a:chOff x="5350933" y="4826001"/>
            <a:chExt cx="6705898" cy="2435323"/>
          </a:xfrm>
        </p:grpSpPr>
        <p:sp>
          <p:nvSpPr>
            <p:cNvPr id="34" name="Rectangle 33"/>
            <p:cNvSpPr/>
            <p:nvPr/>
          </p:nvSpPr>
          <p:spPr>
            <a:xfrm>
              <a:off x="5350933" y="4953000"/>
              <a:ext cx="6705898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Initiator = [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action:'#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AOM.Start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:[{browser:'chrome',url:'http://web.aom.com/#/Dashboard'}]}],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AOM.Signin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:[{username:'#INITIATOR.USERNAME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#', password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:'#INITIATOR.PASSWORD#'}]}],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Order.Create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product:'NAPHTHA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CIF NWE - OUTRIGHT',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bidask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BID',quantity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:'#QUANTITY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#', price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:'#BIDPRICE1#',deliverystart:'01/01/2015',deliveryend:'05/01/2015',broker:'BrokerCo #1',notes:'Notes: BID, #QUANTITY#, #BIDPRICE1#, 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BrokerCo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#1',colour:'#STKCLRMINE#'}]}],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Order.CheckInStackWithColour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product:'NAPHTHA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CIF NWE - OUTRIGHT',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bidask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BID',quantity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:'#QUANTITY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#', price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:'#BIDPRICE1#',deliverystart:'01/01/2015',deliveryend:'05/01/2015',broker:'BrokerCo #1',notes:'Notes: BID, #QUANTITY#, #BIDPRICE1#, 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BrokerCo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#1',colour:'#STKCLRMINE#'}]}],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Order.Create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product:'NAPHTHA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CIF NWE - OUTRIGHT',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bidask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ASK',quantity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:'#QUANTITY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#', price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:'#ASKPRICE1#',deliverystart:'01/01/2015',deliveryend:'05/01/2015',broker:'BrokerCo #1',notes:'Notes: ASK, #QUANTITY#, #ASKPRICE1#, 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BrokerCo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#1',colour:'#STKCLRMINE#'}]}],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Order.CheckInStackWithColour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product:'NAPHTHA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CIF NWE - OUTRIGHT',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bidask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ASK',quantity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:'#QUANTITY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#', price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:'#ASKPRICE1#',deliverystart:'01/01/2015',deliveryend:'05/01/2015',broker:'BrokerCo #1',notes:'Notes: ASK, #QUANTITY#, #ASKPRICE1#, 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BrokerCo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#1',colour:'#STKCLRMINE#'}]}],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Order.Create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product:'NAPHTHA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CIF NWE - DIFF',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bidask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BID',quantity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:'#QUANTITY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#', price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:'#BIDPRICE2#',deliverystart:'01/01/2015',deliveryend:'05/01/2015',broker:'BrokerCo #1',notes:'Notes: BID, #QUANTITY#, #BIDPRICE2#, 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BrokerCo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#1',colour:'#STKCLRMINE#'}]}],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Order.CheckInStackWithColour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product:'NAPHTHA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CIF NWE - DIFF',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bidask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BID',quantity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:'#QUANTITY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#', price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:'#BIDPRICE2#',deliverystart:'01/01/2015',deliveryend:'05/01/2015',broker:'BrokerCo #1',notes:'Notes: BID, #QUANTITY#, #BIDPRICE2#, 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BrokerCo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#1',colour:'#STKCLRMINE#'}]}],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Order.Create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product:'NAPHTHA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CIF NWE - DIFF',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bidask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ASK',quantity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:'#QUANTITY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#', price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:'#ASKPRICE2#',deliverystart:'01/01/2015',deliveryend:'05/01/2015',broker:'BrokerCo #1',notes:'Notes: ASK, #QUANTITY#, #ASKPRICE2#, 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BrokerCo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#1',colour:'#STKCLRMINE#'}]}],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Order.CheckInStackWithColour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product:'NAPHTHA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CIF NWE - DIFF',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bidask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ASK',quantity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:'#QUANTITY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#', price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:'#ASKPRICE2#',deliverystart:'01/01/2015',deliveryend:'05/01/2015',broker:'BrokerCo #1',notes:'Notes: ASK, #QUANTITY#, #ASKPRICE2#, 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BrokerCo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#1',colour:'#STKCLRMINE#'}]}],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[{action:'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AOM.Signout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:[{none:''}]}],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[{action:'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AOM.End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:[{none:''}]}]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endParaRPr lang="en-GB" sz="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module.exports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Initiator;</a:t>
              </a:r>
              <a:endParaRPr lang="en-GB" sz="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78960" y="4826001"/>
              <a:ext cx="1366029" cy="2120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Initiator</a:t>
              </a:r>
              <a:r>
                <a:rPr lang="en-GB" sz="1200" b="1" dirty="0">
                  <a:solidFill>
                    <a:schemeClr val="tx1"/>
                  </a:solidFill>
                </a:rPr>
                <a:t>.script.js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34383" y="1441458"/>
            <a:ext cx="4815580" cy="1951619"/>
            <a:chOff x="312259" y="4234433"/>
            <a:chExt cx="4883149" cy="1951619"/>
          </a:xfrm>
        </p:grpSpPr>
        <p:sp>
          <p:nvSpPr>
            <p:cNvPr id="31" name="Rectangle 30"/>
            <p:cNvSpPr/>
            <p:nvPr/>
          </p:nvSpPr>
          <p:spPr>
            <a:xfrm>
              <a:off x="312259" y="4339393"/>
              <a:ext cx="488314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describe('Initiator', function () {</a:t>
              </a:r>
            </a:p>
            <a:p>
              <a:endParaRPr lang="en-GB" sz="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automation.using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("running Initiator test script", require('./Initiator.script.js'),</a:t>
              </a:r>
            </a:p>
            <a:p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function (step) {</a:t>
              </a:r>
            </a:p>
            <a:p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sObject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step.action.substring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(0, 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step.action.indexOf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('.'));</a:t>
              </a:r>
            </a:p>
            <a:p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for (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property in (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)[0]) {</a:t>
              </a:r>
            </a:p>
            <a:p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if ((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)[0].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hasOwnProperty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(property)) {</a:t>
              </a:r>
            </a:p>
            <a:p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(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)[0][property] = 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automation.resolveParams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dictData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(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)[0][property]);</a:t>
              </a:r>
            </a:p>
            <a:p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}</a:t>
              </a:r>
            </a:p>
            <a:p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endParaRPr lang="en-GB" sz="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try { key(require('../../keywords/' + 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sObject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'.keywords.js')); } catch(err) { }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it("Step " + 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iStep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++ + ": Keyword=" + 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step.action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", Data=[" + 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"]", function () {</a:t>
              </a:r>
            </a:p>
            <a:p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if (</a:t>
              </a:r>
              <a:r>
                <a:rPr lang="en-GB" sz="6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step.action.slice</a:t>
              </a:r>
              <a:r>
                <a:rPr lang="en-GB" sz="6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(0,1) != 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'#') {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key.run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step.action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GB" sz="60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).then(function () { });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}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}, 600000);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});</a:t>
              </a:r>
            </a:p>
            <a:p>
              <a:r>
                <a:rPr lang="en-GB" sz="6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}, 600000);</a:t>
              </a:r>
              <a:endParaRPr lang="en-GB" sz="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63917" y="4234433"/>
              <a:ext cx="1201922" cy="2093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Initiator</a:t>
              </a:r>
              <a:r>
                <a:rPr lang="en-GB" sz="1200" b="1" dirty="0">
                  <a:solidFill>
                    <a:schemeClr val="tx1"/>
                  </a:solidFill>
                </a:rPr>
                <a:t>.pro.js</a:t>
              </a:r>
            </a:p>
          </p:txBody>
        </p:sp>
      </p:grpSp>
      <p:cxnSp>
        <p:nvCxnSpPr>
          <p:cNvPr id="7" name="Straight Arrow Connector 6"/>
          <p:cNvCxnSpPr>
            <a:stCxn id="12" idx="2"/>
            <a:endCxn id="18" idx="0"/>
          </p:cNvCxnSpPr>
          <p:nvPr/>
        </p:nvCxnSpPr>
        <p:spPr>
          <a:xfrm flipH="1">
            <a:off x="3199331" y="3157412"/>
            <a:ext cx="7276" cy="1093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2" idx="3"/>
            <a:endCxn id="19" idx="1"/>
          </p:cNvCxnSpPr>
          <p:nvPr/>
        </p:nvCxnSpPr>
        <p:spPr>
          <a:xfrm flipV="1">
            <a:off x="6097444" y="2317348"/>
            <a:ext cx="1135341" cy="3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Parsley</a:t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4" name="Flowchart: Multidocument 3"/>
          <p:cNvSpPr/>
          <p:nvPr/>
        </p:nvSpPr>
        <p:spPr>
          <a:xfrm>
            <a:off x="2878667" y="3462801"/>
            <a:ext cx="756722" cy="541932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.script.js</a:t>
            </a:r>
          </a:p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files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6207508" y="2092605"/>
            <a:ext cx="777491" cy="551426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.pro.js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files</a:t>
            </a:r>
            <a:endParaRPr lang="en-GB" sz="1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704" y="1296955"/>
            <a:ext cx="5891740" cy="1860457"/>
            <a:chOff x="72133" y="1041573"/>
            <a:chExt cx="5891740" cy="186045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198" y="1228011"/>
              <a:ext cx="5781675" cy="167401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33" y="1101012"/>
              <a:ext cx="5781675" cy="1674019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4" name="Flowchart: Process 13"/>
            <p:cNvSpPr/>
            <p:nvPr/>
          </p:nvSpPr>
          <p:spPr>
            <a:xfrm>
              <a:off x="1920315" y="1041573"/>
              <a:ext cx="2155414" cy="152745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>
                  <a:solidFill>
                    <a:schemeClr val="tx1"/>
                  </a:solidFill>
                </a:rPr>
                <a:t>OrderCreateAsPrincipal.xlsx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5704" y="4250490"/>
            <a:ext cx="11732596" cy="2435323"/>
            <a:chOff x="5350933" y="4826001"/>
            <a:chExt cx="6705898" cy="2435323"/>
          </a:xfrm>
        </p:grpSpPr>
        <p:sp>
          <p:nvSpPr>
            <p:cNvPr id="17" name="Rectangle 16"/>
            <p:cNvSpPr/>
            <p:nvPr/>
          </p:nvSpPr>
          <p:spPr>
            <a:xfrm>
              <a:off x="5350933" y="4953000"/>
              <a:ext cx="6705898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Initiator = [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action:'#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AOM.Start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:[{browser:'chrome',url:'http://web.aom.com/#/Dashboard'}]}],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AOM.Signin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:[{username:'#INITIATOR.USERNAME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#', password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:'#INITIATOR.PASSWORD#'}]}],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Order.Create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product:'NAPHTHA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CIF NWE - OUTRIGHT',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bidask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BID',quantity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:'#QUANTITY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#', price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:'#BIDPRICE1#',deliverystart:'01/01/2015',deliveryend:'05/01/2015',broker:'BrokerCo #1',notes:'Notes: BID, #QUANTITY#, #BIDPRICE1#,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BrokerCo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#1',colour:'#STKCLRMINE#'}]}],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Order.CheckInStackWithColour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product:'NAPHTHA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CIF NWE - OUTRIGHT',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bidask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BID',quantity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:'#QUANTITY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#', price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:'#BIDPRICE1#',deliverystart:'01/01/2015',deliveryend:'05/01/2015',broker:'BrokerCo #1',notes:'Notes: BID, #QUANTITY#, #BIDPRICE1#,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BrokerCo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#1',colour:'#STKCLRMINE#'}]}],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Order.Create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product:'NAPHTHA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CIF NWE - OUTRIGHT',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bidask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ASK',quantity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:'#QUANTITY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#', price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:'#ASKPRICE1#',deliverystart:'01/01/2015',deliveryend:'05/01/2015',broker:'BrokerCo #1',notes:'Notes: ASK, #QUANTITY#, #ASKPRICE1#,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BrokerCo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#1',colour:'#STKCLRMINE#'}]}],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Order.CheckInStackWithColour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product:'NAPHTHA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CIF NWE - OUTRIGHT',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bidask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ASK',quantity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:'#QUANTITY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#', price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:'#ASKPRICE1#',deliverystart:'01/01/2015',deliveryend:'05/01/2015',broker:'BrokerCo #1',notes:'Notes: ASK, #QUANTITY#, #ASKPRICE1#,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BrokerCo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#1',colour:'#STKCLRMINE#'}]}],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Order.Create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product:'NAPHTHA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CIF NWE - DIFF',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bidask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BID',quantity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:'#QUANTITY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#', price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:'#BIDPRICE2#',deliverystart:'01/01/2015',deliveryend:'05/01/2015',broker:'BrokerCo #1',notes:'Notes: BID, #QUANTITY#, #BIDPRICE2#,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BrokerCo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#1',colour:'#STKCLRMINE#'}]}],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Order.CheckInStackWithColour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product:'NAPHTHA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CIF NWE - DIFF',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bidask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BID',quantity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:'#QUANTITY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#', price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:'#BIDPRICE2#',deliverystart:'01/01/2015',deliveryend:'05/01/2015',broker:'BrokerCo #1',notes:'Notes: BID, #QUANTITY#, #BIDPRICE2#,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BrokerCo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#1',colour:'#STKCLRMINE#'}]}],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Order.Create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product:'NAPHTHA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CIF NWE - DIFF',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bidask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ASK',quantity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:'#QUANTITY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#', price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:'#ASKPRICE2#',deliverystart:'01/01/2015',deliveryend:'05/01/2015',broker:'BrokerCo #1',notes:'Notes: ASK, #QUANTITY#, #ASKPRICE2#,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BrokerCo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#1',colour:'#STKCLRMINE#'}]}],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Order.CheckInStackWithColour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product:'NAPHTHA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CIF NWE - DIFF',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bidask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ASK',quantity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:'#QUANTITY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#', price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:'#ASKPRICE2#',deliverystart:'01/01/2015',deliveryend:'05/01/2015',broker:'BrokerCo #1',notes:'Notes: ASK, #QUANTITY#, #ASKPRICE2#,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BrokerCo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#1',colour:'#STKCLRMINE#'}]}],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AOM.Signout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:[{none:''}]}],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[{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AOM.End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',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:[{none:''}]}]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endParaRPr lang="en-GB" sz="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module.exports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Initiator;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78960" y="4826001"/>
              <a:ext cx="1366029" cy="2120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Initiator.script.js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32785" y="1289058"/>
            <a:ext cx="4815580" cy="1951619"/>
            <a:chOff x="312259" y="4234433"/>
            <a:chExt cx="4883149" cy="1951619"/>
          </a:xfrm>
        </p:grpSpPr>
        <p:sp>
          <p:nvSpPr>
            <p:cNvPr id="19" name="Rectangle 18"/>
            <p:cNvSpPr/>
            <p:nvPr/>
          </p:nvSpPr>
          <p:spPr>
            <a:xfrm>
              <a:off x="312259" y="4339393"/>
              <a:ext cx="488314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describe('Initiator', function () {</a:t>
              </a:r>
            </a:p>
            <a:p>
              <a:endParaRPr lang="en-GB" sz="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automation.using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("running Initiator test script", require('./Initiator.script.js'),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function (step)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sObject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step.action.substring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(0,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step.action.indexOf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('.'));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for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property in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if ((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)[0].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hasOwnProperty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(property))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)[0][property] =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automation.resolveParams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)[0][property]);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}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endParaRPr lang="en-GB" sz="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try { key(require('../../keywords/' +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sObject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+ '.keywords.js')); } catch(err) { }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it("Step 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iStep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++ + ": Keyword="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", Data=["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"]", function ()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if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step.action.slice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(0,1) != '#')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key.run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).then(function () { });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}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}, 600000);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});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}, 600000);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63917" y="4234433"/>
              <a:ext cx="1201922" cy="2093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Initiator.pro.js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14" y="3377385"/>
            <a:ext cx="1191562" cy="66426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Flowchart: Process 7"/>
          <p:cNvSpPr/>
          <p:nvPr/>
        </p:nvSpPr>
        <p:spPr>
          <a:xfrm>
            <a:off x="423333" y="2850977"/>
            <a:ext cx="355600" cy="213129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>
            <a:stCxn id="8" idx="2"/>
            <a:endCxn id="3" idx="1"/>
          </p:cNvCxnSpPr>
          <p:nvPr/>
        </p:nvCxnSpPr>
        <p:spPr>
          <a:xfrm>
            <a:off x="601133" y="3064106"/>
            <a:ext cx="189381" cy="6454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18290" y="3386811"/>
            <a:ext cx="1575816" cy="7523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Generates JavaScript</a:t>
            </a:r>
          </a:p>
        </p:txBody>
      </p:sp>
    </p:spTree>
    <p:extLst>
      <p:ext uri="{BB962C8B-B14F-4D97-AF65-F5344CB8AC3E}">
        <p14:creationId xmlns:p14="http://schemas.microsoft.com/office/powerpoint/2010/main" val="36017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02964" y="2343505"/>
            <a:ext cx="7345680" cy="4185275"/>
            <a:chOff x="102964" y="2558116"/>
            <a:chExt cx="7345680" cy="4185275"/>
          </a:xfrm>
        </p:grpSpPr>
        <p:grpSp>
          <p:nvGrpSpPr>
            <p:cNvPr id="41" name="Group 40"/>
            <p:cNvGrpSpPr/>
            <p:nvPr/>
          </p:nvGrpSpPr>
          <p:grpSpPr>
            <a:xfrm>
              <a:off x="102964" y="2558116"/>
              <a:ext cx="7345680" cy="4185275"/>
              <a:chOff x="7257271" y="271016"/>
              <a:chExt cx="7345680" cy="4185275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57271" y="341491"/>
                <a:ext cx="7345680" cy="4114800"/>
              </a:xfrm>
              <a:prstGeom prst="rect">
                <a:avLst/>
              </a:prstGeom>
            </p:spPr>
          </p:pic>
          <p:sp>
            <p:nvSpPr>
              <p:cNvPr id="43" name="Flowchart: Process 42"/>
              <p:cNvSpPr/>
              <p:nvPr/>
            </p:nvSpPr>
            <p:spPr>
              <a:xfrm>
                <a:off x="11123211" y="271016"/>
                <a:ext cx="2155414" cy="15274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b="1" dirty="0" smtClean="0">
                    <a:solidFill>
                      <a:schemeClr val="tx1"/>
                    </a:solidFill>
                  </a:rPr>
                  <a:t>TestData.xlsm</a:t>
                </a:r>
                <a:endParaRPr lang="en-GB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Flowchart: Process 68"/>
            <p:cNvSpPr/>
            <p:nvPr/>
          </p:nvSpPr>
          <p:spPr>
            <a:xfrm>
              <a:off x="1073806" y="6490455"/>
              <a:ext cx="444414" cy="236017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Flowchart: Process 71"/>
            <p:cNvSpPr/>
            <p:nvPr/>
          </p:nvSpPr>
          <p:spPr>
            <a:xfrm>
              <a:off x="443838" y="3059568"/>
              <a:ext cx="4929155" cy="185576"/>
            </a:xfrm>
            <a:prstGeom prst="flowChartProcess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Parsley</a:t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8210939" y="2682344"/>
            <a:ext cx="3797843" cy="3549050"/>
            <a:chOff x="8210939" y="2187834"/>
            <a:chExt cx="3797843" cy="3549050"/>
          </a:xfrm>
        </p:grpSpPr>
        <p:sp>
          <p:nvSpPr>
            <p:cNvPr id="67" name="Rectangle 66"/>
            <p:cNvSpPr/>
            <p:nvPr/>
          </p:nvSpPr>
          <p:spPr>
            <a:xfrm>
              <a:off x="8363339" y="2520619"/>
              <a:ext cx="3645443" cy="32162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(function () {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() {}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TestData.prototype.load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function (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('#QUANTITY#', '17500');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('#BIDPRICE1#', '800');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('#BIDPRICE2#', '801');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('#ASKPRICE1#', '400');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('#ASKPRICE2#', '401');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('#STKCLRMINE#', 'Orange');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('#STKCLROTHER#', 'White');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('#INITIATOR.USERNAME#', 't1');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('#INITIATOR.PASSWORD#', 'password');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('#OBSERVER1.USERNAME#', 't2');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('#OBSERVER1.PASSWORD#', 'password');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('#OBSERVER2.USERNAME#', 't3');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('#OBSERVER2.PASSWORD#', 'password');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('#OBSERVER3.USERNAME#', 't4');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('#OBSERVER3.PASSWORD#', 'password');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('#OBSERVER4.USERNAME#', 'b1');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('#OBSERVER4.PASSWORD#', 'password');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('#OBSERVER5.USERNAME#', 'b3');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('#OBSERVER5.PASSWORD#', 'password');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('#OBSERVER6.USERNAME#', 'ae1');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('#OBSERVER6.PASSWORD#', 'password');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};</a:t>
              </a:r>
              <a:endParaRPr lang="en-GB" sz="7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return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})();</a:t>
              </a:r>
            </a:p>
            <a:p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module.exports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lang="en-GB" sz="7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210939" y="2187834"/>
              <a:ext cx="3645443" cy="3396650"/>
              <a:chOff x="5702478" y="4772615"/>
              <a:chExt cx="7546128" cy="339665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702478" y="4953000"/>
                <a:ext cx="7546128" cy="32162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var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TestData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(function () {</a:t>
                </a:r>
              </a:p>
              <a:p>
                <a:r>
                  <a:rPr lang="en-GB" sz="7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function 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TestData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 {}</a:t>
                </a:r>
              </a:p>
              <a:p>
                <a:r>
                  <a:rPr lang="en-GB" sz="7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TestData.prototype.load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function (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{</a:t>
                </a:r>
              </a:p>
              <a:p>
                <a:r>
                  <a:rPr lang="en-GB" sz="7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('#QUANTITY#', '17500');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('#BIDPRICE1#', '800');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('#BIDPRICE2#', '801');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('#ASKPRICE1#', '400');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('#ASKPRICE2#', '401');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('#STKCLRMINE#', 'Orange');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('#STKCLROTHER#', 'White');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('#INITIATOR.USERNAME#', 't1');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('#INITIATOR.PASSWORD#', 'password');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('#OBSERVER1.USERNAME#', 't2');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('#OBSERVER1.PASSWORD#', 'password');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('#OBSERVER2.USERNAME#', 't3');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('#OBSERVER2.PASSWORD#', 'password');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('#OBSERVER3.USERNAME#', 't4');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('#OBSERVER3.PASSWORD#', 'password');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('#OBSERVER4.USERNAME#', 'b1');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('#OBSERVER4.PASSWORD#', 'password');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('#OBSERVER5.USERNAME#', 'b3');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('#OBSERVER5.PASSWORD#', 'password');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('#OBSERVER6.USERNAME#', 'ae1');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dictData.set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('#OBSERVER6.PASSWORD#', 'password');</a:t>
                </a:r>
              </a:p>
              <a:p>
                <a:r>
                  <a:rPr lang="en-GB" sz="7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};</a:t>
                </a:r>
                <a:endParaRPr lang="en-GB" sz="7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GB" sz="7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TestData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})();</a:t>
                </a:r>
              </a:p>
              <a:p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module.exports</a:t>
                </a:r>
                <a:r>
                  <a:rPr lang="en-GB" sz="7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GB" sz="7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TestData</a:t>
                </a:r>
                <a:r>
                  <a:rPr lang="en-GB" sz="7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endParaRPr lang="en-GB" sz="7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166025" y="4772615"/>
                <a:ext cx="4748438" cy="2120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</a:rPr>
                  <a:t>SYSTEST.OrderCreateAsPrincipal.data.js</a:t>
                </a:r>
                <a:endParaRPr lang="en-GB" sz="1000" b="1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1" name="Elbow Connector 50"/>
          <p:cNvCxnSpPr>
            <a:stCxn id="42" idx="3"/>
            <a:endCxn id="17" idx="1"/>
          </p:cNvCxnSpPr>
          <p:nvPr/>
        </p:nvCxnSpPr>
        <p:spPr>
          <a:xfrm flipV="1">
            <a:off x="7448644" y="4470862"/>
            <a:ext cx="762295" cy="5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9" idx="3"/>
            <a:endCxn id="75" idx="1"/>
          </p:cNvCxnSpPr>
          <p:nvPr/>
        </p:nvCxnSpPr>
        <p:spPr>
          <a:xfrm>
            <a:off x="1518220" y="6393853"/>
            <a:ext cx="1492043" cy="1294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2" idx="0"/>
          </p:cNvCxnSpPr>
          <p:nvPr/>
        </p:nvCxnSpPr>
        <p:spPr>
          <a:xfrm flipV="1">
            <a:off x="2908416" y="2195657"/>
            <a:ext cx="424712" cy="6493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63" y="6299428"/>
            <a:ext cx="1285875" cy="4476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72" y="1775614"/>
            <a:ext cx="9768840" cy="403860"/>
          </a:xfrm>
          <a:prstGeom prst="rect">
            <a:avLst/>
          </a:prstGeom>
          <a:solidFill>
            <a:srgbClr val="FFFF00"/>
          </a:solidFill>
          <a:ln w="28575">
            <a:solidFill>
              <a:srgbClr val="00B050"/>
            </a:solidFill>
          </a:ln>
        </p:spPr>
      </p:pic>
      <p:sp>
        <p:nvSpPr>
          <p:cNvPr id="88" name="Rectangle 87"/>
          <p:cNvSpPr/>
          <p:nvPr/>
        </p:nvSpPr>
        <p:spPr>
          <a:xfrm>
            <a:off x="9081160" y="3219062"/>
            <a:ext cx="2209800" cy="7651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Connector 89"/>
          <p:cNvCxnSpPr>
            <a:stCxn id="72" idx="3"/>
            <a:endCxn id="88" idx="1"/>
          </p:cNvCxnSpPr>
          <p:nvPr/>
        </p:nvCxnSpPr>
        <p:spPr>
          <a:xfrm>
            <a:off x="5372993" y="2937745"/>
            <a:ext cx="3708167" cy="66387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401049" y="681649"/>
            <a:ext cx="2133779" cy="7523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Still generating  JavaScript</a:t>
            </a:r>
          </a:p>
        </p:txBody>
      </p:sp>
    </p:spTree>
    <p:extLst>
      <p:ext uri="{BB962C8B-B14F-4D97-AF65-F5344CB8AC3E}">
        <p14:creationId xmlns:p14="http://schemas.microsoft.com/office/powerpoint/2010/main" val="4550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Parsley</a:t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613244400"/>
              </p:ext>
            </p:extLst>
          </p:nvPr>
        </p:nvGraphicFramePr>
        <p:xfrm>
          <a:off x="118533" y="1227666"/>
          <a:ext cx="8957734" cy="563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Line Callout 1 3"/>
          <p:cNvSpPr/>
          <p:nvPr/>
        </p:nvSpPr>
        <p:spPr>
          <a:xfrm>
            <a:off x="8932332" y="2495550"/>
            <a:ext cx="1422401" cy="533400"/>
          </a:xfrm>
          <a:prstGeom prst="borderCallout1">
            <a:avLst>
              <a:gd name="adj1" fmla="val 48750"/>
              <a:gd name="adj2" fmla="val 0"/>
              <a:gd name="adj3" fmla="val 249024"/>
              <a:gd name="adj4" fmla="val -8317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Test data</a:t>
            </a:r>
          </a:p>
          <a:p>
            <a:r>
              <a:rPr lang="en-GB" sz="1200" b="1" dirty="0" smtClean="0">
                <a:solidFill>
                  <a:schemeClr val="tx1"/>
                </a:solidFill>
              </a:rPr>
              <a:t>by environment, </a:t>
            </a:r>
          </a:p>
          <a:p>
            <a:r>
              <a:rPr lang="en-GB" sz="1200" b="1" dirty="0" smtClean="0">
                <a:solidFill>
                  <a:schemeClr val="tx1"/>
                </a:solidFill>
              </a:rPr>
              <a:t>by test, by sheet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8932333" y="4227545"/>
            <a:ext cx="1422401" cy="533400"/>
          </a:xfrm>
          <a:prstGeom prst="borderCallout1">
            <a:avLst>
              <a:gd name="adj1" fmla="val 48750"/>
              <a:gd name="adj2" fmla="val 0"/>
              <a:gd name="adj3" fmla="val 72833"/>
              <a:gd name="adj4" fmla="val -8734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Protractor/Jasmine test specifications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8932333" y="5671113"/>
            <a:ext cx="1422401" cy="533400"/>
          </a:xfrm>
          <a:prstGeom prst="borderCallout1">
            <a:avLst>
              <a:gd name="adj1" fmla="val 48750"/>
              <a:gd name="adj2" fmla="val 0"/>
              <a:gd name="adj3" fmla="val -84309"/>
              <a:gd name="adj4" fmla="val -869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Test scripts with keywords and data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1334" y="3304678"/>
            <a:ext cx="1727200" cy="111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828" y="252441"/>
            <a:ext cx="2469364" cy="5686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9551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Parsley</a:t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275" y="1458629"/>
            <a:ext cx="5604933" cy="36471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('template test scenario', function () {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A", function () {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B", function () {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8808" y="1458629"/>
            <a:ext cx="5867399" cy="44550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C",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E",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60000);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2700864" y="5508312"/>
            <a:ext cx="3084461" cy="810766"/>
          </a:xfrm>
          <a:prstGeom prst="borderCallout1">
            <a:avLst>
              <a:gd name="adj1" fmla="val 48750"/>
              <a:gd name="adj2" fmla="val 0"/>
              <a:gd name="adj3" fmla="val -82166"/>
              <a:gd name="adj4" fmla="val -562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usual structure of a Jasmine test is a describe() with a sequence of it()s.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4999" y="2443298"/>
            <a:ext cx="4131733" cy="111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4998" y="3879675"/>
            <a:ext cx="4131733" cy="98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17732" y="4867651"/>
            <a:ext cx="4131733" cy="745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17732" y="3398125"/>
            <a:ext cx="4131733" cy="111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17733" y="1972733"/>
            <a:ext cx="4131733" cy="1008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1827" y="252441"/>
            <a:ext cx="2136573" cy="884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A developer’s view of a test</a:t>
            </a:r>
          </a:p>
        </p:txBody>
      </p:sp>
    </p:spTree>
    <p:extLst>
      <p:ext uri="{BB962C8B-B14F-4D97-AF65-F5344CB8AC3E}">
        <p14:creationId xmlns:p14="http://schemas.microsoft.com/office/powerpoint/2010/main" val="3569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Parsley</a:t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1827" y="252441"/>
            <a:ext cx="2034973" cy="884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A tester’s view of a test?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57" y="2045111"/>
            <a:ext cx="7620000" cy="337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74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sleyAKeywordDrivenTestFrameworkForProtractor.pptx" id="{FAB09FEF-1788-43F4-86C8-751AB120A1F7}" vid="{6CFE0173-6A2D-4064-B9B0-3164DE0801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6AB9086CDBEF4185EFB36755546128" ma:contentTypeVersion="1" ma:contentTypeDescription="Create a new document." ma:contentTypeScope="" ma:versionID="c234112ebd0105ad83575a97b5c3a985">
  <xsd:schema xmlns:xsd="http://www.w3.org/2001/XMLSchema" xmlns:xs="http://www.w3.org/2001/XMLSchema" xmlns:p="http://schemas.microsoft.com/office/2006/metadata/properties" xmlns:ns3="2f4b48f1-5643-4dd3-bcf3-1f93a11fc8e6" targetNamespace="http://schemas.microsoft.com/office/2006/metadata/properties" ma:root="true" ma:fieldsID="79c339b842e80a707c0dd91617825d23" ns3:_="">
    <xsd:import namespace="2f4b48f1-5643-4dd3-bcf3-1f93a11fc8e6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b48f1-5643-4dd3-bcf3-1f93a11fc8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CDC820-645A-4E71-AE40-26FA1AB98D28}">
  <ds:schemaRefs>
    <ds:schemaRef ds:uri="2f4b48f1-5643-4dd3-bcf3-1f93a11fc8e6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1E30C0-A597-4336-9A65-CA1582DCA1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4b48f1-5643-4dd3-bcf3-1f93a11fc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F4B761-0256-4821-AC41-5D7435186A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822</TotalTime>
  <Words>3045</Words>
  <Application>Microsoft Office PowerPoint</Application>
  <PresentationFormat>Widescreen</PresentationFormat>
  <Paragraphs>397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Parsley</vt:lpstr>
      <vt:lpstr>Parsley A Test Framework for Protractor</vt:lpstr>
      <vt:lpstr>Parsley A Test Framework for Protractor</vt:lpstr>
      <vt:lpstr>Parsley A Test Framework for Protractor</vt:lpstr>
      <vt:lpstr>Parsley A Test Framework for Protractor</vt:lpstr>
      <vt:lpstr>Parsley A Test Framework for Protractor</vt:lpstr>
      <vt:lpstr>Parsley A Test Framework for Protractor</vt:lpstr>
      <vt:lpstr>Parsley A Test Framework for Protractor</vt:lpstr>
      <vt:lpstr>Parsley A Test Framework for Protractor</vt:lpstr>
      <vt:lpstr>Parsley A Test Framework for Protractor</vt:lpstr>
      <vt:lpstr>Parsley A Test Framework for Protractor</vt:lpstr>
      <vt:lpstr>Parsley A Test Framework for Protractor</vt:lpstr>
      <vt:lpstr>Parsley A Test Framework for Protractor</vt:lpstr>
      <vt:lpstr>Parsley A Test Framework for Protractor</vt:lpstr>
      <vt:lpstr>Parsley A Test Framework for Protractor</vt:lpstr>
      <vt:lpstr>Parsley A Test Framework for Protractor</vt:lpstr>
      <vt:lpstr>Parsley A Test Framework for Protractor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Parsley</dc:title>
  <dc:creator>John Englezou</dc:creator>
  <cp:lastModifiedBy>John Englezou</cp:lastModifiedBy>
  <cp:revision>79</cp:revision>
  <cp:lastPrinted>2014-12-04T17:29:48Z</cp:lastPrinted>
  <dcterms:created xsi:type="dcterms:W3CDTF">2014-12-03T13:30:55Z</dcterms:created>
  <dcterms:modified xsi:type="dcterms:W3CDTF">2014-12-09T13:53:10Z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0x010100C16AB9086CDBEF4185EFB36755546128</vt:lpwstr>
  </property>
</Properties>
</file>