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75" r:id="rId17"/>
    <p:sldId id="276" r:id="rId18"/>
    <p:sldId id="273" r:id="rId19"/>
    <p:sldId id="274" r:id="rId20"/>
  </p:sldIdLst>
  <p:sldSz cx="12192000" cy="6858000"/>
  <p:notesSz cx="9926638" cy="14295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44" y="-4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88674" custRadScaleInc="-20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35C869A-F5B9-49A2-A770-B6634957287E}" type="presOf" srcId="{F60B280B-765D-4E07-B74C-69EF59993CEA}" destId="{3010384B-D87E-433D-8813-E291F52047FC}" srcOrd="0" destOrd="0" presId="urn:microsoft.com/office/officeart/2005/8/layout/cycle2"/>
    <dgm:cxn modelId="{138255AF-B797-4257-A664-0321F78175AF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87F40221-76CE-443B-8F6B-8249552A3004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RUN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49688" custRadScaleRad="92641" custRadScaleInc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D82776C2-2E2C-4D1C-9788-2A1C10691867}" type="presOf" srcId="{8FCCF385-A237-4A65-922D-BF5DBD7D66A2}" destId="{1F257500-16CB-4207-A375-FA3DAFCD3E52}" srcOrd="0" destOrd="0" presId="urn:microsoft.com/office/officeart/2005/8/layout/cycle2"/>
    <dgm:cxn modelId="{A0A2F453-493F-497F-8C16-8483BC7D809E}" type="presOf" srcId="{6F5414A7-6321-4F10-819C-5268B9AF7E8D}" destId="{CE6E8874-A3CA-4C15-ADA3-415B0F526D30}" srcOrd="0" destOrd="0" presId="urn:microsoft.com/office/officeart/2005/8/layout/cycle2"/>
    <dgm:cxn modelId="{A54F7819-CD70-4C72-8103-93BD0487E357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CCF385-A237-4A65-922D-BF5DBD7D66A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F5414A7-6321-4F10-819C-5268B9AF7E8D}">
      <dgm:prSet/>
      <dgm:spPr>
        <a:solidFill>
          <a:schemeClr val="accent1"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GENERATE</a:t>
          </a:r>
          <a:endParaRPr lang="en-GB" dirty="0"/>
        </a:p>
      </dgm:t>
    </dgm:pt>
    <dgm:pt modelId="{B2564DA8-9144-4457-A9A4-BD65BEDA2BAA}" type="parTrans" cxnId="{8745F150-22EB-49A0-9BDE-6296416497B1}">
      <dgm:prSet/>
      <dgm:spPr/>
      <dgm:t>
        <a:bodyPr/>
        <a:lstStyle/>
        <a:p>
          <a:endParaRPr lang="en-GB"/>
        </a:p>
      </dgm:t>
    </dgm:pt>
    <dgm:pt modelId="{961FAC45-6823-4ACD-BE8A-1CDFAA62AAD3}" type="sibTrans" cxnId="{8745F150-22EB-49A0-9BDE-6296416497B1}">
      <dgm:prSet/>
      <dgm:spPr/>
      <dgm:t>
        <a:bodyPr/>
        <a:lstStyle/>
        <a:p>
          <a:endParaRPr lang="en-GB"/>
        </a:p>
      </dgm:t>
    </dgm:pt>
    <dgm:pt modelId="{1F257500-16CB-4207-A375-FA3DAFCD3E52}" type="pres">
      <dgm:prSet presAssocID="{8FCCF385-A237-4A65-922D-BF5DBD7D66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E6E8874-A3CA-4C15-ADA3-415B0F526D30}" type="pres">
      <dgm:prSet presAssocID="{6F5414A7-6321-4F10-819C-5268B9AF7E8D}" presName="node" presStyleLbl="node1" presStyleIdx="0" presStyleCnt="1" custScaleX="172822" custScaleY="80325" custRadScaleRad="81038" custRadScaleInc="-11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5F150-22EB-49A0-9BDE-6296416497B1}" srcId="{8FCCF385-A237-4A65-922D-BF5DBD7D66A2}" destId="{6F5414A7-6321-4F10-819C-5268B9AF7E8D}" srcOrd="0" destOrd="0" parTransId="{B2564DA8-9144-4457-A9A4-BD65BEDA2BAA}" sibTransId="{961FAC45-6823-4ACD-BE8A-1CDFAA62AAD3}"/>
    <dgm:cxn modelId="{AF78155A-9166-4966-968E-8027A798D481}" type="presOf" srcId="{6F5414A7-6321-4F10-819C-5268B9AF7E8D}" destId="{CE6E8874-A3CA-4C15-ADA3-415B0F526D30}" srcOrd="0" destOrd="0" presId="urn:microsoft.com/office/officeart/2005/8/layout/cycle2"/>
    <dgm:cxn modelId="{88BA1B3E-778F-4855-8BED-E5D7675166C2}" type="presOf" srcId="{8FCCF385-A237-4A65-922D-BF5DBD7D66A2}" destId="{1F257500-16CB-4207-A375-FA3DAFCD3E52}" srcOrd="0" destOrd="0" presId="urn:microsoft.com/office/officeart/2005/8/layout/cycle2"/>
    <dgm:cxn modelId="{AF47E564-4F53-41A9-A918-75D84BAC78FB}" type="presParOf" srcId="{1F257500-16CB-4207-A375-FA3DAFCD3E52}" destId="{CE6E8874-A3CA-4C15-ADA3-415B0F526D3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38F25-931F-43D6-8969-380DC53A5C6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B280B-765D-4E07-B74C-69EF59993CEA}">
      <dgm:prSet/>
      <dgm:spPr>
        <a:solidFill>
          <a:schemeClr val="accent1">
            <a:hueOff val="0"/>
            <a:satOff val="0"/>
            <a:lumOff val="0"/>
            <a:alpha val="34000"/>
          </a:schemeClr>
        </a:solidFill>
        <a:ln>
          <a:noFill/>
        </a:ln>
      </dgm:spPr>
      <dgm:t>
        <a:bodyPr/>
        <a:lstStyle/>
        <a:p>
          <a:pPr rtl="0"/>
          <a:r>
            <a:rPr lang="en-GB" b="1" dirty="0" smtClean="0"/>
            <a:t>DESIGN</a:t>
          </a:r>
          <a:endParaRPr lang="en-GB" dirty="0"/>
        </a:p>
      </dgm:t>
    </dgm:pt>
    <dgm:pt modelId="{FCBE0979-C7CB-4A85-999C-251A0F306D4A}" type="parTrans" cxnId="{79EEA143-812E-4B46-86BE-321278695A49}">
      <dgm:prSet/>
      <dgm:spPr/>
      <dgm:t>
        <a:bodyPr/>
        <a:lstStyle/>
        <a:p>
          <a:endParaRPr lang="en-GB"/>
        </a:p>
      </dgm:t>
    </dgm:pt>
    <dgm:pt modelId="{70CCC195-45BE-4A6D-96DA-152B25EDB19A}" type="sibTrans" cxnId="{79EEA143-812E-4B46-86BE-321278695A49}">
      <dgm:prSet/>
      <dgm:spPr/>
      <dgm:t>
        <a:bodyPr/>
        <a:lstStyle/>
        <a:p>
          <a:endParaRPr lang="en-GB"/>
        </a:p>
      </dgm:t>
    </dgm:pt>
    <dgm:pt modelId="{523A31CC-D6C1-4F78-9CA8-E5AEF70D3E41}" type="pres">
      <dgm:prSet presAssocID="{57438F25-931F-43D6-8969-380DC53A5C6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010384B-D87E-433D-8813-E291F52047FC}" type="pres">
      <dgm:prSet presAssocID="{F60B280B-765D-4E07-B74C-69EF59993CEA}" presName="node" presStyleLbl="node1" presStyleIdx="0" presStyleCnt="1" custScaleX="169582" custRadScaleRad="100441" custRadScaleInc="-156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087E682-B964-44DC-9C4D-F5FA8B188902}" type="presOf" srcId="{F60B280B-765D-4E07-B74C-69EF59993CEA}" destId="{3010384B-D87E-433D-8813-E291F52047FC}" srcOrd="0" destOrd="0" presId="urn:microsoft.com/office/officeart/2005/8/layout/cycle2"/>
    <dgm:cxn modelId="{A5F38209-4B79-4573-858B-2F0392E72CF6}" type="presOf" srcId="{57438F25-931F-43D6-8969-380DC53A5C6F}" destId="{523A31CC-D6C1-4F78-9CA8-E5AEF70D3E41}" srcOrd="0" destOrd="0" presId="urn:microsoft.com/office/officeart/2005/8/layout/cycle2"/>
    <dgm:cxn modelId="{79EEA143-812E-4B46-86BE-321278695A49}" srcId="{57438F25-931F-43D6-8969-380DC53A5C6F}" destId="{F60B280B-765D-4E07-B74C-69EF59993CEA}" srcOrd="0" destOrd="0" parTransId="{FCBE0979-C7CB-4A85-999C-251A0F306D4A}" sibTransId="{70CCC195-45BE-4A6D-96DA-152B25EDB19A}"/>
    <dgm:cxn modelId="{41C43F27-DA26-4C8B-8BA2-3C415E6C5458}" type="presParOf" srcId="{523A31CC-D6C1-4F78-9CA8-E5AEF70D3E41}" destId="{3010384B-D87E-433D-8813-E291F52047F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B74A5-873C-4FFA-8B5E-52E083C039A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4B13330-F421-42C5-AA70-1A17008674B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800" dirty="0" err="1" smtClean="0"/>
            <a:t>pasilla</a:t>
          </a:r>
          <a:r>
            <a:rPr lang="en-GB" sz="1800" dirty="0" smtClean="0"/>
            <a:t>/</a:t>
          </a:r>
        </a:p>
      </dgm:t>
    </dgm:pt>
    <dgm:pt modelId="{EB9703AF-5954-4CCD-9613-126E35B6383E}" type="parTrans" cxnId="{51962030-3B72-4200-8CF8-AE31AFA3C982}">
      <dgm:prSet/>
      <dgm:spPr/>
      <dgm:t>
        <a:bodyPr/>
        <a:lstStyle/>
        <a:p>
          <a:endParaRPr lang="en-GB"/>
        </a:p>
      </dgm:t>
    </dgm:pt>
    <dgm:pt modelId="{955D7C21-EBD8-41F5-9484-C39C79E83882}" type="sibTrans" cxnId="{51962030-3B72-4200-8CF8-AE31AFA3C982}">
      <dgm:prSet/>
      <dgm:spPr/>
      <dgm:t>
        <a:bodyPr/>
        <a:lstStyle/>
        <a:p>
          <a:endParaRPr lang="en-GB"/>
        </a:p>
      </dgm:t>
    </dgm:pt>
    <dgm:pt modelId="{D405E58C-0BFF-479D-9ABA-FB5264CAF22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AngularJS.keywords.js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8AEEA6EE-B10B-493B-AC72-ABCB89445B8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keywords/</a:t>
          </a:r>
          <a:endParaRPr lang="en-GB" sz="1200" b="1" dirty="0"/>
        </a:p>
      </dgm:t>
    </dgm:pt>
    <dgm:pt modelId="{DF4AEA0E-8521-4B97-997D-E1258734E68D}" type="sibTrans" cxnId="{727ABCE2-8E4B-4A49-BB27-1E36A2EBD394}">
      <dgm:prSet/>
      <dgm:spPr/>
      <dgm:t>
        <a:bodyPr/>
        <a:lstStyle/>
        <a:p>
          <a:endParaRPr lang="en-GB"/>
        </a:p>
      </dgm:t>
    </dgm:pt>
    <dgm:pt modelId="{ECB0ED73-865F-4932-9831-3E4B37074419}" type="parTrans" cxnId="{727ABCE2-8E4B-4A49-BB27-1E36A2EBD394}">
      <dgm:prSet/>
      <dgm:spPr/>
      <dgm:t>
        <a:bodyPr/>
        <a:lstStyle/>
        <a:p>
          <a:endParaRPr lang="en-GB"/>
        </a:p>
      </dgm:t>
    </dgm:pt>
    <dgm:pt modelId="{ED46DFF8-ADE0-40BB-818A-3E8B74A47F42}" type="sibTrans" cxnId="{4500107C-880E-4960-8F24-F7A8C502969A}">
      <dgm:prSet/>
      <dgm:spPr/>
      <dgm:t>
        <a:bodyPr/>
        <a:lstStyle/>
        <a:p>
          <a:endParaRPr lang="en-GB"/>
        </a:p>
      </dgm:t>
    </dgm:pt>
    <dgm:pt modelId="{1F72B363-B160-4A80-A6C8-370EDD94B4CF}" type="parTrans" cxnId="{4500107C-880E-4960-8F24-F7A8C502969A}">
      <dgm:prSet/>
      <dgm:spPr/>
      <dgm:t>
        <a:bodyPr/>
        <a:lstStyle/>
        <a:p>
          <a:endParaRPr lang="en-GB"/>
        </a:p>
      </dgm:t>
    </dgm:pt>
    <dgm:pt modelId="{1156188F-2B8C-4396-9898-051C2329E1C5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pages/</a:t>
          </a:r>
        </a:p>
      </dgm:t>
    </dgm:pt>
    <dgm:pt modelId="{303742BD-6784-441F-93B8-679D96BEDC3D}" type="parTrans" cxnId="{9FCF22C4-5F88-4F80-B49A-B104D588CE43}">
      <dgm:prSet/>
      <dgm:spPr/>
      <dgm:t>
        <a:bodyPr/>
        <a:lstStyle/>
        <a:p>
          <a:endParaRPr lang="en-GB"/>
        </a:p>
      </dgm:t>
    </dgm:pt>
    <dgm:pt modelId="{8DDB81A5-8CA1-4913-9826-078D259DDE78}" type="sibTrans" cxnId="{9FCF22C4-5F88-4F80-B49A-B104D588CE43}">
      <dgm:prSet/>
      <dgm:spPr/>
      <dgm:t>
        <a:bodyPr/>
        <a:lstStyle/>
        <a:p>
          <a:endParaRPr lang="en-GB"/>
        </a:p>
      </dgm:t>
    </dgm:pt>
    <dgm:pt modelId="{A4ADDFF1-7882-423C-AA64-6F9186D451D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helpers/</a:t>
          </a:r>
        </a:p>
      </dgm:t>
    </dgm:pt>
    <dgm:pt modelId="{950E381D-ED7E-4D83-A4B8-8568AB6025F9}" type="parTrans" cxnId="{D8EBAA90-EB16-40BE-B2CB-78D894AFB956}">
      <dgm:prSet/>
      <dgm:spPr/>
      <dgm:t>
        <a:bodyPr/>
        <a:lstStyle/>
        <a:p>
          <a:endParaRPr lang="en-GB"/>
        </a:p>
      </dgm:t>
    </dgm:pt>
    <dgm:pt modelId="{705E98B6-93FA-4737-877F-575788DFD423}" type="sibTrans" cxnId="{D8EBAA90-EB16-40BE-B2CB-78D894AFB956}">
      <dgm:prSet/>
      <dgm:spPr/>
      <dgm:t>
        <a:bodyPr/>
        <a:lstStyle/>
        <a:p>
          <a:endParaRPr lang="en-GB"/>
        </a:p>
      </dgm:t>
    </dgm:pt>
    <dgm:pt modelId="{B6B8F82E-09CD-4F01-834B-E97FC90C517D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documentation/</a:t>
          </a:r>
        </a:p>
      </dgm:t>
    </dgm:pt>
    <dgm:pt modelId="{1AD49B2B-CE49-4482-99A1-C3A65402D993}" type="parTrans" cxnId="{56F64DCD-5A23-4DAD-8C14-742E71D3E221}">
      <dgm:prSet/>
      <dgm:spPr/>
      <dgm:t>
        <a:bodyPr/>
        <a:lstStyle/>
        <a:p>
          <a:endParaRPr lang="en-GB"/>
        </a:p>
      </dgm:t>
    </dgm:pt>
    <dgm:pt modelId="{06483560-7260-45FD-912E-BDDB9C621AEE}" type="sibTrans" cxnId="{56F64DCD-5A23-4DAD-8C14-742E71D3E221}">
      <dgm:prSet/>
      <dgm:spPr/>
      <dgm:t>
        <a:bodyPr/>
        <a:lstStyle/>
        <a:p>
          <a:endParaRPr lang="en-GB"/>
        </a:p>
      </dgm:t>
    </dgm:pt>
    <dgm:pt modelId="{958148BA-D080-4F89-906C-07651A29ED1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Automation.js</a:t>
          </a:r>
        </a:p>
      </dgm:t>
    </dgm:pt>
    <dgm:pt modelId="{0345B78C-878B-4902-8084-0AE80E9CF16A}" type="parTrans" cxnId="{3CFD2860-1AD0-4AF0-8B15-2D01D8F153BF}">
      <dgm:prSet/>
      <dgm:spPr/>
      <dgm:t>
        <a:bodyPr/>
        <a:lstStyle/>
        <a:p>
          <a:endParaRPr lang="en-GB"/>
        </a:p>
      </dgm:t>
    </dgm:pt>
    <dgm:pt modelId="{3FF8CE95-583A-4852-8201-EB1C191B396D}" type="sibTrans" cxnId="{3CFD2860-1AD0-4AF0-8B15-2D01D8F153BF}">
      <dgm:prSet/>
      <dgm:spPr/>
      <dgm:t>
        <a:bodyPr/>
        <a:lstStyle/>
        <a:p>
          <a:endParaRPr lang="en-GB"/>
        </a:p>
      </dgm:t>
    </dgm:pt>
    <dgm:pt modelId="{2F5FAEFE-1EA9-41CB-9537-E3948DA75E82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AngularJSHomePage.js</a:t>
          </a:r>
          <a:endParaRPr lang="en-GB" sz="1200" dirty="0" smtClean="0">
            <a:solidFill>
              <a:schemeClr val="bg1">
                <a:lumMod val="50000"/>
              </a:schemeClr>
            </a:solidFill>
          </a:endParaRPr>
        </a:p>
      </dgm:t>
    </dgm:pt>
    <dgm:pt modelId="{B5A78A89-EE21-443A-AD88-636D47ABC153}" type="parTrans" cxnId="{34547986-B343-478F-90BB-17AA42064569}">
      <dgm:prSet/>
      <dgm:spPr/>
      <dgm:t>
        <a:bodyPr/>
        <a:lstStyle/>
        <a:p>
          <a:endParaRPr lang="en-GB"/>
        </a:p>
      </dgm:t>
    </dgm:pt>
    <dgm:pt modelId="{329E628C-3532-40B0-AA1C-6ED2CC5FDCD9}" type="sibTrans" cxnId="{34547986-B343-478F-90BB-17AA42064569}">
      <dgm:prSet/>
      <dgm:spPr/>
      <dgm:t>
        <a:bodyPr/>
        <a:lstStyle/>
        <a:p>
          <a:endParaRPr lang="en-GB"/>
        </a:p>
      </dgm:t>
    </dgm:pt>
    <dgm:pt modelId="{0E592EFC-EC4B-49B2-8762-E878CD593E3A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bg1"/>
              </a:solidFill>
            </a:rPr>
            <a:t>templates/</a:t>
          </a:r>
          <a:endParaRPr lang="en-GB" sz="1200" b="1" dirty="0" smtClean="0">
            <a:solidFill>
              <a:schemeClr val="bg1"/>
            </a:solidFill>
          </a:endParaRPr>
        </a:p>
      </dgm:t>
    </dgm:pt>
    <dgm:pt modelId="{7F70E8A9-9CDB-4BE3-97A0-A547CB509FBF}" type="parTrans" cxnId="{B2657C5F-9945-46FB-9C62-05E5E0A7F67C}">
      <dgm:prSet/>
      <dgm:spPr/>
      <dgm:t>
        <a:bodyPr/>
        <a:lstStyle/>
        <a:p>
          <a:endParaRPr lang="en-GB"/>
        </a:p>
      </dgm:t>
    </dgm:pt>
    <dgm:pt modelId="{AB8BD533-E981-4ACF-81AF-C006C75E7DB4}" type="sibTrans" cxnId="{B2657C5F-9945-46FB-9C62-05E5E0A7F67C}">
      <dgm:prSet/>
      <dgm:spPr/>
      <dgm:t>
        <a:bodyPr/>
        <a:lstStyle/>
        <a:p>
          <a:endParaRPr lang="en-GB"/>
        </a:p>
      </dgm:t>
    </dgm:pt>
    <dgm:pt modelId="{25637585-FB37-4C6E-AE64-5D712056C64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Vanilla.pro.js</a:t>
          </a:r>
        </a:p>
      </dgm:t>
    </dgm:pt>
    <dgm:pt modelId="{84C27BA7-C52C-4E4A-AC03-08EB641A07C9}" type="parTrans" cxnId="{5BC65BEB-1979-41D4-9310-92D47F995F5F}">
      <dgm:prSet/>
      <dgm:spPr/>
      <dgm:t>
        <a:bodyPr/>
        <a:lstStyle/>
        <a:p>
          <a:endParaRPr lang="en-GB"/>
        </a:p>
      </dgm:t>
    </dgm:pt>
    <dgm:pt modelId="{2B491D82-BC58-4B4D-B568-73EDAE69CF33}" type="sibTrans" cxnId="{5BC65BEB-1979-41D4-9310-92D47F995F5F}">
      <dgm:prSet/>
      <dgm:spPr/>
      <dgm:t>
        <a:bodyPr/>
        <a:lstStyle/>
        <a:p>
          <a:endParaRPr lang="en-GB"/>
        </a:p>
      </dgm:t>
    </dgm:pt>
    <dgm:pt modelId="{2D211BC0-FFE3-4E0A-AB82-1D796DFD4AF7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bg1"/>
              </a:solidFill>
            </a:rPr>
            <a:t>utilities/</a:t>
          </a:r>
          <a:endParaRPr lang="en-GB" sz="1200" b="1" dirty="0" smtClean="0">
            <a:solidFill>
              <a:schemeClr val="bg1"/>
            </a:solidFill>
          </a:endParaRPr>
        </a:p>
      </dgm:t>
    </dgm:pt>
    <dgm:pt modelId="{B9813F5B-48F3-4EF5-BC3B-B4D57540B159}" type="parTrans" cxnId="{547F4613-64F8-4988-90B3-9DDE4217EA46}">
      <dgm:prSet/>
      <dgm:spPr/>
      <dgm:t>
        <a:bodyPr/>
        <a:lstStyle/>
        <a:p>
          <a:endParaRPr lang="en-GB"/>
        </a:p>
      </dgm:t>
    </dgm:pt>
    <dgm:pt modelId="{B0B6D1A6-A7AD-4739-90D7-D41478B995FB}" type="sibTrans" cxnId="{547F4613-64F8-4988-90B3-9DDE4217EA46}">
      <dgm:prSet/>
      <dgm:spPr/>
      <dgm:t>
        <a:bodyPr/>
        <a:lstStyle/>
        <a:p>
          <a:endParaRPr lang="en-GB"/>
        </a:p>
      </dgm:t>
    </dgm:pt>
    <dgm:pt modelId="{1827863C-95DB-45C4-8D42-0D85AC7DB1F9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GenerateScriptnPro.hta</a:t>
          </a:r>
        </a:p>
      </dgm:t>
    </dgm:pt>
    <dgm:pt modelId="{C6606349-5672-442E-A5B1-3B6EC2A628D0}" type="parTrans" cxnId="{AF9E6DE0-2607-4235-9FA6-E242C3E16179}">
      <dgm:prSet/>
      <dgm:spPr/>
      <dgm:t>
        <a:bodyPr/>
        <a:lstStyle/>
        <a:p>
          <a:endParaRPr lang="en-GB"/>
        </a:p>
      </dgm:t>
    </dgm:pt>
    <dgm:pt modelId="{1BF275A3-99EF-4F2B-B786-745EA761BCA8}" type="sibTrans" cxnId="{AF9E6DE0-2607-4235-9FA6-E242C3E16179}">
      <dgm:prSet/>
      <dgm:spPr/>
      <dgm:t>
        <a:bodyPr/>
        <a:lstStyle/>
        <a:p>
          <a:endParaRPr lang="en-GB"/>
        </a:p>
      </dgm:t>
    </dgm:pt>
    <dgm:pt modelId="{7FDA7A2D-7937-4983-9070-9DF7C511A23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protractorConfig.js</a:t>
          </a:r>
          <a:endParaRPr lang="en-GB" sz="1200" dirty="0" smtClean="0"/>
        </a:p>
      </dgm:t>
    </dgm:pt>
    <dgm:pt modelId="{A9F767A8-41B4-407B-9C08-B566A1AC4927}" type="parTrans" cxnId="{DD03DAE4-CC4D-4856-AFE2-EB70BA8A9747}">
      <dgm:prSet/>
      <dgm:spPr/>
      <dgm:t>
        <a:bodyPr/>
        <a:lstStyle/>
        <a:p>
          <a:endParaRPr lang="en-GB"/>
        </a:p>
      </dgm:t>
    </dgm:pt>
    <dgm:pt modelId="{0912709A-4B86-49F8-876C-436586C5A322}" type="sibTrans" cxnId="{DD03DAE4-CC4D-4856-AFE2-EB70BA8A9747}">
      <dgm:prSet/>
      <dgm:spPr/>
      <dgm:t>
        <a:bodyPr/>
        <a:lstStyle/>
        <a:p>
          <a:endParaRPr lang="en-GB"/>
        </a:p>
      </dgm:t>
    </dgm:pt>
    <dgm:pt modelId="{3FCF1F2A-FD07-43B4-B879-471F983406E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smtClean="0"/>
            <a:t>tests/</a:t>
          </a:r>
          <a:endParaRPr lang="en-GB" sz="1200" b="1" dirty="0" smtClean="0">
            <a:solidFill>
              <a:schemeClr val="tx1"/>
            </a:solidFill>
          </a:endParaRPr>
        </a:p>
      </dgm:t>
    </dgm:pt>
    <dgm:pt modelId="{4199B668-0B8E-471A-A525-11E16A4D3F5F}" type="parTrans" cxnId="{7E10CFD1-7719-46DC-90DC-81E1BDA365CC}">
      <dgm:prSet/>
      <dgm:spPr/>
      <dgm:t>
        <a:bodyPr/>
        <a:lstStyle/>
        <a:p>
          <a:endParaRPr lang="en-GB"/>
        </a:p>
      </dgm:t>
    </dgm:pt>
    <dgm:pt modelId="{EA8FB4D2-D8D8-4EE0-9A23-99462835D0E9}" type="sibTrans" cxnId="{7E10CFD1-7719-46DC-90DC-81E1BDA365CC}">
      <dgm:prSet/>
      <dgm:spPr/>
      <dgm:t>
        <a:bodyPr/>
        <a:lstStyle/>
        <a:p>
          <a:endParaRPr lang="en-GB"/>
        </a:p>
      </dgm:t>
    </dgm:pt>
    <dgm:pt modelId="{E8228F9F-DDFD-462E-B835-57949747898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AngularJSYourName.xlsx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EE8E16E6-627C-4D07-8E02-9AE58BB63366}" type="parTrans" cxnId="{F6388762-1808-4748-B0B3-D6176D203D72}">
      <dgm:prSet/>
      <dgm:spPr/>
      <dgm:t>
        <a:bodyPr/>
        <a:lstStyle/>
        <a:p>
          <a:endParaRPr lang="en-GB"/>
        </a:p>
      </dgm:t>
    </dgm:pt>
    <dgm:pt modelId="{EDC9C1F8-5DB2-4951-84D7-07CE9B703208}" type="sibTrans" cxnId="{F6388762-1808-4748-B0B3-D6176D203D72}">
      <dgm:prSet/>
      <dgm:spPr/>
      <dgm:t>
        <a:bodyPr/>
        <a:lstStyle/>
        <a:p>
          <a:endParaRPr lang="en-GB"/>
        </a:p>
      </dgm:t>
    </dgm:pt>
    <dgm:pt modelId="{B6DB16EE-E97D-4862-B529-4C94EEA394AE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dirty="0" err="1" smtClean="0">
              <a:solidFill>
                <a:schemeClr val="bg1"/>
              </a:solidFill>
            </a:rPr>
            <a:t>AngularJSYourName</a:t>
          </a:r>
          <a:r>
            <a:rPr lang="en-GB" sz="1200" dirty="0" smtClean="0">
              <a:solidFill>
                <a:schemeClr val="bg1"/>
              </a:solidFill>
            </a:rPr>
            <a:t>/</a:t>
          </a:r>
          <a:endParaRPr lang="en-GB" sz="1200" dirty="0">
            <a:solidFill>
              <a:schemeClr val="bg1"/>
            </a:solidFill>
          </a:endParaRPr>
        </a:p>
      </dgm:t>
    </dgm:pt>
    <dgm:pt modelId="{C45DF2C0-B93A-4B75-8DF1-E8BF3CD3D08A}" type="parTrans" cxnId="{C7579C7E-1CA1-4778-BF13-BF440499F383}">
      <dgm:prSet/>
      <dgm:spPr/>
      <dgm:t>
        <a:bodyPr/>
        <a:lstStyle/>
        <a:p>
          <a:endParaRPr lang="en-GB"/>
        </a:p>
      </dgm:t>
    </dgm:pt>
    <dgm:pt modelId="{C85F78CD-1AC7-4BDE-9B09-9D0460E780B2}" type="sibTrans" cxnId="{C7579C7E-1CA1-4778-BF13-BF440499F383}">
      <dgm:prSet/>
      <dgm:spPr/>
      <dgm:t>
        <a:bodyPr/>
        <a:lstStyle/>
        <a:p>
          <a:endParaRPr lang="en-GB"/>
        </a:p>
      </dgm:t>
    </dgm:pt>
    <dgm:pt modelId="{40F64F40-29E1-4825-8265-5C136AA5721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Session1.pro.js</a:t>
          </a:r>
        </a:p>
      </dgm:t>
    </dgm:pt>
    <dgm:pt modelId="{61BB162E-D6CB-4DDB-BADD-26CF607C68D6}" type="parTrans" cxnId="{3BB54C0C-CB97-4247-9CB2-DA4F1E36A4EB}">
      <dgm:prSet/>
      <dgm:spPr/>
      <dgm:t>
        <a:bodyPr/>
        <a:lstStyle/>
        <a:p>
          <a:endParaRPr lang="en-GB"/>
        </a:p>
      </dgm:t>
    </dgm:pt>
    <dgm:pt modelId="{6A804942-E506-43B5-957B-76F300DA784E}" type="sibTrans" cxnId="{3BB54C0C-CB97-4247-9CB2-DA4F1E36A4EB}">
      <dgm:prSet/>
      <dgm:spPr/>
      <dgm:t>
        <a:bodyPr/>
        <a:lstStyle/>
        <a:p>
          <a:endParaRPr lang="en-GB"/>
        </a:p>
      </dgm:t>
    </dgm:pt>
    <dgm:pt modelId="{50EF9952-B732-439E-8DB0-E39A7B77AE0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Session1.script.js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104B82BD-60F8-4705-9410-1A92324DD223}" type="parTrans" cxnId="{C40F9D2D-94C3-4608-B645-36A30087636E}">
      <dgm:prSet/>
      <dgm:spPr/>
      <dgm:t>
        <a:bodyPr/>
        <a:lstStyle/>
        <a:p>
          <a:endParaRPr lang="en-GB"/>
        </a:p>
      </dgm:t>
    </dgm:pt>
    <dgm:pt modelId="{B9C578C1-2734-44A9-BD5B-96FCECB75FDB}" type="sibTrans" cxnId="{C40F9D2D-94C3-4608-B645-36A30087636E}">
      <dgm:prSet/>
      <dgm:spPr/>
      <dgm:t>
        <a:bodyPr/>
        <a:lstStyle/>
        <a:p>
          <a:endParaRPr lang="en-GB"/>
        </a:p>
      </dgm:t>
    </dgm:pt>
    <dgm:pt modelId="{93A3A072-C16A-406C-99B9-CD23953D5599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smtClean="0"/>
            <a:t>data/</a:t>
          </a:r>
          <a:endParaRPr lang="en-GB" sz="1200" b="1" dirty="0"/>
        </a:p>
      </dgm:t>
    </dgm:pt>
    <dgm:pt modelId="{2C008328-FD85-4AE4-91F1-9A943B010F73}" type="parTrans" cxnId="{7DB828BC-5981-487C-8C13-7DCA1901C223}">
      <dgm:prSet/>
      <dgm:spPr/>
      <dgm:t>
        <a:bodyPr/>
        <a:lstStyle/>
        <a:p>
          <a:endParaRPr lang="en-GB"/>
        </a:p>
      </dgm:t>
    </dgm:pt>
    <dgm:pt modelId="{B78B0FDA-9C64-4149-A9EC-AAE291A09890}" type="sibTrans" cxnId="{7DB828BC-5981-487C-8C13-7DCA1901C223}">
      <dgm:prSet/>
      <dgm:spPr/>
      <dgm:t>
        <a:bodyPr/>
        <a:lstStyle/>
        <a:p>
          <a:endParaRPr lang="en-GB"/>
        </a:p>
      </dgm:t>
    </dgm:pt>
    <dgm:pt modelId="{F6582A67-A139-4B74-A2EA-21A1C864407F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b="1" dirty="0" smtClean="0">
              <a:solidFill>
                <a:schemeClr val="tx1"/>
              </a:solidFill>
            </a:rPr>
            <a:t>TestData.xlsm</a:t>
          </a:r>
          <a:endParaRPr lang="en-GB" sz="1200" b="1" dirty="0"/>
        </a:p>
      </dgm:t>
    </dgm:pt>
    <dgm:pt modelId="{7ADFD6C0-7688-4607-A280-C83802679844}" type="parTrans" cxnId="{8389D00D-AD82-4E2D-8423-764E5FEB7066}">
      <dgm:prSet/>
      <dgm:spPr/>
      <dgm:t>
        <a:bodyPr/>
        <a:lstStyle/>
        <a:p>
          <a:endParaRPr lang="en-GB"/>
        </a:p>
      </dgm:t>
    </dgm:pt>
    <dgm:pt modelId="{2770CE1B-680D-4E59-9ECF-945B95007EEA}" type="sibTrans" cxnId="{8389D00D-AD82-4E2D-8423-764E5FEB7066}">
      <dgm:prSet/>
      <dgm:spPr/>
      <dgm:t>
        <a:bodyPr/>
        <a:lstStyle/>
        <a:p>
          <a:endParaRPr lang="en-GB"/>
        </a:p>
      </dgm:t>
    </dgm:pt>
    <dgm:pt modelId="{89F05746-7530-4AC5-8136-A9C4E5576ED2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GB" sz="1200" b="1" dirty="0" err="1" smtClean="0"/>
            <a:t>TestData</a:t>
          </a:r>
          <a:r>
            <a:rPr lang="en-GB" sz="1200" b="1" dirty="0" smtClean="0"/>
            <a:t>/</a:t>
          </a:r>
          <a:endParaRPr lang="en-GB" sz="1200" b="1" dirty="0"/>
        </a:p>
      </dgm:t>
    </dgm:pt>
    <dgm:pt modelId="{C3E03338-09AD-4F62-BBB1-D19C1FC1696F}" type="parTrans" cxnId="{C2BD3B88-2398-447A-9D43-F20FAE4C7FF4}">
      <dgm:prSet/>
      <dgm:spPr/>
      <dgm:t>
        <a:bodyPr/>
        <a:lstStyle/>
        <a:p>
          <a:endParaRPr lang="en-GB"/>
        </a:p>
      </dgm:t>
    </dgm:pt>
    <dgm:pt modelId="{F126672B-7348-42A9-AD31-D78C28A8A341}" type="sibTrans" cxnId="{C2BD3B88-2398-447A-9D43-F20FAE4C7FF4}">
      <dgm:prSet/>
      <dgm:spPr/>
      <dgm:t>
        <a:bodyPr/>
        <a:lstStyle/>
        <a:p>
          <a:endParaRPr lang="en-GB"/>
        </a:p>
      </dgm:t>
    </dgm:pt>
    <dgm:pt modelId="{81C85202-6A35-4EAB-9B10-2FB4EFE2B5C1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sz="1200" dirty="0" smtClean="0">
              <a:solidFill>
                <a:schemeClr val="bg1">
                  <a:lumMod val="50000"/>
                </a:schemeClr>
              </a:solidFill>
            </a:rPr>
            <a:t>LIVE.AngularJSYourName.data.js</a:t>
          </a:r>
          <a:endParaRPr lang="en-GB" sz="1200" dirty="0">
            <a:solidFill>
              <a:schemeClr val="bg1">
                <a:lumMod val="50000"/>
              </a:schemeClr>
            </a:solidFill>
          </a:endParaRPr>
        </a:p>
      </dgm:t>
    </dgm:pt>
    <dgm:pt modelId="{019FEC18-91AB-4546-8C6D-7D5C8CE8B8CE}" type="parTrans" cxnId="{85D676D2-F30B-47F5-B432-C177F4B214F0}">
      <dgm:prSet/>
      <dgm:spPr/>
      <dgm:t>
        <a:bodyPr/>
        <a:lstStyle/>
        <a:p>
          <a:endParaRPr lang="en-GB"/>
        </a:p>
      </dgm:t>
    </dgm:pt>
    <dgm:pt modelId="{A8593AA4-04AE-4834-8D27-562720717B28}" type="sibTrans" cxnId="{85D676D2-F30B-47F5-B432-C177F4B214F0}">
      <dgm:prSet/>
      <dgm:spPr/>
      <dgm:t>
        <a:bodyPr/>
        <a:lstStyle/>
        <a:p>
          <a:endParaRPr lang="en-GB"/>
        </a:p>
      </dgm:t>
    </dgm:pt>
    <dgm:pt modelId="{48A74B45-5CE6-4774-8729-4169037FAAEA}" type="pres">
      <dgm:prSet presAssocID="{04CB74A5-873C-4FFA-8B5E-52E083C039A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A2DDC9E-2737-4AD1-95EB-65BC48872029}" type="pres">
      <dgm:prSet presAssocID="{54B13330-F421-42C5-AA70-1A17008674B8}" presName="root1" presStyleCnt="0"/>
      <dgm:spPr/>
      <dgm:t>
        <a:bodyPr/>
        <a:lstStyle/>
        <a:p>
          <a:endParaRPr lang="en-GB"/>
        </a:p>
      </dgm:t>
    </dgm:pt>
    <dgm:pt modelId="{B325A06F-D7AF-48D6-A433-D30945A84C4F}" type="pres">
      <dgm:prSet presAssocID="{54B13330-F421-42C5-AA70-1A17008674B8}" presName="LevelOneTextNode" presStyleLbl="node0" presStyleIdx="0" presStyleCnt="1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BE6D9DC3-4699-4B9B-A412-E4D71818AE5D}" type="pres">
      <dgm:prSet presAssocID="{54B13330-F421-42C5-AA70-1A17008674B8}" presName="level2hierChild" presStyleCnt="0"/>
      <dgm:spPr/>
      <dgm:t>
        <a:bodyPr/>
        <a:lstStyle/>
        <a:p>
          <a:endParaRPr lang="en-GB"/>
        </a:p>
      </dgm:t>
    </dgm:pt>
    <dgm:pt modelId="{DBA4CA91-E385-4850-9C79-2C53D314572F}" type="pres">
      <dgm:prSet presAssocID="{A9F767A8-41B4-407B-9C08-B566A1AC4927}" presName="conn2-1" presStyleLbl="parChTrans1D2" presStyleIdx="0" presStyleCnt="9"/>
      <dgm:spPr/>
    </dgm:pt>
    <dgm:pt modelId="{D4F042F9-7F33-48B6-BE52-18A5504D12C6}" type="pres">
      <dgm:prSet presAssocID="{A9F767A8-41B4-407B-9C08-B566A1AC4927}" presName="connTx" presStyleLbl="parChTrans1D2" presStyleIdx="0" presStyleCnt="9"/>
      <dgm:spPr/>
    </dgm:pt>
    <dgm:pt modelId="{FD0A6A39-FE12-40F2-8604-5FE4F32AD643}" type="pres">
      <dgm:prSet presAssocID="{7FDA7A2D-7937-4983-9070-9DF7C511A23B}" presName="root2" presStyleCnt="0"/>
      <dgm:spPr/>
    </dgm:pt>
    <dgm:pt modelId="{6FF0C949-3F9D-4789-AC90-F1566F9E4506}" type="pres">
      <dgm:prSet presAssocID="{7FDA7A2D-7937-4983-9070-9DF7C511A23B}" presName="LevelTwoTextNode" presStyleLbl="node2" presStyleIdx="0" presStyleCnt="9" custScaleX="11291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015FF68E-D38A-4796-B706-970B68D7D8C0}" type="pres">
      <dgm:prSet presAssocID="{7FDA7A2D-7937-4983-9070-9DF7C511A23B}" presName="level3hierChild" presStyleCnt="0"/>
      <dgm:spPr/>
    </dgm:pt>
    <dgm:pt modelId="{7F012391-3332-4BCA-873A-034FD03600FE}" type="pres">
      <dgm:prSet presAssocID="{1AD49B2B-CE49-4482-99A1-C3A65402D993}" presName="conn2-1" presStyleLbl="parChTrans1D2" presStyleIdx="1" presStyleCnt="9" custScaleX="2000000"/>
      <dgm:spPr/>
      <dgm:t>
        <a:bodyPr/>
        <a:lstStyle/>
        <a:p>
          <a:endParaRPr lang="en-GB"/>
        </a:p>
      </dgm:t>
    </dgm:pt>
    <dgm:pt modelId="{8F67BFA0-5899-4F66-988A-B943E15B2679}" type="pres">
      <dgm:prSet presAssocID="{1AD49B2B-CE49-4482-99A1-C3A65402D993}" presName="connTx" presStyleLbl="parChTrans1D2" presStyleIdx="1" presStyleCnt="9"/>
      <dgm:spPr/>
      <dgm:t>
        <a:bodyPr/>
        <a:lstStyle/>
        <a:p>
          <a:endParaRPr lang="en-GB"/>
        </a:p>
      </dgm:t>
    </dgm:pt>
    <dgm:pt modelId="{D8548136-1877-498A-9903-CF983E23E91C}" type="pres">
      <dgm:prSet presAssocID="{B6B8F82E-09CD-4F01-834B-E97FC90C517D}" presName="root2" presStyleCnt="0"/>
      <dgm:spPr/>
      <dgm:t>
        <a:bodyPr/>
        <a:lstStyle/>
        <a:p>
          <a:endParaRPr lang="en-GB"/>
        </a:p>
      </dgm:t>
    </dgm:pt>
    <dgm:pt modelId="{31066EA5-3788-412A-8DFC-F65B6009BADF}" type="pres">
      <dgm:prSet presAssocID="{B6B8F82E-09CD-4F01-834B-E97FC90C517D}" presName="LevelTwoTextNode" presStyleLbl="node2" presStyleIdx="1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330B6333-C247-4476-B85A-0F1C3E693687}" type="pres">
      <dgm:prSet presAssocID="{B6B8F82E-09CD-4F01-834B-E97FC90C517D}" presName="level3hierChild" presStyleCnt="0"/>
      <dgm:spPr/>
      <dgm:t>
        <a:bodyPr/>
        <a:lstStyle/>
        <a:p>
          <a:endParaRPr lang="en-GB"/>
        </a:p>
      </dgm:t>
    </dgm:pt>
    <dgm:pt modelId="{713DFD89-4B6B-47B2-8203-544899CE5C74}" type="pres">
      <dgm:prSet presAssocID="{303742BD-6784-441F-93B8-679D96BEDC3D}" presName="conn2-1" presStyleLbl="parChTrans1D2" presStyleIdx="2" presStyleCnt="9" custScaleX="2000000"/>
      <dgm:spPr/>
      <dgm:t>
        <a:bodyPr/>
        <a:lstStyle/>
        <a:p>
          <a:endParaRPr lang="en-GB"/>
        </a:p>
      </dgm:t>
    </dgm:pt>
    <dgm:pt modelId="{771C85E9-EA07-4D9D-82E2-641FCFAA20BC}" type="pres">
      <dgm:prSet presAssocID="{303742BD-6784-441F-93B8-679D96BEDC3D}" presName="connTx" presStyleLbl="parChTrans1D2" presStyleIdx="2" presStyleCnt="9"/>
      <dgm:spPr/>
      <dgm:t>
        <a:bodyPr/>
        <a:lstStyle/>
        <a:p>
          <a:endParaRPr lang="en-GB"/>
        </a:p>
      </dgm:t>
    </dgm:pt>
    <dgm:pt modelId="{404AE31F-1FDD-4E65-A790-28F753D7CFAB}" type="pres">
      <dgm:prSet presAssocID="{1156188F-2B8C-4396-9898-051C2329E1C5}" presName="root2" presStyleCnt="0"/>
      <dgm:spPr/>
      <dgm:t>
        <a:bodyPr/>
        <a:lstStyle/>
        <a:p>
          <a:endParaRPr lang="en-GB"/>
        </a:p>
      </dgm:t>
    </dgm:pt>
    <dgm:pt modelId="{548BEBB0-D16C-432C-B6DC-C7FC389D01DC}" type="pres">
      <dgm:prSet presAssocID="{1156188F-2B8C-4396-9898-051C2329E1C5}" presName="LevelTwoTextNode" presStyleLbl="node2" presStyleIdx="2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583EF347-8BAE-4BE4-A9D5-B3EC4CD9313E}" type="pres">
      <dgm:prSet presAssocID="{1156188F-2B8C-4396-9898-051C2329E1C5}" presName="level3hierChild" presStyleCnt="0"/>
      <dgm:spPr/>
      <dgm:t>
        <a:bodyPr/>
        <a:lstStyle/>
        <a:p>
          <a:endParaRPr lang="en-GB"/>
        </a:p>
      </dgm:t>
    </dgm:pt>
    <dgm:pt modelId="{35A4DAB7-D9B6-4AE1-885E-5EF0DCB1A387}" type="pres">
      <dgm:prSet presAssocID="{B5A78A89-EE21-443A-AD88-636D47ABC153}" presName="conn2-1" presStyleLbl="parChTrans1D3" presStyleIdx="0" presStyleCnt="9" custScaleX="2000000"/>
      <dgm:spPr/>
      <dgm:t>
        <a:bodyPr/>
        <a:lstStyle/>
        <a:p>
          <a:endParaRPr lang="en-GB"/>
        </a:p>
      </dgm:t>
    </dgm:pt>
    <dgm:pt modelId="{F688013D-F0BE-46BB-B736-4D8ADB403A7C}" type="pres">
      <dgm:prSet presAssocID="{B5A78A89-EE21-443A-AD88-636D47ABC153}" presName="connTx" presStyleLbl="parChTrans1D3" presStyleIdx="0" presStyleCnt="9"/>
      <dgm:spPr/>
      <dgm:t>
        <a:bodyPr/>
        <a:lstStyle/>
        <a:p>
          <a:endParaRPr lang="en-GB"/>
        </a:p>
      </dgm:t>
    </dgm:pt>
    <dgm:pt modelId="{4E577D91-EE5D-4494-8F0B-1DA7F4FC807A}" type="pres">
      <dgm:prSet presAssocID="{2F5FAEFE-1EA9-41CB-9537-E3948DA75E82}" presName="root2" presStyleCnt="0"/>
      <dgm:spPr/>
      <dgm:t>
        <a:bodyPr/>
        <a:lstStyle/>
        <a:p>
          <a:endParaRPr lang="en-GB"/>
        </a:p>
      </dgm:t>
    </dgm:pt>
    <dgm:pt modelId="{E50C2439-5302-4073-A4A6-DD0B3CA2D779}" type="pres">
      <dgm:prSet presAssocID="{2F5FAEFE-1EA9-41CB-9537-E3948DA75E82}" presName="LevelTwoTextNode" presStyleLbl="node3" presStyleIdx="0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151DD4-F1BB-4C0F-8549-B59E73DD9B6B}" type="pres">
      <dgm:prSet presAssocID="{2F5FAEFE-1EA9-41CB-9537-E3948DA75E82}" presName="level3hierChild" presStyleCnt="0"/>
      <dgm:spPr/>
      <dgm:t>
        <a:bodyPr/>
        <a:lstStyle/>
        <a:p>
          <a:endParaRPr lang="en-GB"/>
        </a:p>
      </dgm:t>
    </dgm:pt>
    <dgm:pt modelId="{57C8A3E4-7C9A-43C4-9524-3ECCF2EC63A7}" type="pres">
      <dgm:prSet presAssocID="{950E381D-ED7E-4D83-A4B8-8568AB6025F9}" presName="conn2-1" presStyleLbl="parChTrans1D2" presStyleIdx="3" presStyleCnt="9" custScaleX="2000000"/>
      <dgm:spPr/>
      <dgm:t>
        <a:bodyPr/>
        <a:lstStyle/>
        <a:p>
          <a:endParaRPr lang="en-GB"/>
        </a:p>
      </dgm:t>
    </dgm:pt>
    <dgm:pt modelId="{09D12B51-B6C7-4DC6-B49C-FFFA5368F147}" type="pres">
      <dgm:prSet presAssocID="{950E381D-ED7E-4D83-A4B8-8568AB6025F9}" presName="connTx" presStyleLbl="parChTrans1D2" presStyleIdx="3" presStyleCnt="9"/>
      <dgm:spPr/>
      <dgm:t>
        <a:bodyPr/>
        <a:lstStyle/>
        <a:p>
          <a:endParaRPr lang="en-GB"/>
        </a:p>
      </dgm:t>
    </dgm:pt>
    <dgm:pt modelId="{A800586A-F5C1-4030-9A3A-78BDED87C293}" type="pres">
      <dgm:prSet presAssocID="{A4ADDFF1-7882-423C-AA64-6F9186D451D8}" presName="root2" presStyleCnt="0"/>
      <dgm:spPr/>
      <dgm:t>
        <a:bodyPr/>
        <a:lstStyle/>
        <a:p>
          <a:endParaRPr lang="en-GB"/>
        </a:p>
      </dgm:t>
    </dgm:pt>
    <dgm:pt modelId="{A5B26C97-0E77-41FA-A583-0CC5586F7601}" type="pres">
      <dgm:prSet presAssocID="{A4ADDFF1-7882-423C-AA64-6F9186D451D8}" presName="LevelTwoTextNode" presStyleLbl="node2" presStyleIdx="3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AB1599FE-5BD0-4747-A199-179E13F30441}" type="pres">
      <dgm:prSet presAssocID="{A4ADDFF1-7882-423C-AA64-6F9186D451D8}" presName="level3hierChild" presStyleCnt="0"/>
      <dgm:spPr/>
      <dgm:t>
        <a:bodyPr/>
        <a:lstStyle/>
        <a:p>
          <a:endParaRPr lang="en-GB"/>
        </a:p>
      </dgm:t>
    </dgm:pt>
    <dgm:pt modelId="{F2BF9794-4818-4C17-B71E-F6D2CFB4B961}" type="pres">
      <dgm:prSet presAssocID="{0345B78C-878B-4902-8084-0AE80E9CF16A}" presName="conn2-1" presStyleLbl="parChTrans1D3" presStyleIdx="1" presStyleCnt="9" custScaleX="2000000"/>
      <dgm:spPr/>
      <dgm:t>
        <a:bodyPr/>
        <a:lstStyle/>
        <a:p>
          <a:endParaRPr lang="en-GB"/>
        </a:p>
      </dgm:t>
    </dgm:pt>
    <dgm:pt modelId="{A72DC1AD-4E9F-4886-B3BA-14E3602FFE3E}" type="pres">
      <dgm:prSet presAssocID="{0345B78C-878B-4902-8084-0AE80E9CF16A}" presName="connTx" presStyleLbl="parChTrans1D3" presStyleIdx="1" presStyleCnt="9"/>
      <dgm:spPr/>
      <dgm:t>
        <a:bodyPr/>
        <a:lstStyle/>
        <a:p>
          <a:endParaRPr lang="en-GB"/>
        </a:p>
      </dgm:t>
    </dgm:pt>
    <dgm:pt modelId="{30FF6B4E-6584-4045-8EF2-B87E82389C0C}" type="pres">
      <dgm:prSet presAssocID="{958148BA-D080-4F89-906C-07651A29ED1D}" presName="root2" presStyleCnt="0"/>
      <dgm:spPr/>
      <dgm:t>
        <a:bodyPr/>
        <a:lstStyle/>
        <a:p>
          <a:endParaRPr lang="en-GB"/>
        </a:p>
      </dgm:t>
    </dgm:pt>
    <dgm:pt modelId="{1AEACB23-D78F-4B4D-A9E4-0DBACFC420C3}" type="pres">
      <dgm:prSet presAssocID="{958148BA-D080-4F89-906C-07651A29ED1D}" presName="LevelTwoTextNode" presStyleLbl="node3" presStyleIdx="1" presStyleCnt="9" custScaleX="153635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5C8B06C-74AD-4DA6-8DEE-E0E5F667E3C5}" type="pres">
      <dgm:prSet presAssocID="{958148BA-D080-4F89-906C-07651A29ED1D}" presName="level3hierChild" presStyleCnt="0"/>
      <dgm:spPr/>
      <dgm:t>
        <a:bodyPr/>
        <a:lstStyle/>
        <a:p>
          <a:endParaRPr lang="en-GB"/>
        </a:p>
      </dgm:t>
    </dgm:pt>
    <dgm:pt modelId="{8AE0D171-6F72-469E-B5C6-F9E7C296DEDB}" type="pres">
      <dgm:prSet presAssocID="{ECB0ED73-865F-4932-9831-3E4B37074419}" presName="conn2-1" presStyleLbl="parChTrans1D2" presStyleIdx="4" presStyleCnt="9" custScaleX="2000000"/>
      <dgm:spPr/>
      <dgm:t>
        <a:bodyPr/>
        <a:lstStyle/>
        <a:p>
          <a:endParaRPr lang="en-GB"/>
        </a:p>
      </dgm:t>
    </dgm:pt>
    <dgm:pt modelId="{94E6744A-2397-490C-9C52-22C4C5813703}" type="pres">
      <dgm:prSet presAssocID="{ECB0ED73-865F-4932-9831-3E4B37074419}" presName="connTx" presStyleLbl="parChTrans1D2" presStyleIdx="4" presStyleCnt="9"/>
      <dgm:spPr/>
      <dgm:t>
        <a:bodyPr/>
        <a:lstStyle/>
        <a:p>
          <a:endParaRPr lang="en-GB"/>
        </a:p>
      </dgm:t>
    </dgm:pt>
    <dgm:pt modelId="{28BDE779-87C2-41AD-AEFF-82A773B4DEFC}" type="pres">
      <dgm:prSet presAssocID="{8AEEA6EE-B10B-493B-AC72-ABCB89445B81}" presName="root2" presStyleCnt="0"/>
      <dgm:spPr/>
      <dgm:t>
        <a:bodyPr/>
        <a:lstStyle/>
        <a:p>
          <a:endParaRPr lang="en-GB"/>
        </a:p>
      </dgm:t>
    </dgm:pt>
    <dgm:pt modelId="{0A31862F-7E3F-46A2-99D4-B96370DB3536}" type="pres">
      <dgm:prSet presAssocID="{8AEEA6EE-B10B-493B-AC72-ABCB89445B81}" presName="LevelTwoTextNode" presStyleLbl="node2" presStyleIdx="4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D4677C2A-10AC-472B-91A3-4A294C9405EB}" type="pres">
      <dgm:prSet presAssocID="{8AEEA6EE-B10B-493B-AC72-ABCB89445B81}" presName="level3hierChild" presStyleCnt="0"/>
      <dgm:spPr/>
      <dgm:t>
        <a:bodyPr/>
        <a:lstStyle/>
        <a:p>
          <a:endParaRPr lang="en-GB"/>
        </a:p>
      </dgm:t>
    </dgm:pt>
    <dgm:pt modelId="{0D01B59A-5FFE-4A83-B8D9-A6EDCFE2B05E}" type="pres">
      <dgm:prSet presAssocID="{1F72B363-B160-4A80-A6C8-370EDD94B4CF}" presName="conn2-1" presStyleLbl="parChTrans1D3" presStyleIdx="2" presStyleCnt="9" custScaleX="2000000"/>
      <dgm:spPr/>
      <dgm:t>
        <a:bodyPr/>
        <a:lstStyle/>
        <a:p>
          <a:endParaRPr lang="en-GB"/>
        </a:p>
      </dgm:t>
    </dgm:pt>
    <dgm:pt modelId="{82E38931-4962-40FE-9F98-C9CB41EA7B26}" type="pres">
      <dgm:prSet presAssocID="{1F72B363-B160-4A80-A6C8-370EDD94B4CF}" presName="connTx" presStyleLbl="parChTrans1D3" presStyleIdx="2" presStyleCnt="9"/>
      <dgm:spPr/>
      <dgm:t>
        <a:bodyPr/>
        <a:lstStyle/>
        <a:p>
          <a:endParaRPr lang="en-GB"/>
        </a:p>
      </dgm:t>
    </dgm:pt>
    <dgm:pt modelId="{93089C34-C7F7-4DD1-BC20-757AE8BFC06A}" type="pres">
      <dgm:prSet presAssocID="{D405E58C-0BFF-479D-9ABA-FB5264CAF22D}" presName="root2" presStyleCnt="0"/>
      <dgm:spPr/>
      <dgm:t>
        <a:bodyPr/>
        <a:lstStyle/>
        <a:p>
          <a:endParaRPr lang="en-GB"/>
        </a:p>
      </dgm:t>
    </dgm:pt>
    <dgm:pt modelId="{7FFA155F-0FA2-4989-8D7F-60AF2E6F04E5}" type="pres">
      <dgm:prSet presAssocID="{D405E58C-0BFF-479D-9ABA-FB5264CAF22D}" presName="LevelTwoTextNode" presStyleLbl="node3" presStyleIdx="2" presStyleCnt="9" custScaleX="15450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E102D56-9D4C-4673-8AF5-3101F52492AB}" type="pres">
      <dgm:prSet presAssocID="{D405E58C-0BFF-479D-9ABA-FB5264CAF22D}" presName="level3hierChild" presStyleCnt="0"/>
      <dgm:spPr/>
      <dgm:t>
        <a:bodyPr/>
        <a:lstStyle/>
        <a:p>
          <a:endParaRPr lang="en-GB"/>
        </a:p>
      </dgm:t>
    </dgm:pt>
    <dgm:pt modelId="{7659A773-C789-41EE-A0CA-AE19E2F1CC90}" type="pres">
      <dgm:prSet presAssocID="{B9813F5B-48F3-4EF5-BC3B-B4D57540B159}" presName="conn2-1" presStyleLbl="parChTrans1D2" presStyleIdx="5" presStyleCnt="9"/>
      <dgm:spPr/>
      <dgm:t>
        <a:bodyPr/>
        <a:lstStyle/>
        <a:p>
          <a:endParaRPr lang="en-GB"/>
        </a:p>
      </dgm:t>
    </dgm:pt>
    <dgm:pt modelId="{CE5F5186-9E85-4C7D-9636-7B4CA1401932}" type="pres">
      <dgm:prSet presAssocID="{B9813F5B-48F3-4EF5-BC3B-B4D57540B159}" presName="connTx" presStyleLbl="parChTrans1D2" presStyleIdx="5" presStyleCnt="9"/>
      <dgm:spPr/>
      <dgm:t>
        <a:bodyPr/>
        <a:lstStyle/>
        <a:p>
          <a:endParaRPr lang="en-GB"/>
        </a:p>
      </dgm:t>
    </dgm:pt>
    <dgm:pt modelId="{D76C5A26-7FA4-4DE8-B444-27250C5FE38C}" type="pres">
      <dgm:prSet presAssocID="{2D211BC0-FFE3-4E0A-AB82-1D796DFD4AF7}" presName="root2" presStyleCnt="0"/>
      <dgm:spPr/>
    </dgm:pt>
    <dgm:pt modelId="{5E070DCA-6141-4CDC-B670-2C6E03B4A759}" type="pres">
      <dgm:prSet presAssocID="{2D211BC0-FFE3-4E0A-AB82-1D796DFD4AF7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0550EAA-2C78-445D-A362-D8EA5A7B3848}" type="pres">
      <dgm:prSet presAssocID="{2D211BC0-FFE3-4E0A-AB82-1D796DFD4AF7}" presName="level3hierChild" presStyleCnt="0"/>
      <dgm:spPr/>
    </dgm:pt>
    <dgm:pt modelId="{05F44D56-B815-42FF-A0CE-47047ADBDAD2}" type="pres">
      <dgm:prSet presAssocID="{C6606349-5672-442E-A5B1-3B6EC2A628D0}" presName="conn2-1" presStyleLbl="parChTrans1D3" presStyleIdx="3" presStyleCnt="9"/>
      <dgm:spPr/>
      <dgm:t>
        <a:bodyPr/>
        <a:lstStyle/>
        <a:p>
          <a:endParaRPr lang="en-GB"/>
        </a:p>
      </dgm:t>
    </dgm:pt>
    <dgm:pt modelId="{B22B7B04-0F48-48E1-ABEE-8E9989B97F5A}" type="pres">
      <dgm:prSet presAssocID="{C6606349-5672-442E-A5B1-3B6EC2A628D0}" presName="connTx" presStyleLbl="parChTrans1D3" presStyleIdx="3" presStyleCnt="9"/>
      <dgm:spPr/>
      <dgm:t>
        <a:bodyPr/>
        <a:lstStyle/>
        <a:p>
          <a:endParaRPr lang="en-GB"/>
        </a:p>
      </dgm:t>
    </dgm:pt>
    <dgm:pt modelId="{023B41BB-D227-41BB-BB6E-6A1EF76B3B15}" type="pres">
      <dgm:prSet presAssocID="{1827863C-95DB-45C4-8D42-0D85AC7DB1F9}" presName="root2" presStyleCnt="0"/>
      <dgm:spPr/>
    </dgm:pt>
    <dgm:pt modelId="{983E0EB7-A579-4F15-934C-D56985D0E97D}" type="pres">
      <dgm:prSet presAssocID="{1827863C-95DB-45C4-8D42-0D85AC7DB1F9}" presName="LevelTwoTextNode" presStyleLbl="node3" presStyleIdx="3" presStyleCnt="9" custScaleX="13980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FEB3AAF7-62E1-43D4-A60B-493487CF6E8D}" type="pres">
      <dgm:prSet presAssocID="{1827863C-95DB-45C4-8D42-0D85AC7DB1F9}" presName="level3hierChild" presStyleCnt="0"/>
      <dgm:spPr/>
    </dgm:pt>
    <dgm:pt modelId="{3C9CBFC3-FB4D-43C3-9946-F80DA72775D5}" type="pres">
      <dgm:prSet presAssocID="{7F70E8A9-9CDB-4BE3-97A0-A547CB509FBF}" presName="conn2-1" presStyleLbl="parChTrans1D2" presStyleIdx="6" presStyleCnt="9"/>
      <dgm:spPr/>
      <dgm:t>
        <a:bodyPr/>
        <a:lstStyle/>
        <a:p>
          <a:endParaRPr lang="en-GB"/>
        </a:p>
      </dgm:t>
    </dgm:pt>
    <dgm:pt modelId="{2012A195-9D04-4B40-A67C-D87382A06527}" type="pres">
      <dgm:prSet presAssocID="{7F70E8A9-9CDB-4BE3-97A0-A547CB509FBF}" presName="connTx" presStyleLbl="parChTrans1D2" presStyleIdx="6" presStyleCnt="9"/>
      <dgm:spPr/>
      <dgm:t>
        <a:bodyPr/>
        <a:lstStyle/>
        <a:p>
          <a:endParaRPr lang="en-GB"/>
        </a:p>
      </dgm:t>
    </dgm:pt>
    <dgm:pt modelId="{65A1023A-4CD5-4DC6-ACCE-566CCC62B6B4}" type="pres">
      <dgm:prSet presAssocID="{0E592EFC-EC4B-49B2-8762-E878CD593E3A}" presName="root2" presStyleCnt="0"/>
      <dgm:spPr/>
    </dgm:pt>
    <dgm:pt modelId="{008AA575-C7EE-481F-8E5A-70B498B23351}" type="pres">
      <dgm:prSet presAssocID="{0E592EFC-EC4B-49B2-8762-E878CD593E3A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78E01C4-360A-4A54-94D2-2EF413C57A24}" type="pres">
      <dgm:prSet presAssocID="{0E592EFC-EC4B-49B2-8762-E878CD593E3A}" presName="level3hierChild" presStyleCnt="0"/>
      <dgm:spPr/>
    </dgm:pt>
    <dgm:pt modelId="{6A0827AD-C4ED-47CF-9A76-9E8009271F53}" type="pres">
      <dgm:prSet presAssocID="{84C27BA7-C52C-4E4A-AC03-08EB641A07C9}" presName="conn2-1" presStyleLbl="parChTrans1D3" presStyleIdx="4" presStyleCnt="9"/>
      <dgm:spPr/>
      <dgm:t>
        <a:bodyPr/>
        <a:lstStyle/>
        <a:p>
          <a:endParaRPr lang="en-GB"/>
        </a:p>
      </dgm:t>
    </dgm:pt>
    <dgm:pt modelId="{3296692A-1800-409F-B58C-374559757FCB}" type="pres">
      <dgm:prSet presAssocID="{84C27BA7-C52C-4E4A-AC03-08EB641A07C9}" presName="connTx" presStyleLbl="parChTrans1D3" presStyleIdx="4" presStyleCnt="9"/>
      <dgm:spPr/>
      <dgm:t>
        <a:bodyPr/>
        <a:lstStyle/>
        <a:p>
          <a:endParaRPr lang="en-GB"/>
        </a:p>
      </dgm:t>
    </dgm:pt>
    <dgm:pt modelId="{418D6B30-FAB4-4C89-970F-19DAB08E44E3}" type="pres">
      <dgm:prSet presAssocID="{25637585-FB37-4C6E-AE64-5D712056C643}" presName="root2" presStyleCnt="0"/>
      <dgm:spPr/>
    </dgm:pt>
    <dgm:pt modelId="{7F95FDAB-3B35-4D5B-BBC5-204E545D0876}" type="pres">
      <dgm:prSet presAssocID="{25637585-FB37-4C6E-AE64-5D712056C643}" presName="LevelTwoTextNode" presStyleLbl="node3" presStyleIdx="4" presStyleCnt="9" custScaleX="111477" custLinFactNeighborX="1374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310E5CCC-B08B-41B3-88C5-0ACFBECEB274}" type="pres">
      <dgm:prSet presAssocID="{25637585-FB37-4C6E-AE64-5D712056C643}" presName="level3hierChild" presStyleCnt="0"/>
      <dgm:spPr/>
    </dgm:pt>
    <dgm:pt modelId="{A7F4A0F6-B66F-4F00-A083-909E1F094419}" type="pres">
      <dgm:prSet presAssocID="{4199B668-0B8E-471A-A525-11E16A4D3F5F}" presName="conn2-1" presStyleLbl="parChTrans1D2" presStyleIdx="7" presStyleCnt="9"/>
      <dgm:spPr/>
    </dgm:pt>
    <dgm:pt modelId="{B7BBC026-ADB3-4877-99D8-0C780C0F6FD1}" type="pres">
      <dgm:prSet presAssocID="{4199B668-0B8E-471A-A525-11E16A4D3F5F}" presName="connTx" presStyleLbl="parChTrans1D2" presStyleIdx="7" presStyleCnt="9"/>
      <dgm:spPr/>
    </dgm:pt>
    <dgm:pt modelId="{03FEDB97-A874-4A28-AB1B-3E0E2305FCD6}" type="pres">
      <dgm:prSet presAssocID="{3FCF1F2A-FD07-43B4-B879-471F983406EE}" presName="root2" presStyleCnt="0"/>
      <dgm:spPr/>
    </dgm:pt>
    <dgm:pt modelId="{74081302-62A8-41A5-BEA1-B03723F76D79}" type="pres">
      <dgm:prSet presAssocID="{3FCF1F2A-FD07-43B4-B879-471F983406EE}" presName="LevelTwoTextNode" presStyleLbl="node2" presStyleIdx="7" presStyleCnt="9" custScaleX="112913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F3C695D8-892E-40FB-B4FC-F72061FFC0AF}" type="pres">
      <dgm:prSet presAssocID="{3FCF1F2A-FD07-43B4-B879-471F983406EE}" presName="level3hierChild" presStyleCnt="0"/>
      <dgm:spPr/>
    </dgm:pt>
    <dgm:pt modelId="{4B3D3D49-E887-48AF-8019-22CC76D161CF}" type="pres">
      <dgm:prSet presAssocID="{EE8E16E6-627C-4D07-8E02-9AE58BB63366}" presName="conn2-1" presStyleLbl="parChTrans1D3" presStyleIdx="5" presStyleCnt="9"/>
      <dgm:spPr/>
    </dgm:pt>
    <dgm:pt modelId="{32914054-5201-4F4C-84B8-D8E945DB307E}" type="pres">
      <dgm:prSet presAssocID="{EE8E16E6-627C-4D07-8E02-9AE58BB63366}" presName="connTx" presStyleLbl="parChTrans1D3" presStyleIdx="5" presStyleCnt="9"/>
      <dgm:spPr/>
    </dgm:pt>
    <dgm:pt modelId="{62738D4B-DC4A-4058-9790-93ACB645E184}" type="pres">
      <dgm:prSet presAssocID="{E8228F9F-DDFD-462E-B835-579497478985}" presName="root2" presStyleCnt="0"/>
      <dgm:spPr/>
    </dgm:pt>
    <dgm:pt modelId="{0D30C521-978A-42D4-B3BF-B04C2BC16A78}" type="pres">
      <dgm:prSet presAssocID="{E8228F9F-DDFD-462E-B835-579497478985}" presName="LevelTwoTextNode" presStyleLbl="node3" presStyleIdx="5" presStyleCnt="9" custScaleX="153573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4039C5F8-4949-4FC6-8CF6-DB8A7E965CCB}" type="pres">
      <dgm:prSet presAssocID="{E8228F9F-DDFD-462E-B835-579497478985}" presName="level3hierChild" presStyleCnt="0"/>
      <dgm:spPr/>
    </dgm:pt>
    <dgm:pt modelId="{3BF25A95-3620-426F-99FE-2E8CD08A8CE4}" type="pres">
      <dgm:prSet presAssocID="{C45DF2C0-B93A-4B75-8DF1-E8BF3CD3D08A}" presName="conn2-1" presStyleLbl="parChTrans1D3" presStyleIdx="6" presStyleCnt="9"/>
      <dgm:spPr/>
    </dgm:pt>
    <dgm:pt modelId="{222FC34D-1811-47AB-857F-B0D46949E408}" type="pres">
      <dgm:prSet presAssocID="{C45DF2C0-B93A-4B75-8DF1-E8BF3CD3D08A}" presName="connTx" presStyleLbl="parChTrans1D3" presStyleIdx="6" presStyleCnt="9"/>
      <dgm:spPr/>
    </dgm:pt>
    <dgm:pt modelId="{775B7C3D-884E-4F60-815A-D626AE204BB6}" type="pres">
      <dgm:prSet presAssocID="{B6DB16EE-E97D-4862-B529-4C94EEA394AE}" presName="root2" presStyleCnt="0"/>
      <dgm:spPr/>
    </dgm:pt>
    <dgm:pt modelId="{EACEC2A6-7951-4968-AA9B-D272FA3F4B6C}" type="pres">
      <dgm:prSet presAssocID="{B6DB16EE-E97D-4862-B529-4C94EEA394AE}" presName="LevelTwoTextNode" presStyleLbl="node3" presStyleIdx="6" presStyleCnt="9" custScaleX="112913" custLinFactNeighborX="-310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68EBCD2B-A391-40DB-85C2-7BF9473C2E76}" type="pres">
      <dgm:prSet presAssocID="{B6DB16EE-E97D-4862-B529-4C94EEA394AE}" presName="level3hierChild" presStyleCnt="0"/>
      <dgm:spPr/>
    </dgm:pt>
    <dgm:pt modelId="{A49807EE-F733-4759-A61F-A4B482785FC1}" type="pres">
      <dgm:prSet presAssocID="{61BB162E-D6CB-4DDB-BADD-26CF607C68D6}" presName="conn2-1" presStyleLbl="parChTrans1D4" presStyleIdx="0" presStyleCnt="3" custScaleX="2000000"/>
      <dgm:spPr/>
    </dgm:pt>
    <dgm:pt modelId="{8DE5A080-748F-4909-A22F-FFA3A21B780B}" type="pres">
      <dgm:prSet presAssocID="{61BB162E-D6CB-4DDB-BADD-26CF607C68D6}" presName="connTx" presStyleLbl="parChTrans1D4" presStyleIdx="0" presStyleCnt="3"/>
      <dgm:spPr/>
    </dgm:pt>
    <dgm:pt modelId="{F822039A-F02A-447A-B060-C8824E0E9963}" type="pres">
      <dgm:prSet presAssocID="{40F64F40-29E1-4825-8265-5C136AA57213}" presName="root2" presStyleCnt="0"/>
      <dgm:spPr/>
    </dgm:pt>
    <dgm:pt modelId="{D474315A-A521-493F-8025-B9C26A01D152}" type="pres">
      <dgm:prSet presAssocID="{40F64F40-29E1-4825-8265-5C136AA57213}" presName="LevelTwoTextNode" presStyleLbl="node4" presStyleIdx="0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680C12CF-7029-4EA2-8F11-72BA653649E4}" type="pres">
      <dgm:prSet presAssocID="{40F64F40-29E1-4825-8265-5C136AA57213}" presName="level3hierChild" presStyleCnt="0"/>
      <dgm:spPr/>
    </dgm:pt>
    <dgm:pt modelId="{34D49760-BA84-4BD7-B73E-D0E72C2EE2B4}" type="pres">
      <dgm:prSet presAssocID="{104B82BD-60F8-4705-9410-1A92324DD223}" presName="conn2-1" presStyleLbl="parChTrans1D4" presStyleIdx="1" presStyleCnt="3" custScaleX="2000000"/>
      <dgm:spPr/>
    </dgm:pt>
    <dgm:pt modelId="{55EF61AB-7728-4180-811E-46C0333973BB}" type="pres">
      <dgm:prSet presAssocID="{104B82BD-60F8-4705-9410-1A92324DD223}" presName="connTx" presStyleLbl="parChTrans1D4" presStyleIdx="1" presStyleCnt="3"/>
      <dgm:spPr/>
    </dgm:pt>
    <dgm:pt modelId="{755A3255-C505-410D-8712-4730D5106752}" type="pres">
      <dgm:prSet presAssocID="{50EF9952-B732-439E-8DB0-E39A7B77AE06}" presName="root2" presStyleCnt="0"/>
      <dgm:spPr/>
    </dgm:pt>
    <dgm:pt modelId="{04483C0E-574D-4496-AC9A-2B671985B453}" type="pres">
      <dgm:prSet presAssocID="{50EF9952-B732-439E-8DB0-E39A7B77AE06}" presName="LevelTwoTextNode" presStyleLbl="node4" presStyleIdx="1" presStyleCnt="3" custScaleX="185839" custLinFactNeighborX="1801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8BD81A33-5258-4E92-AB06-B16144AD63C2}" type="pres">
      <dgm:prSet presAssocID="{50EF9952-B732-439E-8DB0-E39A7B77AE06}" presName="level3hierChild" presStyleCnt="0"/>
      <dgm:spPr/>
    </dgm:pt>
    <dgm:pt modelId="{C4A6E93C-56E8-4190-8124-02E9A0682B32}" type="pres">
      <dgm:prSet presAssocID="{2C008328-FD85-4AE4-91F1-9A943B010F73}" presName="conn2-1" presStyleLbl="parChTrans1D2" presStyleIdx="8" presStyleCnt="9"/>
      <dgm:spPr/>
    </dgm:pt>
    <dgm:pt modelId="{9F597C50-5DB0-4EA6-8A48-7C5118307BF2}" type="pres">
      <dgm:prSet presAssocID="{2C008328-FD85-4AE4-91F1-9A943B010F73}" presName="connTx" presStyleLbl="parChTrans1D2" presStyleIdx="8" presStyleCnt="9"/>
      <dgm:spPr/>
    </dgm:pt>
    <dgm:pt modelId="{F6C3382D-2B81-4200-826E-5550AB31B568}" type="pres">
      <dgm:prSet presAssocID="{93A3A072-C16A-406C-99B9-CD23953D5599}" presName="root2" presStyleCnt="0"/>
      <dgm:spPr/>
    </dgm:pt>
    <dgm:pt modelId="{5F123EE8-D741-4D3A-A784-DC8C926059E5}" type="pres">
      <dgm:prSet presAssocID="{93A3A072-C16A-406C-99B9-CD23953D5599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78F73B0-4F71-44F6-989D-019F2D8E3BC5}" type="pres">
      <dgm:prSet presAssocID="{93A3A072-C16A-406C-99B9-CD23953D5599}" presName="level3hierChild" presStyleCnt="0"/>
      <dgm:spPr/>
    </dgm:pt>
    <dgm:pt modelId="{78750218-D6E4-46CD-BE1C-A851C3C97E92}" type="pres">
      <dgm:prSet presAssocID="{7ADFD6C0-7688-4607-A280-C83802679844}" presName="conn2-1" presStyleLbl="parChTrans1D3" presStyleIdx="7" presStyleCnt="9"/>
      <dgm:spPr/>
    </dgm:pt>
    <dgm:pt modelId="{247F949D-0480-4157-8AF0-B64093454D6E}" type="pres">
      <dgm:prSet presAssocID="{7ADFD6C0-7688-4607-A280-C83802679844}" presName="connTx" presStyleLbl="parChTrans1D3" presStyleIdx="7" presStyleCnt="9"/>
      <dgm:spPr/>
    </dgm:pt>
    <dgm:pt modelId="{B29FA774-BF68-4374-A1DD-B110AFDF2ECC}" type="pres">
      <dgm:prSet presAssocID="{F6582A67-A139-4B74-A2EA-21A1C864407F}" presName="root2" presStyleCnt="0"/>
      <dgm:spPr/>
    </dgm:pt>
    <dgm:pt modelId="{75421B01-0B16-4D3F-85AC-9FDF895596FE}" type="pres">
      <dgm:prSet presAssocID="{F6582A67-A139-4B74-A2EA-21A1C864407F}" presName="LevelTwoTextNode" presStyleLbl="node3" presStyleIdx="7" presStyleCnt="9" custScaleX="112913" custLinFactNeighborX="13746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en-GB"/>
        </a:p>
      </dgm:t>
    </dgm:pt>
    <dgm:pt modelId="{DDF7A274-CC0C-4CFE-A079-A81CDB6B7DD1}" type="pres">
      <dgm:prSet presAssocID="{F6582A67-A139-4B74-A2EA-21A1C864407F}" presName="level3hierChild" presStyleCnt="0"/>
      <dgm:spPr/>
    </dgm:pt>
    <dgm:pt modelId="{DC3EC34F-D3D6-47D6-9614-ACE62C55A5F1}" type="pres">
      <dgm:prSet presAssocID="{C3E03338-09AD-4F62-BBB1-D19C1FC1696F}" presName="conn2-1" presStyleLbl="parChTrans1D3" presStyleIdx="8" presStyleCnt="9" custScaleX="2000000"/>
      <dgm:spPr/>
    </dgm:pt>
    <dgm:pt modelId="{0D9D7F72-FB67-4937-BC7E-AB386D785450}" type="pres">
      <dgm:prSet presAssocID="{C3E03338-09AD-4F62-BBB1-D19C1FC1696F}" presName="connTx" presStyleLbl="parChTrans1D3" presStyleIdx="8" presStyleCnt="9"/>
      <dgm:spPr/>
    </dgm:pt>
    <dgm:pt modelId="{82C5C202-24F4-477D-B480-FC4862943F27}" type="pres">
      <dgm:prSet presAssocID="{89F05746-7530-4AC5-8136-A9C4E5576ED2}" presName="root2" presStyleCnt="0"/>
      <dgm:spPr/>
    </dgm:pt>
    <dgm:pt modelId="{DB0AC17B-B174-4DA2-8E4D-0D7D3240691F}" type="pres">
      <dgm:prSet presAssocID="{89F05746-7530-4AC5-8136-A9C4E5576ED2}" presName="LevelTwoTextNode" presStyleLbl="node3" presStyleIdx="8" presStyleCnt="9" custScaleX="112913" custLinFactNeighborX="13746">
        <dgm:presLayoutVars>
          <dgm:chPref val="3"/>
        </dgm:presLayoutVars>
      </dgm:prSet>
      <dgm:spPr>
        <a:prstGeom prst="snip1Rect">
          <a:avLst/>
        </a:prstGeom>
      </dgm:spPr>
      <dgm:t>
        <a:bodyPr/>
        <a:lstStyle/>
        <a:p>
          <a:endParaRPr lang="en-GB"/>
        </a:p>
      </dgm:t>
    </dgm:pt>
    <dgm:pt modelId="{263B5615-7A44-42B1-9FDF-798FBADDCD47}" type="pres">
      <dgm:prSet presAssocID="{89F05746-7530-4AC5-8136-A9C4E5576ED2}" presName="level3hierChild" presStyleCnt="0"/>
      <dgm:spPr/>
    </dgm:pt>
    <dgm:pt modelId="{AE193854-5DD4-461D-8B56-86C5F0C4F7E1}" type="pres">
      <dgm:prSet presAssocID="{019FEC18-91AB-4546-8C6D-7D5C8CE8B8CE}" presName="conn2-1" presStyleLbl="parChTrans1D4" presStyleIdx="2" presStyleCnt="3" custScaleX="2000000"/>
      <dgm:spPr/>
    </dgm:pt>
    <dgm:pt modelId="{E404A033-74EF-4246-BC47-F72448528B01}" type="pres">
      <dgm:prSet presAssocID="{019FEC18-91AB-4546-8C6D-7D5C8CE8B8CE}" presName="connTx" presStyleLbl="parChTrans1D4" presStyleIdx="2" presStyleCnt="3"/>
      <dgm:spPr/>
    </dgm:pt>
    <dgm:pt modelId="{06EAC2CE-3ACC-4EC7-9AF2-76D894C8E624}" type="pres">
      <dgm:prSet presAssocID="{81C85202-6A35-4EAB-9B10-2FB4EFE2B5C1}" presName="root2" presStyleCnt="0"/>
      <dgm:spPr/>
    </dgm:pt>
    <dgm:pt modelId="{E18A34BE-33AC-43AF-85AE-018BFC2FFD84}" type="pres">
      <dgm:prSet presAssocID="{81C85202-6A35-4EAB-9B10-2FB4EFE2B5C1}" presName="LevelTwoTextNode" presStyleLbl="node4" presStyleIdx="2" presStyleCnt="3" custScaleX="209266" custLinFactNeighborX="3033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10B6093F-F787-4800-A0D2-CAA446D757AE}" type="pres">
      <dgm:prSet presAssocID="{81C85202-6A35-4EAB-9B10-2FB4EFE2B5C1}" presName="level3hierChild" presStyleCnt="0"/>
      <dgm:spPr/>
    </dgm:pt>
  </dgm:ptLst>
  <dgm:cxnLst>
    <dgm:cxn modelId="{C6EED5D4-1573-46D8-B3AE-C5C0142ADC4F}" type="presOf" srcId="{84C27BA7-C52C-4E4A-AC03-08EB641A07C9}" destId="{3296692A-1800-409F-B58C-374559757FCB}" srcOrd="1" destOrd="0" presId="urn:microsoft.com/office/officeart/2008/layout/HorizontalMultiLevelHierarchy"/>
    <dgm:cxn modelId="{B6A2F386-AE30-419B-9457-DC0684A6611E}" type="presOf" srcId="{C6606349-5672-442E-A5B1-3B6EC2A628D0}" destId="{B22B7B04-0F48-48E1-ABEE-8E9989B97F5A}" srcOrd="1" destOrd="0" presId="urn:microsoft.com/office/officeart/2008/layout/HorizontalMultiLevelHierarchy"/>
    <dgm:cxn modelId="{B3F183A0-1DD1-4E52-BD14-7496374D285A}" type="presOf" srcId="{8AEEA6EE-B10B-493B-AC72-ABCB89445B81}" destId="{0A31862F-7E3F-46A2-99D4-B96370DB3536}" srcOrd="0" destOrd="0" presId="urn:microsoft.com/office/officeart/2008/layout/HorizontalMultiLevelHierarchy"/>
    <dgm:cxn modelId="{2146700B-9EF8-459B-9E62-661C12D25D05}" type="presOf" srcId="{54B13330-F421-42C5-AA70-1A17008674B8}" destId="{B325A06F-D7AF-48D6-A433-D30945A84C4F}" srcOrd="0" destOrd="0" presId="urn:microsoft.com/office/officeart/2008/layout/HorizontalMultiLevelHierarchy"/>
    <dgm:cxn modelId="{FF90B160-07B9-41BB-912D-80F500DB4902}" type="presOf" srcId="{1AD49B2B-CE49-4482-99A1-C3A65402D993}" destId="{8F67BFA0-5899-4F66-988A-B943E15B2679}" srcOrd="1" destOrd="0" presId="urn:microsoft.com/office/officeart/2008/layout/HorizontalMultiLevelHierarchy"/>
    <dgm:cxn modelId="{9FCF22C4-5F88-4F80-B49A-B104D588CE43}" srcId="{54B13330-F421-42C5-AA70-1A17008674B8}" destId="{1156188F-2B8C-4396-9898-051C2329E1C5}" srcOrd="2" destOrd="0" parTransId="{303742BD-6784-441F-93B8-679D96BEDC3D}" sibTransId="{8DDB81A5-8CA1-4913-9826-078D259DDE78}"/>
    <dgm:cxn modelId="{4500107C-880E-4960-8F24-F7A8C502969A}" srcId="{8AEEA6EE-B10B-493B-AC72-ABCB89445B81}" destId="{D405E58C-0BFF-479D-9ABA-FB5264CAF22D}" srcOrd="0" destOrd="0" parTransId="{1F72B363-B160-4A80-A6C8-370EDD94B4CF}" sibTransId="{ED46DFF8-ADE0-40BB-818A-3E8B74A47F42}"/>
    <dgm:cxn modelId="{CDEA4F60-1ECB-4B58-94C0-2D1FD64310E9}" type="presOf" srcId="{ECB0ED73-865F-4932-9831-3E4B37074419}" destId="{94E6744A-2397-490C-9C52-22C4C5813703}" srcOrd="1" destOrd="0" presId="urn:microsoft.com/office/officeart/2008/layout/HorizontalMultiLevelHierarchy"/>
    <dgm:cxn modelId="{85D676D2-F30B-47F5-B432-C177F4B214F0}" srcId="{89F05746-7530-4AC5-8136-A9C4E5576ED2}" destId="{81C85202-6A35-4EAB-9B10-2FB4EFE2B5C1}" srcOrd="0" destOrd="0" parTransId="{019FEC18-91AB-4546-8C6D-7D5C8CE8B8CE}" sibTransId="{A8593AA4-04AE-4834-8D27-562720717B28}"/>
    <dgm:cxn modelId="{D8EBAA90-EB16-40BE-B2CB-78D894AFB956}" srcId="{54B13330-F421-42C5-AA70-1A17008674B8}" destId="{A4ADDFF1-7882-423C-AA64-6F9186D451D8}" srcOrd="3" destOrd="0" parTransId="{950E381D-ED7E-4D83-A4B8-8568AB6025F9}" sibTransId="{705E98B6-93FA-4737-877F-575788DFD423}"/>
    <dgm:cxn modelId="{7E10CFD1-7719-46DC-90DC-81E1BDA365CC}" srcId="{54B13330-F421-42C5-AA70-1A17008674B8}" destId="{3FCF1F2A-FD07-43B4-B879-471F983406EE}" srcOrd="7" destOrd="0" parTransId="{4199B668-0B8E-471A-A525-11E16A4D3F5F}" sibTransId="{EA8FB4D2-D8D8-4EE0-9A23-99462835D0E9}"/>
    <dgm:cxn modelId="{DD03DAE4-CC4D-4856-AFE2-EB70BA8A9747}" srcId="{54B13330-F421-42C5-AA70-1A17008674B8}" destId="{7FDA7A2D-7937-4983-9070-9DF7C511A23B}" srcOrd="0" destOrd="0" parTransId="{A9F767A8-41B4-407B-9C08-B566A1AC4927}" sibTransId="{0912709A-4B86-49F8-876C-436586C5A322}"/>
    <dgm:cxn modelId="{6A475175-6A17-43AE-89EC-2B81FCD980C1}" type="presOf" srcId="{B5A78A89-EE21-443A-AD88-636D47ABC153}" destId="{F688013D-F0BE-46BB-B736-4D8ADB403A7C}" srcOrd="1" destOrd="0" presId="urn:microsoft.com/office/officeart/2008/layout/HorizontalMultiLevelHierarchy"/>
    <dgm:cxn modelId="{DD07FE90-E2EE-4717-9401-92752E969759}" type="presOf" srcId="{50EF9952-B732-439E-8DB0-E39A7B77AE06}" destId="{04483C0E-574D-4496-AC9A-2B671985B453}" srcOrd="0" destOrd="0" presId="urn:microsoft.com/office/officeart/2008/layout/HorizontalMultiLevelHierarchy"/>
    <dgm:cxn modelId="{D5E259EA-B18E-4E73-9B37-0EFB60751D34}" type="presOf" srcId="{0345B78C-878B-4902-8084-0AE80E9CF16A}" destId="{F2BF9794-4818-4C17-B71E-F6D2CFB4B961}" srcOrd="0" destOrd="0" presId="urn:microsoft.com/office/officeart/2008/layout/HorizontalMultiLevelHierarchy"/>
    <dgm:cxn modelId="{B83FE361-A56C-4019-9A4A-3121F0446361}" type="presOf" srcId="{019FEC18-91AB-4546-8C6D-7D5C8CE8B8CE}" destId="{AE193854-5DD4-461D-8B56-86C5F0C4F7E1}" srcOrd="0" destOrd="0" presId="urn:microsoft.com/office/officeart/2008/layout/HorizontalMultiLevelHierarchy"/>
    <dgm:cxn modelId="{82F75153-343B-4284-8D2E-95D54D3B8513}" type="presOf" srcId="{93A3A072-C16A-406C-99B9-CD23953D5599}" destId="{5F123EE8-D741-4D3A-A784-DC8C926059E5}" srcOrd="0" destOrd="0" presId="urn:microsoft.com/office/officeart/2008/layout/HorizontalMultiLevelHierarchy"/>
    <dgm:cxn modelId="{AF9E6DE0-2607-4235-9FA6-E242C3E16179}" srcId="{2D211BC0-FFE3-4E0A-AB82-1D796DFD4AF7}" destId="{1827863C-95DB-45C4-8D42-0D85AC7DB1F9}" srcOrd="0" destOrd="0" parTransId="{C6606349-5672-442E-A5B1-3B6EC2A628D0}" sibTransId="{1BF275A3-99EF-4F2B-B786-745EA761BCA8}"/>
    <dgm:cxn modelId="{269F8ADE-3908-4D4F-ADEC-058A8AD3C532}" type="presOf" srcId="{EE8E16E6-627C-4D07-8E02-9AE58BB63366}" destId="{4B3D3D49-E887-48AF-8019-22CC76D161CF}" srcOrd="0" destOrd="0" presId="urn:microsoft.com/office/officeart/2008/layout/HorizontalMultiLevelHierarchy"/>
    <dgm:cxn modelId="{A6EAAE6B-7058-4F36-A9BE-0117E9B574D0}" type="presOf" srcId="{C6606349-5672-442E-A5B1-3B6EC2A628D0}" destId="{05F44D56-B815-42FF-A0CE-47047ADBDAD2}" srcOrd="0" destOrd="0" presId="urn:microsoft.com/office/officeart/2008/layout/HorizontalMultiLevelHierarchy"/>
    <dgm:cxn modelId="{3BB54C0C-CB97-4247-9CB2-DA4F1E36A4EB}" srcId="{B6DB16EE-E97D-4862-B529-4C94EEA394AE}" destId="{40F64F40-29E1-4825-8265-5C136AA57213}" srcOrd="0" destOrd="0" parTransId="{61BB162E-D6CB-4DDB-BADD-26CF607C68D6}" sibTransId="{6A804942-E506-43B5-957B-76F300DA784E}"/>
    <dgm:cxn modelId="{2420A103-3CAA-4B4E-9261-B72D59032D8E}" type="presOf" srcId="{4199B668-0B8E-471A-A525-11E16A4D3F5F}" destId="{A7F4A0F6-B66F-4F00-A083-909E1F094419}" srcOrd="0" destOrd="0" presId="urn:microsoft.com/office/officeart/2008/layout/HorizontalMultiLevelHierarchy"/>
    <dgm:cxn modelId="{83E174E8-1880-4E00-A1FA-CBF0AC5C38C6}" type="presOf" srcId="{7F70E8A9-9CDB-4BE3-97A0-A547CB509FBF}" destId="{2012A195-9D04-4B40-A67C-D87382A06527}" srcOrd="1" destOrd="0" presId="urn:microsoft.com/office/officeart/2008/layout/HorizontalMultiLevelHierarchy"/>
    <dgm:cxn modelId="{1854C9E7-D5B5-4F52-BC70-5E6B8F9896D8}" type="presOf" srcId="{3FCF1F2A-FD07-43B4-B879-471F983406EE}" destId="{74081302-62A8-41A5-BEA1-B03723F76D79}" srcOrd="0" destOrd="0" presId="urn:microsoft.com/office/officeart/2008/layout/HorizontalMultiLevelHierarchy"/>
    <dgm:cxn modelId="{CE71EC21-5FA3-4010-A7C5-D051889330C3}" type="presOf" srcId="{F6582A67-A139-4B74-A2EA-21A1C864407F}" destId="{75421B01-0B16-4D3F-85AC-9FDF895596FE}" srcOrd="0" destOrd="0" presId="urn:microsoft.com/office/officeart/2008/layout/HorizontalMultiLevelHierarchy"/>
    <dgm:cxn modelId="{110135BA-0F0D-4CD3-B5DA-EA94FE542B31}" type="presOf" srcId="{303742BD-6784-441F-93B8-679D96BEDC3D}" destId="{713DFD89-4B6B-47B2-8203-544899CE5C74}" srcOrd="0" destOrd="0" presId="urn:microsoft.com/office/officeart/2008/layout/HorizontalMultiLevelHierarchy"/>
    <dgm:cxn modelId="{98DC0F83-96C8-4F25-8E25-844CA943558C}" type="presOf" srcId="{7ADFD6C0-7688-4607-A280-C83802679844}" destId="{78750218-D6E4-46CD-BE1C-A851C3C97E92}" srcOrd="0" destOrd="0" presId="urn:microsoft.com/office/officeart/2008/layout/HorizontalMultiLevelHierarchy"/>
    <dgm:cxn modelId="{85B0CDC2-D592-4E24-BB9B-7DD7D2B5D151}" type="presOf" srcId="{C3E03338-09AD-4F62-BBB1-D19C1FC1696F}" destId="{0D9D7F72-FB67-4937-BC7E-AB386D785450}" srcOrd="1" destOrd="0" presId="urn:microsoft.com/office/officeart/2008/layout/HorizontalMultiLevelHierarchy"/>
    <dgm:cxn modelId="{EC41F3F4-B2F8-4FA7-8FA8-35D6D5BCBCD5}" type="presOf" srcId="{61BB162E-D6CB-4DDB-BADD-26CF607C68D6}" destId="{8DE5A080-748F-4909-A22F-FFA3A21B780B}" srcOrd="1" destOrd="0" presId="urn:microsoft.com/office/officeart/2008/layout/HorizontalMultiLevelHierarchy"/>
    <dgm:cxn modelId="{D01336A0-1657-4FE0-AE15-040B9DB2FA3E}" type="presOf" srcId="{1156188F-2B8C-4396-9898-051C2329E1C5}" destId="{548BEBB0-D16C-432C-B6DC-C7FC389D01DC}" srcOrd="0" destOrd="0" presId="urn:microsoft.com/office/officeart/2008/layout/HorizontalMultiLevelHierarchy"/>
    <dgm:cxn modelId="{5AF3FF2E-8573-403E-9A60-131B8F79DA30}" type="presOf" srcId="{2F5FAEFE-1EA9-41CB-9537-E3948DA75E82}" destId="{E50C2439-5302-4073-A4A6-DD0B3CA2D779}" srcOrd="0" destOrd="0" presId="urn:microsoft.com/office/officeart/2008/layout/HorizontalMultiLevelHierarchy"/>
    <dgm:cxn modelId="{C2BD3B88-2398-447A-9D43-F20FAE4C7FF4}" srcId="{93A3A072-C16A-406C-99B9-CD23953D5599}" destId="{89F05746-7530-4AC5-8136-A9C4E5576ED2}" srcOrd="1" destOrd="0" parTransId="{C3E03338-09AD-4F62-BBB1-D19C1FC1696F}" sibTransId="{F126672B-7348-42A9-AD31-D78C28A8A341}"/>
    <dgm:cxn modelId="{A57252B8-FC8F-427F-9145-6C09096CF479}" type="presOf" srcId="{C45DF2C0-B93A-4B75-8DF1-E8BF3CD3D08A}" destId="{222FC34D-1811-47AB-857F-B0D46949E408}" srcOrd="1" destOrd="0" presId="urn:microsoft.com/office/officeart/2008/layout/HorizontalMultiLevelHierarchy"/>
    <dgm:cxn modelId="{727ABCE2-8E4B-4A49-BB27-1E36A2EBD394}" srcId="{54B13330-F421-42C5-AA70-1A17008674B8}" destId="{8AEEA6EE-B10B-493B-AC72-ABCB89445B81}" srcOrd="4" destOrd="0" parTransId="{ECB0ED73-865F-4932-9831-3E4B37074419}" sibTransId="{DF4AEA0E-8521-4B97-997D-E1258734E68D}"/>
    <dgm:cxn modelId="{25A8F24F-760D-4E53-91DF-FAE8604777D2}" type="presOf" srcId="{EE8E16E6-627C-4D07-8E02-9AE58BB63366}" destId="{32914054-5201-4F4C-84B8-D8E945DB307E}" srcOrd="1" destOrd="0" presId="urn:microsoft.com/office/officeart/2008/layout/HorizontalMultiLevelHierarchy"/>
    <dgm:cxn modelId="{1D5BF787-6DEA-434D-81AB-BA2AE2042859}" type="presOf" srcId="{4199B668-0B8E-471A-A525-11E16A4D3F5F}" destId="{B7BBC026-ADB3-4877-99D8-0C780C0F6FD1}" srcOrd="1" destOrd="0" presId="urn:microsoft.com/office/officeart/2008/layout/HorizontalMultiLevelHierarchy"/>
    <dgm:cxn modelId="{52DFCC7F-F975-4A41-8115-431C9658E9C6}" type="presOf" srcId="{958148BA-D080-4F89-906C-07651A29ED1D}" destId="{1AEACB23-D78F-4B4D-A9E4-0DBACFC420C3}" srcOrd="0" destOrd="0" presId="urn:microsoft.com/office/officeart/2008/layout/HorizontalMultiLevelHierarchy"/>
    <dgm:cxn modelId="{0626B16C-A45B-4316-B4BE-E1B73945DEFC}" type="presOf" srcId="{D405E58C-0BFF-479D-9ABA-FB5264CAF22D}" destId="{7FFA155F-0FA2-4989-8D7F-60AF2E6F04E5}" srcOrd="0" destOrd="0" presId="urn:microsoft.com/office/officeart/2008/layout/HorizontalMultiLevelHierarchy"/>
    <dgm:cxn modelId="{DADDC4CB-6CFB-4DF1-A1CA-A77318E03DAE}" type="presOf" srcId="{950E381D-ED7E-4D83-A4B8-8568AB6025F9}" destId="{09D12B51-B6C7-4DC6-B49C-FFFA5368F147}" srcOrd="1" destOrd="0" presId="urn:microsoft.com/office/officeart/2008/layout/HorizontalMultiLevelHierarchy"/>
    <dgm:cxn modelId="{FFE6C905-1C38-47D4-B413-F6DBD21F8BF5}" type="presOf" srcId="{2D211BC0-FFE3-4E0A-AB82-1D796DFD4AF7}" destId="{5E070DCA-6141-4CDC-B670-2C6E03B4A759}" srcOrd="0" destOrd="0" presId="urn:microsoft.com/office/officeart/2008/layout/HorizontalMultiLevelHierarchy"/>
    <dgm:cxn modelId="{EB17667E-7268-41BC-AB39-B42DD3D08F27}" type="presOf" srcId="{7FDA7A2D-7937-4983-9070-9DF7C511A23B}" destId="{6FF0C949-3F9D-4789-AC90-F1566F9E4506}" srcOrd="0" destOrd="0" presId="urn:microsoft.com/office/officeart/2008/layout/HorizontalMultiLevelHierarchy"/>
    <dgm:cxn modelId="{547F4613-64F8-4988-90B3-9DDE4217EA46}" srcId="{54B13330-F421-42C5-AA70-1A17008674B8}" destId="{2D211BC0-FFE3-4E0A-AB82-1D796DFD4AF7}" srcOrd="5" destOrd="0" parTransId="{B9813F5B-48F3-4EF5-BC3B-B4D57540B159}" sibTransId="{B0B6D1A6-A7AD-4739-90D7-D41478B995FB}"/>
    <dgm:cxn modelId="{EEF119B3-AEE3-4AB3-B4D0-8E4CEB881A28}" type="presOf" srcId="{7ADFD6C0-7688-4607-A280-C83802679844}" destId="{247F949D-0480-4157-8AF0-B64093454D6E}" srcOrd="1" destOrd="0" presId="urn:microsoft.com/office/officeart/2008/layout/HorizontalMultiLevelHierarchy"/>
    <dgm:cxn modelId="{B2657C5F-9945-46FB-9C62-05E5E0A7F67C}" srcId="{54B13330-F421-42C5-AA70-1A17008674B8}" destId="{0E592EFC-EC4B-49B2-8762-E878CD593E3A}" srcOrd="6" destOrd="0" parTransId="{7F70E8A9-9CDB-4BE3-97A0-A547CB509FBF}" sibTransId="{AB8BD533-E981-4ACF-81AF-C006C75E7DB4}"/>
    <dgm:cxn modelId="{8389D00D-AD82-4E2D-8423-764E5FEB7066}" srcId="{93A3A072-C16A-406C-99B9-CD23953D5599}" destId="{F6582A67-A139-4B74-A2EA-21A1C864407F}" srcOrd="0" destOrd="0" parTransId="{7ADFD6C0-7688-4607-A280-C83802679844}" sibTransId="{2770CE1B-680D-4E59-9ECF-945B95007EEA}"/>
    <dgm:cxn modelId="{E5BD989F-08FD-4615-8328-32B9A67FC8EC}" type="presOf" srcId="{81C85202-6A35-4EAB-9B10-2FB4EFE2B5C1}" destId="{E18A34BE-33AC-43AF-85AE-018BFC2FFD84}" srcOrd="0" destOrd="0" presId="urn:microsoft.com/office/officeart/2008/layout/HorizontalMultiLevelHierarchy"/>
    <dgm:cxn modelId="{2F46BB57-B63A-47E8-912C-40E97CA1466C}" type="presOf" srcId="{0E592EFC-EC4B-49B2-8762-E878CD593E3A}" destId="{008AA575-C7EE-481F-8E5A-70B498B23351}" srcOrd="0" destOrd="0" presId="urn:microsoft.com/office/officeart/2008/layout/HorizontalMultiLevelHierarchy"/>
    <dgm:cxn modelId="{85EB802E-2D8E-41AE-AE5A-F93FA7F3A4C5}" type="presOf" srcId="{1827863C-95DB-45C4-8D42-0D85AC7DB1F9}" destId="{983E0EB7-A579-4F15-934C-D56985D0E97D}" srcOrd="0" destOrd="0" presId="urn:microsoft.com/office/officeart/2008/layout/HorizontalMultiLevelHierarchy"/>
    <dgm:cxn modelId="{F67B2359-7437-461E-B432-7F8579E5F53F}" type="presOf" srcId="{C45DF2C0-B93A-4B75-8DF1-E8BF3CD3D08A}" destId="{3BF25A95-3620-426F-99FE-2E8CD08A8CE4}" srcOrd="0" destOrd="0" presId="urn:microsoft.com/office/officeart/2008/layout/HorizontalMultiLevelHierarchy"/>
    <dgm:cxn modelId="{4B6CF69F-9554-4220-B3AA-C0C6CA8E11DD}" type="presOf" srcId="{B9813F5B-48F3-4EF5-BC3B-B4D57540B159}" destId="{CE5F5186-9E85-4C7D-9636-7B4CA1401932}" srcOrd="1" destOrd="0" presId="urn:microsoft.com/office/officeart/2008/layout/HorizontalMultiLevelHierarchy"/>
    <dgm:cxn modelId="{E54E5D22-EEB8-4607-BF64-0E0260720E18}" type="presOf" srcId="{04CB74A5-873C-4FFA-8B5E-52E083C039A1}" destId="{48A74B45-5CE6-4774-8729-4169037FAAEA}" srcOrd="0" destOrd="0" presId="urn:microsoft.com/office/officeart/2008/layout/HorizontalMultiLevelHierarchy"/>
    <dgm:cxn modelId="{5BC65BEB-1979-41D4-9310-92D47F995F5F}" srcId="{0E592EFC-EC4B-49B2-8762-E878CD593E3A}" destId="{25637585-FB37-4C6E-AE64-5D712056C643}" srcOrd="0" destOrd="0" parTransId="{84C27BA7-C52C-4E4A-AC03-08EB641A07C9}" sibTransId="{2B491D82-BC58-4B4D-B568-73EDAE69CF33}"/>
    <dgm:cxn modelId="{3C74D69B-D05C-4215-8E2F-2BEB01D5C233}" type="presOf" srcId="{B5A78A89-EE21-443A-AD88-636D47ABC153}" destId="{35A4DAB7-D9B6-4AE1-885E-5EF0DCB1A387}" srcOrd="0" destOrd="0" presId="urn:microsoft.com/office/officeart/2008/layout/HorizontalMultiLevelHierarchy"/>
    <dgm:cxn modelId="{BD64F324-2A4E-4488-9708-E0431AEFBD07}" type="presOf" srcId="{104B82BD-60F8-4705-9410-1A92324DD223}" destId="{55EF61AB-7728-4180-811E-46C0333973BB}" srcOrd="1" destOrd="0" presId="urn:microsoft.com/office/officeart/2008/layout/HorizontalMultiLevelHierarchy"/>
    <dgm:cxn modelId="{3EFC3675-D156-43A2-839F-CB18D5F1EB04}" type="presOf" srcId="{ECB0ED73-865F-4932-9831-3E4B37074419}" destId="{8AE0D171-6F72-469E-B5C6-F9E7C296DEDB}" srcOrd="0" destOrd="0" presId="urn:microsoft.com/office/officeart/2008/layout/HorizontalMultiLevelHierarchy"/>
    <dgm:cxn modelId="{C7579C7E-1CA1-4778-BF13-BF440499F383}" srcId="{3FCF1F2A-FD07-43B4-B879-471F983406EE}" destId="{B6DB16EE-E97D-4862-B529-4C94EEA394AE}" srcOrd="1" destOrd="0" parTransId="{C45DF2C0-B93A-4B75-8DF1-E8BF3CD3D08A}" sibTransId="{C85F78CD-1AC7-4BDE-9B09-9D0460E780B2}"/>
    <dgm:cxn modelId="{C40F9D2D-94C3-4608-B645-36A30087636E}" srcId="{B6DB16EE-E97D-4862-B529-4C94EEA394AE}" destId="{50EF9952-B732-439E-8DB0-E39A7B77AE06}" srcOrd="1" destOrd="0" parTransId="{104B82BD-60F8-4705-9410-1A92324DD223}" sibTransId="{B9C578C1-2734-44A9-BD5B-96FCECB75FDB}"/>
    <dgm:cxn modelId="{3CFD2860-1AD0-4AF0-8B15-2D01D8F153BF}" srcId="{A4ADDFF1-7882-423C-AA64-6F9186D451D8}" destId="{958148BA-D080-4F89-906C-07651A29ED1D}" srcOrd="0" destOrd="0" parTransId="{0345B78C-878B-4902-8084-0AE80E9CF16A}" sibTransId="{3FF8CE95-583A-4852-8201-EB1C191B396D}"/>
    <dgm:cxn modelId="{336EC260-D909-4B6D-9955-970D0A80F35E}" type="presOf" srcId="{A9F767A8-41B4-407B-9C08-B566A1AC4927}" destId="{DBA4CA91-E385-4850-9C79-2C53D314572F}" srcOrd="0" destOrd="0" presId="urn:microsoft.com/office/officeart/2008/layout/HorizontalMultiLevelHierarchy"/>
    <dgm:cxn modelId="{FE6156C8-89CD-476F-8A2B-3D89A33D3F06}" type="presOf" srcId="{1F72B363-B160-4A80-A6C8-370EDD94B4CF}" destId="{0D01B59A-5FFE-4A83-B8D9-A6EDCFE2B05E}" srcOrd="0" destOrd="0" presId="urn:microsoft.com/office/officeart/2008/layout/HorizontalMultiLevelHierarchy"/>
    <dgm:cxn modelId="{BB634F35-3005-411E-813A-C14E94470567}" type="presOf" srcId="{7F70E8A9-9CDB-4BE3-97A0-A547CB509FBF}" destId="{3C9CBFC3-FB4D-43C3-9946-F80DA72775D5}" srcOrd="0" destOrd="0" presId="urn:microsoft.com/office/officeart/2008/layout/HorizontalMultiLevelHierarchy"/>
    <dgm:cxn modelId="{97496D86-7A7E-486E-9C50-F48287192D8A}" type="presOf" srcId="{104B82BD-60F8-4705-9410-1A92324DD223}" destId="{34D49760-BA84-4BD7-B73E-D0E72C2EE2B4}" srcOrd="0" destOrd="0" presId="urn:microsoft.com/office/officeart/2008/layout/HorizontalMultiLevelHierarchy"/>
    <dgm:cxn modelId="{F6388762-1808-4748-B0B3-D6176D203D72}" srcId="{3FCF1F2A-FD07-43B4-B879-471F983406EE}" destId="{E8228F9F-DDFD-462E-B835-579497478985}" srcOrd="0" destOrd="0" parTransId="{EE8E16E6-627C-4D07-8E02-9AE58BB63366}" sibTransId="{EDC9C1F8-5DB2-4951-84D7-07CE9B703208}"/>
    <dgm:cxn modelId="{217B51BA-3BA4-4AE6-84DA-6EB1B9047874}" type="presOf" srcId="{B9813F5B-48F3-4EF5-BC3B-B4D57540B159}" destId="{7659A773-C789-41EE-A0CA-AE19E2F1CC90}" srcOrd="0" destOrd="0" presId="urn:microsoft.com/office/officeart/2008/layout/HorizontalMultiLevelHierarchy"/>
    <dgm:cxn modelId="{B79F9C6B-CDF6-4D5B-BE7C-16BA4B50C93A}" type="presOf" srcId="{89F05746-7530-4AC5-8136-A9C4E5576ED2}" destId="{DB0AC17B-B174-4DA2-8E4D-0D7D3240691F}" srcOrd="0" destOrd="0" presId="urn:microsoft.com/office/officeart/2008/layout/HorizontalMultiLevelHierarchy"/>
    <dgm:cxn modelId="{56F64DCD-5A23-4DAD-8C14-742E71D3E221}" srcId="{54B13330-F421-42C5-AA70-1A17008674B8}" destId="{B6B8F82E-09CD-4F01-834B-E97FC90C517D}" srcOrd="1" destOrd="0" parTransId="{1AD49B2B-CE49-4482-99A1-C3A65402D993}" sibTransId="{06483560-7260-45FD-912E-BDDB9C621AEE}"/>
    <dgm:cxn modelId="{D3F43EBE-2266-4024-A517-39F2043616CA}" type="presOf" srcId="{A9F767A8-41B4-407B-9C08-B566A1AC4927}" destId="{D4F042F9-7F33-48B6-BE52-18A5504D12C6}" srcOrd="1" destOrd="0" presId="urn:microsoft.com/office/officeart/2008/layout/HorizontalMultiLevelHierarchy"/>
    <dgm:cxn modelId="{34547986-B343-478F-90BB-17AA42064569}" srcId="{1156188F-2B8C-4396-9898-051C2329E1C5}" destId="{2F5FAEFE-1EA9-41CB-9537-E3948DA75E82}" srcOrd="0" destOrd="0" parTransId="{B5A78A89-EE21-443A-AD88-636D47ABC153}" sibTransId="{329E628C-3532-40B0-AA1C-6ED2CC5FDCD9}"/>
    <dgm:cxn modelId="{FE6113A4-B654-4594-A766-68198F02DB5A}" type="presOf" srcId="{61BB162E-D6CB-4DDB-BADD-26CF607C68D6}" destId="{A49807EE-F733-4759-A61F-A4B482785FC1}" srcOrd="0" destOrd="0" presId="urn:microsoft.com/office/officeart/2008/layout/HorizontalMultiLevelHierarchy"/>
    <dgm:cxn modelId="{836DD4D7-01CD-46FD-B646-288588C73241}" type="presOf" srcId="{B6DB16EE-E97D-4862-B529-4C94EEA394AE}" destId="{EACEC2A6-7951-4968-AA9B-D272FA3F4B6C}" srcOrd="0" destOrd="0" presId="urn:microsoft.com/office/officeart/2008/layout/HorizontalMultiLevelHierarchy"/>
    <dgm:cxn modelId="{2270BEC3-F788-49FA-B7B0-48957961EC9C}" type="presOf" srcId="{40F64F40-29E1-4825-8265-5C136AA57213}" destId="{D474315A-A521-493F-8025-B9C26A01D152}" srcOrd="0" destOrd="0" presId="urn:microsoft.com/office/officeart/2008/layout/HorizontalMultiLevelHierarchy"/>
    <dgm:cxn modelId="{7DB828BC-5981-487C-8C13-7DCA1901C223}" srcId="{54B13330-F421-42C5-AA70-1A17008674B8}" destId="{93A3A072-C16A-406C-99B9-CD23953D5599}" srcOrd="8" destOrd="0" parTransId="{2C008328-FD85-4AE4-91F1-9A943B010F73}" sibTransId="{B78B0FDA-9C64-4149-A9EC-AAE291A09890}"/>
    <dgm:cxn modelId="{A8810A86-D921-4788-A354-57356BDD7207}" type="presOf" srcId="{303742BD-6784-441F-93B8-679D96BEDC3D}" destId="{771C85E9-EA07-4D9D-82E2-641FCFAA20BC}" srcOrd="1" destOrd="0" presId="urn:microsoft.com/office/officeart/2008/layout/HorizontalMultiLevelHierarchy"/>
    <dgm:cxn modelId="{8A7DFAF6-9E14-4E02-9D52-782A0E74F44E}" type="presOf" srcId="{2C008328-FD85-4AE4-91F1-9A943B010F73}" destId="{C4A6E93C-56E8-4190-8124-02E9A0682B32}" srcOrd="0" destOrd="0" presId="urn:microsoft.com/office/officeart/2008/layout/HorizontalMultiLevelHierarchy"/>
    <dgm:cxn modelId="{42CDE7AC-43A0-4734-B59D-9706AAC4E666}" type="presOf" srcId="{B6B8F82E-09CD-4F01-834B-E97FC90C517D}" destId="{31066EA5-3788-412A-8DFC-F65B6009BADF}" srcOrd="0" destOrd="0" presId="urn:microsoft.com/office/officeart/2008/layout/HorizontalMultiLevelHierarchy"/>
    <dgm:cxn modelId="{8A07770C-6F2D-4766-A544-AD8D32EED84C}" type="presOf" srcId="{84C27BA7-C52C-4E4A-AC03-08EB641A07C9}" destId="{6A0827AD-C4ED-47CF-9A76-9E8009271F53}" srcOrd="0" destOrd="0" presId="urn:microsoft.com/office/officeart/2008/layout/HorizontalMultiLevelHierarchy"/>
    <dgm:cxn modelId="{5AA6F1C7-CA5A-4B76-9B69-AEE689EF0ED8}" type="presOf" srcId="{1AD49B2B-CE49-4482-99A1-C3A65402D993}" destId="{7F012391-3332-4BCA-873A-034FD03600FE}" srcOrd="0" destOrd="0" presId="urn:microsoft.com/office/officeart/2008/layout/HorizontalMultiLevelHierarchy"/>
    <dgm:cxn modelId="{D4F97384-4C39-493D-A039-4A16FBEE0230}" type="presOf" srcId="{E8228F9F-DDFD-462E-B835-579497478985}" destId="{0D30C521-978A-42D4-B3BF-B04C2BC16A78}" srcOrd="0" destOrd="0" presId="urn:microsoft.com/office/officeart/2008/layout/HorizontalMultiLevelHierarchy"/>
    <dgm:cxn modelId="{35191DF8-AF5C-422A-8CFC-1B7CDE1EA2A5}" type="presOf" srcId="{0345B78C-878B-4902-8084-0AE80E9CF16A}" destId="{A72DC1AD-4E9F-4886-B3BA-14E3602FFE3E}" srcOrd="1" destOrd="0" presId="urn:microsoft.com/office/officeart/2008/layout/HorizontalMultiLevelHierarchy"/>
    <dgm:cxn modelId="{BF5C295E-B86E-43F8-A68D-EFE93E8FC940}" type="presOf" srcId="{A4ADDFF1-7882-423C-AA64-6F9186D451D8}" destId="{A5B26C97-0E77-41FA-A583-0CC5586F7601}" srcOrd="0" destOrd="0" presId="urn:microsoft.com/office/officeart/2008/layout/HorizontalMultiLevelHierarchy"/>
    <dgm:cxn modelId="{E8E3977F-463E-4699-9EEB-A57C721CDBCC}" type="presOf" srcId="{25637585-FB37-4C6E-AE64-5D712056C643}" destId="{7F95FDAB-3B35-4D5B-BBC5-204E545D0876}" srcOrd="0" destOrd="0" presId="urn:microsoft.com/office/officeart/2008/layout/HorizontalMultiLevelHierarchy"/>
    <dgm:cxn modelId="{3B3405C1-29AA-4E9E-8112-82800D63BEED}" type="presOf" srcId="{2C008328-FD85-4AE4-91F1-9A943B010F73}" destId="{9F597C50-5DB0-4EA6-8A48-7C5118307BF2}" srcOrd="1" destOrd="0" presId="urn:microsoft.com/office/officeart/2008/layout/HorizontalMultiLevelHierarchy"/>
    <dgm:cxn modelId="{2E47288E-F14E-4D39-966F-1121F2437986}" type="presOf" srcId="{1F72B363-B160-4A80-A6C8-370EDD94B4CF}" destId="{82E38931-4962-40FE-9F98-C9CB41EA7B26}" srcOrd="1" destOrd="0" presId="urn:microsoft.com/office/officeart/2008/layout/HorizontalMultiLevelHierarchy"/>
    <dgm:cxn modelId="{72F87271-CC60-4AE4-9304-739B5FD30255}" type="presOf" srcId="{C3E03338-09AD-4F62-BBB1-D19C1FC1696F}" destId="{DC3EC34F-D3D6-47D6-9614-ACE62C55A5F1}" srcOrd="0" destOrd="0" presId="urn:microsoft.com/office/officeart/2008/layout/HorizontalMultiLevelHierarchy"/>
    <dgm:cxn modelId="{51962030-3B72-4200-8CF8-AE31AFA3C982}" srcId="{04CB74A5-873C-4FFA-8B5E-52E083C039A1}" destId="{54B13330-F421-42C5-AA70-1A17008674B8}" srcOrd="0" destOrd="0" parTransId="{EB9703AF-5954-4CCD-9613-126E35B6383E}" sibTransId="{955D7C21-EBD8-41F5-9484-C39C79E83882}"/>
    <dgm:cxn modelId="{2BBD69F0-F90F-40DE-8822-A81B62ECC357}" type="presOf" srcId="{019FEC18-91AB-4546-8C6D-7D5C8CE8B8CE}" destId="{E404A033-74EF-4246-BC47-F72448528B01}" srcOrd="1" destOrd="0" presId="urn:microsoft.com/office/officeart/2008/layout/HorizontalMultiLevelHierarchy"/>
    <dgm:cxn modelId="{9B7F168C-F090-4607-BE27-4CE334AA798C}" type="presOf" srcId="{950E381D-ED7E-4D83-A4B8-8568AB6025F9}" destId="{57C8A3E4-7C9A-43C4-9524-3ECCF2EC63A7}" srcOrd="0" destOrd="0" presId="urn:microsoft.com/office/officeart/2008/layout/HorizontalMultiLevelHierarchy"/>
    <dgm:cxn modelId="{7162C5D5-4FB9-47A7-93CB-EF54D811FB44}" type="presParOf" srcId="{48A74B45-5CE6-4774-8729-4169037FAAEA}" destId="{8A2DDC9E-2737-4AD1-95EB-65BC48872029}" srcOrd="0" destOrd="0" presId="urn:microsoft.com/office/officeart/2008/layout/HorizontalMultiLevelHierarchy"/>
    <dgm:cxn modelId="{43A7452E-5E11-4805-ACEA-0525C2CC5CCC}" type="presParOf" srcId="{8A2DDC9E-2737-4AD1-95EB-65BC48872029}" destId="{B325A06F-D7AF-48D6-A433-D30945A84C4F}" srcOrd="0" destOrd="0" presId="urn:microsoft.com/office/officeart/2008/layout/HorizontalMultiLevelHierarchy"/>
    <dgm:cxn modelId="{87A9C5D0-4563-47CA-A044-BEA1180812D2}" type="presParOf" srcId="{8A2DDC9E-2737-4AD1-95EB-65BC48872029}" destId="{BE6D9DC3-4699-4B9B-A412-E4D71818AE5D}" srcOrd="1" destOrd="0" presId="urn:microsoft.com/office/officeart/2008/layout/HorizontalMultiLevelHierarchy"/>
    <dgm:cxn modelId="{B3B74B20-5550-4CB0-A758-B995C246F4F8}" type="presParOf" srcId="{BE6D9DC3-4699-4B9B-A412-E4D71818AE5D}" destId="{DBA4CA91-E385-4850-9C79-2C53D314572F}" srcOrd="0" destOrd="0" presId="urn:microsoft.com/office/officeart/2008/layout/HorizontalMultiLevelHierarchy"/>
    <dgm:cxn modelId="{BB150201-21B7-493D-A858-8F824B2F7DD5}" type="presParOf" srcId="{DBA4CA91-E385-4850-9C79-2C53D314572F}" destId="{D4F042F9-7F33-48B6-BE52-18A5504D12C6}" srcOrd="0" destOrd="0" presId="urn:microsoft.com/office/officeart/2008/layout/HorizontalMultiLevelHierarchy"/>
    <dgm:cxn modelId="{43EF374B-9427-49F1-A306-0977FEDCB118}" type="presParOf" srcId="{BE6D9DC3-4699-4B9B-A412-E4D71818AE5D}" destId="{FD0A6A39-FE12-40F2-8604-5FE4F32AD643}" srcOrd="1" destOrd="0" presId="urn:microsoft.com/office/officeart/2008/layout/HorizontalMultiLevelHierarchy"/>
    <dgm:cxn modelId="{A2F0CDE5-AC47-431A-91F1-DD9E2093566D}" type="presParOf" srcId="{FD0A6A39-FE12-40F2-8604-5FE4F32AD643}" destId="{6FF0C949-3F9D-4789-AC90-F1566F9E4506}" srcOrd="0" destOrd="0" presId="urn:microsoft.com/office/officeart/2008/layout/HorizontalMultiLevelHierarchy"/>
    <dgm:cxn modelId="{E2BFC170-D459-4C33-A916-188FC4AFE05D}" type="presParOf" srcId="{FD0A6A39-FE12-40F2-8604-5FE4F32AD643}" destId="{015FF68E-D38A-4796-B706-970B68D7D8C0}" srcOrd="1" destOrd="0" presId="urn:microsoft.com/office/officeart/2008/layout/HorizontalMultiLevelHierarchy"/>
    <dgm:cxn modelId="{B12411DA-C8E6-474D-9F17-222869E3BA6D}" type="presParOf" srcId="{BE6D9DC3-4699-4B9B-A412-E4D71818AE5D}" destId="{7F012391-3332-4BCA-873A-034FD03600FE}" srcOrd="2" destOrd="0" presId="urn:microsoft.com/office/officeart/2008/layout/HorizontalMultiLevelHierarchy"/>
    <dgm:cxn modelId="{97B7D824-91B0-41DB-B884-C16009034ED5}" type="presParOf" srcId="{7F012391-3332-4BCA-873A-034FD03600FE}" destId="{8F67BFA0-5899-4F66-988A-B943E15B2679}" srcOrd="0" destOrd="0" presId="urn:microsoft.com/office/officeart/2008/layout/HorizontalMultiLevelHierarchy"/>
    <dgm:cxn modelId="{689A7071-774F-4F00-8250-9A5F8615FAE2}" type="presParOf" srcId="{BE6D9DC3-4699-4B9B-A412-E4D71818AE5D}" destId="{D8548136-1877-498A-9903-CF983E23E91C}" srcOrd="3" destOrd="0" presId="urn:microsoft.com/office/officeart/2008/layout/HorizontalMultiLevelHierarchy"/>
    <dgm:cxn modelId="{B2DF42FF-3BEE-4E07-8641-C465B3DE911D}" type="presParOf" srcId="{D8548136-1877-498A-9903-CF983E23E91C}" destId="{31066EA5-3788-412A-8DFC-F65B6009BADF}" srcOrd="0" destOrd="0" presId="urn:microsoft.com/office/officeart/2008/layout/HorizontalMultiLevelHierarchy"/>
    <dgm:cxn modelId="{F955E71B-8632-4AD1-B196-A41A150FC04A}" type="presParOf" srcId="{D8548136-1877-498A-9903-CF983E23E91C}" destId="{330B6333-C247-4476-B85A-0F1C3E693687}" srcOrd="1" destOrd="0" presId="urn:microsoft.com/office/officeart/2008/layout/HorizontalMultiLevelHierarchy"/>
    <dgm:cxn modelId="{83030938-9BD9-4D59-96F5-7C999E243D35}" type="presParOf" srcId="{BE6D9DC3-4699-4B9B-A412-E4D71818AE5D}" destId="{713DFD89-4B6B-47B2-8203-544899CE5C74}" srcOrd="4" destOrd="0" presId="urn:microsoft.com/office/officeart/2008/layout/HorizontalMultiLevelHierarchy"/>
    <dgm:cxn modelId="{A6CFE21C-89DB-45EE-8A06-AD393BD916B7}" type="presParOf" srcId="{713DFD89-4B6B-47B2-8203-544899CE5C74}" destId="{771C85E9-EA07-4D9D-82E2-641FCFAA20BC}" srcOrd="0" destOrd="0" presId="urn:microsoft.com/office/officeart/2008/layout/HorizontalMultiLevelHierarchy"/>
    <dgm:cxn modelId="{54F22ACC-45A4-406B-8968-A5398163AF34}" type="presParOf" srcId="{BE6D9DC3-4699-4B9B-A412-E4D71818AE5D}" destId="{404AE31F-1FDD-4E65-A790-28F753D7CFAB}" srcOrd="5" destOrd="0" presId="urn:microsoft.com/office/officeart/2008/layout/HorizontalMultiLevelHierarchy"/>
    <dgm:cxn modelId="{D9124B8D-77DD-4CFD-AB0B-AD4DAB8960CA}" type="presParOf" srcId="{404AE31F-1FDD-4E65-A790-28F753D7CFAB}" destId="{548BEBB0-D16C-432C-B6DC-C7FC389D01DC}" srcOrd="0" destOrd="0" presId="urn:microsoft.com/office/officeart/2008/layout/HorizontalMultiLevelHierarchy"/>
    <dgm:cxn modelId="{CB0D9862-667C-454A-9257-BAE1E4EB6860}" type="presParOf" srcId="{404AE31F-1FDD-4E65-A790-28F753D7CFAB}" destId="{583EF347-8BAE-4BE4-A9D5-B3EC4CD9313E}" srcOrd="1" destOrd="0" presId="urn:microsoft.com/office/officeart/2008/layout/HorizontalMultiLevelHierarchy"/>
    <dgm:cxn modelId="{C5288B5F-4CAC-42F9-A34A-7F455C712325}" type="presParOf" srcId="{583EF347-8BAE-4BE4-A9D5-B3EC4CD9313E}" destId="{35A4DAB7-D9B6-4AE1-885E-5EF0DCB1A387}" srcOrd="0" destOrd="0" presId="urn:microsoft.com/office/officeart/2008/layout/HorizontalMultiLevelHierarchy"/>
    <dgm:cxn modelId="{5EC16140-2692-4A77-BA7F-005C48402722}" type="presParOf" srcId="{35A4DAB7-D9B6-4AE1-885E-5EF0DCB1A387}" destId="{F688013D-F0BE-46BB-B736-4D8ADB403A7C}" srcOrd="0" destOrd="0" presId="urn:microsoft.com/office/officeart/2008/layout/HorizontalMultiLevelHierarchy"/>
    <dgm:cxn modelId="{4F524447-0EC3-4558-8F8F-FB289830EC32}" type="presParOf" srcId="{583EF347-8BAE-4BE4-A9D5-B3EC4CD9313E}" destId="{4E577D91-EE5D-4494-8F0B-1DA7F4FC807A}" srcOrd="1" destOrd="0" presId="urn:microsoft.com/office/officeart/2008/layout/HorizontalMultiLevelHierarchy"/>
    <dgm:cxn modelId="{8FEB89F2-51D1-4C3F-8358-045E60F52422}" type="presParOf" srcId="{4E577D91-EE5D-4494-8F0B-1DA7F4FC807A}" destId="{E50C2439-5302-4073-A4A6-DD0B3CA2D779}" srcOrd="0" destOrd="0" presId="urn:microsoft.com/office/officeart/2008/layout/HorizontalMultiLevelHierarchy"/>
    <dgm:cxn modelId="{95018D6A-CAC1-4809-90EB-02F757EFB8BC}" type="presParOf" srcId="{4E577D91-EE5D-4494-8F0B-1DA7F4FC807A}" destId="{E0151DD4-F1BB-4C0F-8549-B59E73DD9B6B}" srcOrd="1" destOrd="0" presId="urn:microsoft.com/office/officeart/2008/layout/HorizontalMultiLevelHierarchy"/>
    <dgm:cxn modelId="{8FABF073-7FC5-4FF2-A9E7-FF09ABA735BA}" type="presParOf" srcId="{BE6D9DC3-4699-4B9B-A412-E4D71818AE5D}" destId="{57C8A3E4-7C9A-43C4-9524-3ECCF2EC63A7}" srcOrd="6" destOrd="0" presId="urn:microsoft.com/office/officeart/2008/layout/HorizontalMultiLevelHierarchy"/>
    <dgm:cxn modelId="{0FC7EAF2-B8AD-4B74-B9C9-99692185DE87}" type="presParOf" srcId="{57C8A3E4-7C9A-43C4-9524-3ECCF2EC63A7}" destId="{09D12B51-B6C7-4DC6-B49C-FFFA5368F147}" srcOrd="0" destOrd="0" presId="urn:microsoft.com/office/officeart/2008/layout/HorizontalMultiLevelHierarchy"/>
    <dgm:cxn modelId="{61C2AE38-F6A2-48AB-B3CE-64F048B8EE4D}" type="presParOf" srcId="{BE6D9DC3-4699-4B9B-A412-E4D71818AE5D}" destId="{A800586A-F5C1-4030-9A3A-78BDED87C293}" srcOrd="7" destOrd="0" presId="urn:microsoft.com/office/officeart/2008/layout/HorizontalMultiLevelHierarchy"/>
    <dgm:cxn modelId="{D0E4AEE6-454B-4AF5-8B21-CA396A91B713}" type="presParOf" srcId="{A800586A-F5C1-4030-9A3A-78BDED87C293}" destId="{A5B26C97-0E77-41FA-A583-0CC5586F7601}" srcOrd="0" destOrd="0" presId="urn:microsoft.com/office/officeart/2008/layout/HorizontalMultiLevelHierarchy"/>
    <dgm:cxn modelId="{F356A9EB-EF8B-4788-8999-33B56530EAD7}" type="presParOf" srcId="{A800586A-F5C1-4030-9A3A-78BDED87C293}" destId="{AB1599FE-5BD0-4747-A199-179E13F30441}" srcOrd="1" destOrd="0" presId="urn:microsoft.com/office/officeart/2008/layout/HorizontalMultiLevelHierarchy"/>
    <dgm:cxn modelId="{25FE5A4B-F9AD-4FD6-AF4A-A69BD5483455}" type="presParOf" srcId="{AB1599FE-5BD0-4747-A199-179E13F30441}" destId="{F2BF9794-4818-4C17-B71E-F6D2CFB4B961}" srcOrd="0" destOrd="0" presId="urn:microsoft.com/office/officeart/2008/layout/HorizontalMultiLevelHierarchy"/>
    <dgm:cxn modelId="{DEC73606-E1CB-4686-995A-4A3889D8BDF2}" type="presParOf" srcId="{F2BF9794-4818-4C17-B71E-F6D2CFB4B961}" destId="{A72DC1AD-4E9F-4886-B3BA-14E3602FFE3E}" srcOrd="0" destOrd="0" presId="urn:microsoft.com/office/officeart/2008/layout/HorizontalMultiLevelHierarchy"/>
    <dgm:cxn modelId="{39070333-1669-4601-877E-12A31649C226}" type="presParOf" srcId="{AB1599FE-5BD0-4747-A199-179E13F30441}" destId="{30FF6B4E-6584-4045-8EF2-B87E82389C0C}" srcOrd="1" destOrd="0" presId="urn:microsoft.com/office/officeart/2008/layout/HorizontalMultiLevelHierarchy"/>
    <dgm:cxn modelId="{5365AAB5-A02A-495C-9AAA-7113840BDFBA}" type="presParOf" srcId="{30FF6B4E-6584-4045-8EF2-B87E82389C0C}" destId="{1AEACB23-D78F-4B4D-A9E4-0DBACFC420C3}" srcOrd="0" destOrd="0" presId="urn:microsoft.com/office/officeart/2008/layout/HorizontalMultiLevelHierarchy"/>
    <dgm:cxn modelId="{3ADEA43C-D3D2-48BC-B426-4E088C81B2A6}" type="presParOf" srcId="{30FF6B4E-6584-4045-8EF2-B87E82389C0C}" destId="{15C8B06C-74AD-4DA6-8DEE-E0E5F667E3C5}" srcOrd="1" destOrd="0" presId="urn:microsoft.com/office/officeart/2008/layout/HorizontalMultiLevelHierarchy"/>
    <dgm:cxn modelId="{3D5F5A11-9EBE-471B-802C-353B87BD9C55}" type="presParOf" srcId="{BE6D9DC3-4699-4B9B-A412-E4D71818AE5D}" destId="{8AE0D171-6F72-469E-B5C6-F9E7C296DEDB}" srcOrd="8" destOrd="0" presId="urn:microsoft.com/office/officeart/2008/layout/HorizontalMultiLevelHierarchy"/>
    <dgm:cxn modelId="{9FF8A611-2F5F-488D-9197-9D362C6475FD}" type="presParOf" srcId="{8AE0D171-6F72-469E-B5C6-F9E7C296DEDB}" destId="{94E6744A-2397-490C-9C52-22C4C5813703}" srcOrd="0" destOrd="0" presId="urn:microsoft.com/office/officeart/2008/layout/HorizontalMultiLevelHierarchy"/>
    <dgm:cxn modelId="{081DF3DA-E30F-49CD-8BF4-150CCE9DDF21}" type="presParOf" srcId="{BE6D9DC3-4699-4B9B-A412-E4D71818AE5D}" destId="{28BDE779-87C2-41AD-AEFF-82A773B4DEFC}" srcOrd="9" destOrd="0" presId="urn:microsoft.com/office/officeart/2008/layout/HorizontalMultiLevelHierarchy"/>
    <dgm:cxn modelId="{6F27A878-0008-44DA-984A-470EA198AA75}" type="presParOf" srcId="{28BDE779-87C2-41AD-AEFF-82A773B4DEFC}" destId="{0A31862F-7E3F-46A2-99D4-B96370DB3536}" srcOrd="0" destOrd="0" presId="urn:microsoft.com/office/officeart/2008/layout/HorizontalMultiLevelHierarchy"/>
    <dgm:cxn modelId="{BC99B0C7-D039-472D-86DD-B9DE4EFB5D4A}" type="presParOf" srcId="{28BDE779-87C2-41AD-AEFF-82A773B4DEFC}" destId="{D4677C2A-10AC-472B-91A3-4A294C9405EB}" srcOrd="1" destOrd="0" presId="urn:microsoft.com/office/officeart/2008/layout/HorizontalMultiLevelHierarchy"/>
    <dgm:cxn modelId="{75C4EE90-7490-4123-8C40-5F8EC0D0938C}" type="presParOf" srcId="{D4677C2A-10AC-472B-91A3-4A294C9405EB}" destId="{0D01B59A-5FFE-4A83-B8D9-A6EDCFE2B05E}" srcOrd="0" destOrd="0" presId="urn:microsoft.com/office/officeart/2008/layout/HorizontalMultiLevelHierarchy"/>
    <dgm:cxn modelId="{20C02C29-3478-4C09-B124-BD7CD9164937}" type="presParOf" srcId="{0D01B59A-5FFE-4A83-B8D9-A6EDCFE2B05E}" destId="{82E38931-4962-40FE-9F98-C9CB41EA7B26}" srcOrd="0" destOrd="0" presId="urn:microsoft.com/office/officeart/2008/layout/HorizontalMultiLevelHierarchy"/>
    <dgm:cxn modelId="{5C1F409A-A558-432D-A064-99FB7847230A}" type="presParOf" srcId="{D4677C2A-10AC-472B-91A3-4A294C9405EB}" destId="{93089C34-C7F7-4DD1-BC20-757AE8BFC06A}" srcOrd="1" destOrd="0" presId="urn:microsoft.com/office/officeart/2008/layout/HorizontalMultiLevelHierarchy"/>
    <dgm:cxn modelId="{DE8708EA-1CF7-4D2A-B15C-9F58917A14B3}" type="presParOf" srcId="{93089C34-C7F7-4DD1-BC20-757AE8BFC06A}" destId="{7FFA155F-0FA2-4989-8D7F-60AF2E6F04E5}" srcOrd="0" destOrd="0" presId="urn:microsoft.com/office/officeart/2008/layout/HorizontalMultiLevelHierarchy"/>
    <dgm:cxn modelId="{54A4423F-62F6-4217-A3AB-0E507C8C8868}" type="presParOf" srcId="{93089C34-C7F7-4DD1-BC20-757AE8BFC06A}" destId="{6E102D56-9D4C-4673-8AF5-3101F52492AB}" srcOrd="1" destOrd="0" presId="urn:microsoft.com/office/officeart/2008/layout/HorizontalMultiLevelHierarchy"/>
    <dgm:cxn modelId="{6087BDF8-C49E-443A-8CAA-C49FEC23C5C3}" type="presParOf" srcId="{BE6D9DC3-4699-4B9B-A412-E4D71818AE5D}" destId="{7659A773-C789-41EE-A0CA-AE19E2F1CC90}" srcOrd="10" destOrd="0" presId="urn:microsoft.com/office/officeart/2008/layout/HorizontalMultiLevelHierarchy"/>
    <dgm:cxn modelId="{BCC927BC-3519-49A5-9DCF-CEB9A76D6640}" type="presParOf" srcId="{7659A773-C789-41EE-A0CA-AE19E2F1CC90}" destId="{CE5F5186-9E85-4C7D-9636-7B4CA1401932}" srcOrd="0" destOrd="0" presId="urn:microsoft.com/office/officeart/2008/layout/HorizontalMultiLevelHierarchy"/>
    <dgm:cxn modelId="{2A31EF5C-C146-4AE7-B2FE-8FC59842D7D6}" type="presParOf" srcId="{BE6D9DC3-4699-4B9B-A412-E4D71818AE5D}" destId="{D76C5A26-7FA4-4DE8-B444-27250C5FE38C}" srcOrd="11" destOrd="0" presId="urn:microsoft.com/office/officeart/2008/layout/HorizontalMultiLevelHierarchy"/>
    <dgm:cxn modelId="{F03EFA95-2B88-4FA4-BC65-91D1015AEF55}" type="presParOf" srcId="{D76C5A26-7FA4-4DE8-B444-27250C5FE38C}" destId="{5E070DCA-6141-4CDC-B670-2C6E03B4A759}" srcOrd="0" destOrd="0" presId="urn:microsoft.com/office/officeart/2008/layout/HorizontalMultiLevelHierarchy"/>
    <dgm:cxn modelId="{0DD8BD7A-2218-42E8-B6A8-86D27A569E53}" type="presParOf" srcId="{D76C5A26-7FA4-4DE8-B444-27250C5FE38C}" destId="{40550EAA-2C78-445D-A362-D8EA5A7B3848}" srcOrd="1" destOrd="0" presId="urn:microsoft.com/office/officeart/2008/layout/HorizontalMultiLevelHierarchy"/>
    <dgm:cxn modelId="{17E4174D-B747-41D9-96C2-D64773B58B78}" type="presParOf" srcId="{40550EAA-2C78-445D-A362-D8EA5A7B3848}" destId="{05F44D56-B815-42FF-A0CE-47047ADBDAD2}" srcOrd="0" destOrd="0" presId="urn:microsoft.com/office/officeart/2008/layout/HorizontalMultiLevelHierarchy"/>
    <dgm:cxn modelId="{4333BACD-E1FA-4F6C-A85F-D3FC6E3FB700}" type="presParOf" srcId="{05F44D56-B815-42FF-A0CE-47047ADBDAD2}" destId="{B22B7B04-0F48-48E1-ABEE-8E9989B97F5A}" srcOrd="0" destOrd="0" presId="urn:microsoft.com/office/officeart/2008/layout/HorizontalMultiLevelHierarchy"/>
    <dgm:cxn modelId="{06FC7AFF-CB6A-463C-B629-5916C8D01EBC}" type="presParOf" srcId="{40550EAA-2C78-445D-A362-D8EA5A7B3848}" destId="{023B41BB-D227-41BB-BB6E-6A1EF76B3B15}" srcOrd="1" destOrd="0" presId="urn:microsoft.com/office/officeart/2008/layout/HorizontalMultiLevelHierarchy"/>
    <dgm:cxn modelId="{2DE3361A-AF4D-4742-87E8-4C5588171193}" type="presParOf" srcId="{023B41BB-D227-41BB-BB6E-6A1EF76B3B15}" destId="{983E0EB7-A579-4F15-934C-D56985D0E97D}" srcOrd="0" destOrd="0" presId="urn:microsoft.com/office/officeart/2008/layout/HorizontalMultiLevelHierarchy"/>
    <dgm:cxn modelId="{C5DB81BE-FD3C-4A5F-9614-5B84F3F05BFC}" type="presParOf" srcId="{023B41BB-D227-41BB-BB6E-6A1EF76B3B15}" destId="{FEB3AAF7-62E1-43D4-A60B-493487CF6E8D}" srcOrd="1" destOrd="0" presId="urn:microsoft.com/office/officeart/2008/layout/HorizontalMultiLevelHierarchy"/>
    <dgm:cxn modelId="{10C1C77F-6D91-4AD6-920A-9CCD7050D780}" type="presParOf" srcId="{BE6D9DC3-4699-4B9B-A412-E4D71818AE5D}" destId="{3C9CBFC3-FB4D-43C3-9946-F80DA72775D5}" srcOrd="12" destOrd="0" presId="urn:microsoft.com/office/officeart/2008/layout/HorizontalMultiLevelHierarchy"/>
    <dgm:cxn modelId="{7A82BE2F-F59B-49EA-B1F0-3D857DE6BDB9}" type="presParOf" srcId="{3C9CBFC3-FB4D-43C3-9946-F80DA72775D5}" destId="{2012A195-9D04-4B40-A67C-D87382A06527}" srcOrd="0" destOrd="0" presId="urn:microsoft.com/office/officeart/2008/layout/HorizontalMultiLevelHierarchy"/>
    <dgm:cxn modelId="{C0744620-C996-4F49-B13A-99819F8D0C4B}" type="presParOf" srcId="{BE6D9DC3-4699-4B9B-A412-E4D71818AE5D}" destId="{65A1023A-4CD5-4DC6-ACCE-566CCC62B6B4}" srcOrd="13" destOrd="0" presId="urn:microsoft.com/office/officeart/2008/layout/HorizontalMultiLevelHierarchy"/>
    <dgm:cxn modelId="{AC0068E4-6B61-4A77-A461-AF4FF4DDE886}" type="presParOf" srcId="{65A1023A-4CD5-4DC6-ACCE-566CCC62B6B4}" destId="{008AA575-C7EE-481F-8E5A-70B498B23351}" srcOrd="0" destOrd="0" presId="urn:microsoft.com/office/officeart/2008/layout/HorizontalMultiLevelHierarchy"/>
    <dgm:cxn modelId="{309ACA70-9551-4A0B-BB93-AE84B927864F}" type="presParOf" srcId="{65A1023A-4CD5-4DC6-ACCE-566CCC62B6B4}" destId="{B78E01C4-360A-4A54-94D2-2EF413C57A24}" srcOrd="1" destOrd="0" presId="urn:microsoft.com/office/officeart/2008/layout/HorizontalMultiLevelHierarchy"/>
    <dgm:cxn modelId="{BAAB067D-EC2F-4A8C-99FF-24367CA18F0F}" type="presParOf" srcId="{B78E01C4-360A-4A54-94D2-2EF413C57A24}" destId="{6A0827AD-C4ED-47CF-9A76-9E8009271F53}" srcOrd="0" destOrd="0" presId="urn:microsoft.com/office/officeart/2008/layout/HorizontalMultiLevelHierarchy"/>
    <dgm:cxn modelId="{03FA226F-FFFB-49DA-A073-E75526608D41}" type="presParOf" srcId="{6A0827AD-C4ED-47CF-9A76-9E8009271F53}" destId="{3296692A-1800-409F-B58C-374559757FCB}" srcOrd="0" destOrd="0" presId="urn:microsoft.com/office/officeart/2008/layout/HorizontalMultiLevelHierarchy"/>
    <dgm:cxn modelId="{7804E858-CBD2-4EE8-8AAE-DD94DF84B923}" type="presParOf" srcId="{B78E01C4-360A-4A54-94D2-2EF413C57A24}" destId="{418D6B30-FAB4-4C89-970F-19DAB08E44E3}" srcOrd="1" destOrd="0" presId="urn:microsoft.com/office/officeart/2008/layout/HorizontalMultiLevelHierarchy"/>
    <dgm:cxn modelId="{1DACAF62-0BEB-4A99-B006-4809FCE4405E}" type="presParOf" srcId="{418D6B30-FAB4-4C89-970F-19DAB08E44E3}" destId="{7F95FDAB-3B35-4D5B-BBC5-204E545D0876}" srcOrd="0" destOrd="0" presId="urn:microsoft.com/office/officeart/2008/layout/HorizontalMultiLevelHierarchy"/>
    <dgm:cxn modelId="{0D10510C-8495-4827-B725-78F5B6BD1528}" type="presParOf" srcId="{418D6B30-FAB4-4C89-970F-19DAB08E44E3}" destId="{310E5CCC-B08B-41B3-88C5-0ACFBECEB274}" srcOrd="1" destOrd="0" presId="urn:microsoft.com/office/officeart/2008/layout/HorizontalMultiLevelHierarchy"/>
    <dgm:cxn modelId="{309F4819-077C-44B8-9573-341D4D7A62FC}" type="presParOf" srcId="{BE6D9DC3-4699-4B9B-A412-E4D71818AE5D}" destId="{A7F4A0F6-B66F-4F00-A083-909E1F094419}" srcOrd="14" destOrd="0" presId="urn:microsoft.com/office/officeart/2008/layout/HorizontalMultiLevelHierarchy"/>
    <dgm:cxn modelId="{17BDA47A-A0E9-4C1F-81C9-F023D3339A5C}" type="presParOf" srcId="{A7F4A0F6-B66F-4F00-A083-909E1F094419}" destId="{B7BBC026-ADB3-4877-99D8-0C780C0F6FD1}" srcOrd="0" destOrd="0" presId="urn:microsoft.com/office/officeart/2008/layout/HorizontalMultiLevelHierarchy"/>
    <dgm:cxn modelId="{F683488F-1C94-4848-A29B-FDFF28B80AC4}" type="presParOf" srcId="{BE6D9DC3-4699-4B9B-A412-E4D71818AE5D}" destId="{03FEDB97-A874-4A28-AB1B-3E0E2305FCD6}" srcOrd="15" destOrd="0" presId="urn:microsoft.com/office/officeart/2008/layout/HorizontalMultiLevelHierarchy"/>
    <dgm:cxn modelId="{85D11740-276C-4A41-BF78-3F2CD950A458}" type="presParOf" srcId="{03FEDB97-A874-4A28-AB1B-3E0E2305FCD6}" destId="{74081302-62A8-41A5-BEA1-B03723F76D79}" srcOrd="0" destOrd="0" presId="urn:microsoft.com/office/officeart/2008/layout/HorizontalMultiLevelHierarchy"/>
    <dgm:cxn modelId="{0E2B3819-21F3-4D17-BC96-EE75528261D8}" type="presParOf" srcId="{03FEDB97-A874-4A28-AB1B-3E0E2305FCD6}" destId="{F3C695D8-892E-40FB-B4FC-F72061FFC0AF}" srcOrd="1" destOrd="0" presId="urn:microsoft.com/office/officeart/2008/layout/HorizontalMultiLevelHierarchy"/>
    <dgm:cxn modelId="{BCA2BA3A-B426-4514-8E08-D641C4A38481}" type="presParOf" srcId="{F3C695D8-892E-40FB-B4FC-F72061FFC0AF}" destId="{4B3D3D49-E887-48AF-8019-22CC76D161CF}" srcOrd="0" destOrd="0" presId="urn:microsoft.com/office/officeart/2008/layout/HorizontalMultiLevelHierarchy"/>
    <dgm:cxn modelId="{955EB1CE-E11C-46C8-8CAF-CAF25EBD7E79}" type="presParOf" srcId="{4B3D3D49-E887-48AF-8019-22CC76D161CF}" destId="{32914054-5201-4F4C-84B8-D8E945DB307E}" srcOrd="0" destOrd="0" presId="urn:microsoft.com/office/officeart/2008/layout/HorizontalMultiLevelHierarchy"/>
    <dgm:cxn modelId="{BC3605DA-7691-4F0E-9B2E-D31365A49F6C}" type="presParOf" srcId="{F3C695D8-892E-40FB-B4FC-F72061FFC0AF}" destId="{62738D4B-DC4A-4058-9790-93ACB645E184}" srcOrd="1" destOrd="0" presId="urn:microsoft.com/office/officeart/2008/layout/HorizontalMultiLevelHierarchy"/>
    <dgm:cxn modelId="{F6034173-9C6E-4F52-977B-A9B02CE8A0C1}" type="presParOf" srcId="{62738D4B-DC4A-4058-9790-93ACB645E184}" destId="{0D30C521-978A-42D4-B3BF-B04C2BC16A78}" srcOrd="0" destOrd="0" presId="urn:microsoft.com/office/officeart/2008/layout/HorizontalMultiLevelHierarchy"/>
    <dgm:cxn modelId="{1DFB1B5D-33E8-4210-A80E-43C75B0E95C7}" type="presParOf" srcId="{62738D4B-DC4A-4058-9790-93ACB645E184}" destId="{4039C5F8-4949-4FC6-8CF6-DB8A7E965CCB}" srcOrd="1" destOrd="0" presId="urn:microsoft.com/office/officeart/2008/layout/HorizontalMultiLevelHierarchy"/>
    <dgm:cxn modelId="{14658A4F-3ED9-4036-8EFF-B776F03D7965}" type="presParOf" srcId="{F3C695D8-892E-40FB-B4FC-F72061FFC0AF}" destId="{3BF25A95-3620-426F-99FE-2E8CD08A8CE4}" srcOrd="2" destOrd="0" presId="urn:microsoft.com/office/officeart/2008/layout/HorizontalMultiLevelHierarchy"/>
    <dgm:cxn modelId="{874BDAC8-4006-4F61-BC90-DAFC6A310205}" type="presParOf" srcId="{3BF25A95-3620-426F-99FE-2E8CD08A8CE4}" destId="{222FC34D-1811-47AB-857F-B0D46949E408}" srcOrd="0" destOrd="0" presId="urn:microsoft.com/office/officeart/2008/layout/HorizontalMultiLevelHierarchy"/>
    <dgm:cxn modelId="{6E35EF12-34D7-4422-8BB2-B8F43D5026C2}" type="presParOf" srcId="{F3C695D8-892E-40FB-B4FC-F72061FFC0AF}" destId="{775B7C3D-884E-4F60-815A-D626AE204BB6}" srcOrd="3" destOrd="0" presId="urn:microsoft.com/office/officeart/2008/layout/HorizontalMultiLevelHierarchy"/>
    <dgm:cxn modelId="{02C5E470-DDAA-4BA4-BECA-DC406567E9E0}" type="presParOf" srcId="{775B7C3D-884E-4F60-815A-D626AE204BB6}" destId="{EACEC2A6-7951-4968-AA9B-D272FA3F4B6C}" srcOrd="0" destOrd="0" presId="urn:microsoft.com/office/officeart/2008/layout/HorizontalMultiLevelHierarchy"/>
    <dgm:cxn modelId="{CF75A0EF-294D-4389-A211-CC088FEF4AA3}" type="presParOf" srcId="{775B7C3D-884E-4F60-815A-D626AE204BB6}" destId="{68EBCD2B-A391-40DB-85C2-7BF9473C2E76}" srcOrd="1" destOrd="0" presId="urn:microsoft.com/office/officeart/2008/layout/HorizontalMultiLevelHierarchy"/>
    <dgm:cxn modelId="{CD146E60-A30E-4D16-9795-B8FD909FB806}" type="presParOf" srcId="{68EBCD2B-A391-40DB-85C2-7BF9473C2E76}" destId="{A49807EE-F733-4759-A61F-A4B482785FC1}" srcOrd="0" destOrd="0" presId="urn:microsoft.com/office/officeart/2008/layout/HorizontalMultiLevelHierarchy"/>
    <dgm:cxn modelId="{36CB18C5-4E2D-40E3-A1BA-36529B61468B}" type="presParOf" srcId="{A49807EE-F733-4759-A61F-A4B482785FC1}" destId="{8DE5A080-748F-4909-A22F-FFA3A21B780B}" srcOrd="0" destOrd="0" presId="urn:microsoft.com/office/officeart/2008/layout/HorizontalMultiLevelHierarchy"/>
    <dgm:cxn modelId="{DE0E5DE2-E7EB-45F7-A2E4-B7F3A6C224D0}" type="presParOf" srcId="{68EBCD2B-A391-40DB-85C2-7BF9473C2E76}" destId="{F822039A-F02A-447A-B060-C8824E0E9963}" srcOrd="1" destOrd="0" presId="urn:microsoft.com/office/officeart/2008/layout/HorizontalMultiLevelHierarchy"/>
    <dgm:cxn modelId="{E52F1C96-8C17-44C9-8DF4-D9B4D1F12089}" type="presParOf" srcId="{F822039A-F02A-447A-B060-C8824E0E9963}" destId="{D474315A-A521-493F-8025-B9C26A01D152}" srcOrd="0" destOrd="0" presId="urn:microsoft.com/office/officeart/2008/layout/HorizontalMultiLevelHierarchy"/>
    <dgm:cxn modelId="{A1B4F847-5D1E-4B83-A12D-94920CF01AA7}" type="presParOf" srcId="{F822039A-F02A-447A-B060-C8824E0E9963}" destId="{680C12CF-7029-4EA2-8F11-72BA653649E4}" srcOrd="1" destOrd="0" presId="urn:microsoft.com/office/officeart/2008/layout/HorizontalMultiLevelHierarchy"/>
    <dgm:cxn modelId="{5EC3C656-7EC4-4EAC-B839-B6B3533536FB}" type="presParOf" srcId="{68EBCD2B-A391-40DB-85C2-7BF9473C2E76}" destId="{34D49760-BA84-4BD7-B73E-D0E72C2EE2B4}" srcOrd="2" destOrd="0" presId="urn:microsoft.com/office/officeart/2008/layout/HorizontalMultiLevelHierarchy"/>
    <dgm:cxn modelId="{65B0CE8F-B40D-4921-92D2-20230E646EC5}" type="presParOf" srcId="{34D49760-BA84-4BD7-B73E-D0E72C2EE2B4}" destId="{55EF61AB-7728-4180-811E-46C0333973BB}" srcOrd="0" destOrd="0" presId="urn:microsoft.com/office/officeart/2008/layout/HorizontalMultiLevelHierarchy"/>
    <dgm:cxn modelId="{5F0009E0-D0E2-4109-9229-3A3AC5F3926F}" type="presParOf" srcId="{68EBCD2B-A391-40DB-85C2-7BF9473C2E76}" destId="{755A3255-C505-410D-8712-4730D5106752}" srcOrd="3" destOrd="0" presId="urn:microsoft.com/office/officeart/2008/layout/HorizontalMultiLevelHierarchy"/>
    <dgm:cxn modelId="{59FA85BC-4666-45C6-9BFF-761A58EAC390}" type="presParOf" srcId="{755A3255-C505-410D-8712-4730D5106752}" destId="{04483C0E-574D-4496-AC9A-2B671985B453}" srcOrd="0" destOrd="0" presId="urn:microsoft.com/office/officeart/2008/layout/HorizontalMultiLevelHierarchy"/>
    <dgm:cxn modelId="{8850C990-B4DA-4F65-BCEB-F38444BC7DA7}" type="presParOf" srcId="{755A3255-C505-410D-8712-4730D5106752}" destId="{8BD81A33-5258-4E92-AB06-B16144AD63C2}" srcOrd="1" destOrd="0" presId="urn:microsoft.com/office/officeart/2008/layout/HorizontalMultiLevelHierarchy"/>
    <dgm:cxn modelId="{AE202866-9D4E-458B-ACF9-61A627B63E24}" type="presParOf" srcId="{BE6D9DC3-4699-4B9B-A412-E4D71818AE5D}" destId="{C4A6E93C-56E8-4190-8124-02E9A0682B32}" srcOrd="16" destOrd="0" presId="urn:microsoft.com/office/officeart/2008/layout/HorizontalMultiLevelHierarchy"/>
    <dgm:cxn modelId="{C3B68F1B-4947-4042-88B8-E34432B649AA}" type="presParOf" srcId="{C4A6E93C-56E8-4190-8124-02E9A0682B32}" destId="{9F597C50-5DB0-4EA6-8A48-7C5118307BF2}" srcOrd="0" destOrd="0" presId="urn:microsoft.com/office/officeart/2008/layout/HorizontalMultiLevelHierarchy"/>
    <dgm:cxn modelId="{EA58CE2D-58B3-4C6D-BB25-EA8A1ECC05C1}" type="presParOf" srcId="{BE6D9DC3-4699-4B9B-A412-E4D71818AE5D}" destId="{F6C3382D-2B81-4200-826E-5550AB31B568}" srcOrd="17" destOrd="0" presId="urn:microsoft.com/office/officeart/2008/layout/HorizontalMultiLevelHierarchy"/>
    <dgm:cxn modelId="{F2AE804B-862F-468B-A4B1-FADF82516497}" type="presParOf" srcId="{F6C3382D-2B81-4200-826E-5550AB31B568}" destId="{5F123EE8-D741-4D3A-A784-DC8C926059E5}" srcOrd="0" destOrd="0" presId="urn:microsoft.com/office/officeart/2008/layout/HorizontalMultiLevelHierarchy"/>
    <dgm:cxn modelId="{42C160F9-198B-4562-A1CF-1AE6144B4230}" type="presParOf" srcId="{F6C3382D-2B81-4200-826E-5550AB31B568}" destId="{678F73B0-4F71-44F6-989D-019F2D8E3BC5}" srcOrd="1" destOrd="0" presId="urn:microsoft.com/office/officeart/2008/layout/HorizontalMultiLevelHierarchy"/>
    <dgm:cxn modelId="{EF23CE0A-C300-4B83-9C60-6BCF11A021C5}" type="presParOf" srcId="{678F73B0-4F71-44F6-989D-019F2D8E3BC5}" destId="{78750218-D6E4-46CD-BE1C-A851C3C97E92}" srcOrd="0" destOrd="0" presId="urn:microsoft.com/office/officeart/2008/layout/HorizontalMultiLevelHierarchy"/>
    <dgm:cxn modelId="{6585AB5C-1D18-4EED-8365-294E79FAE3CD}" type="presParOf" srcId="{78750218-D6E4-46CD-BE1C-A851C3C97E92}" destId="{247F949D-0480-4157-8AF0-B64093454D6E}" srcOrd="0" destOrd="0" presId="urn:microsoft.com/office/officeart/2008/layout/HorizontalMultiLevelHierarchy"/>
    <dgm:cxn modelId="{59296261-EC03-4101-BB59-9285A162F006}" type="presParOf" srcId="{678F73B0-4F71-44F6-989D-019F2D8E3BC5}" destId="{B29FA774-BF68-4374-A1DD-B110AFDF2ECC}" srcOrd="1" destOrd="0" presId="urn:microsoft.com/office/officeart/2008/layout/HorizontalMultiLevelHierarchy"/>
    <dgm:cxn modelId="{9D461267-C25C-48F6-B782-03A2F96CF6DB}" type="presParOf" srcId="{B29FA774-BF68-4374-A1DD-B110AFDF2ECC}" destId="{75421B01-0B16-4D3F-85AC-9FDF895596FE}" srcOrd="0" destOrd="0" presId="urn:microsoft.com/office/officeart/2008/layout/HorizontalMultiLevelHierarchy"/>
    <dgm:cxn modelId="{02983332-93B7-4C3F-BDBC-8D984314D30B}" type="presParOf" srcId="{B29FA774-BF68-4374-A1DD-B110AFDF2ECC}" destId="{DDF7A274-CC0C-4CFE-A079-A81CDB6B7DD1}" srcOrd="1" destOrd="0" presId="urn:microsoft.com/office/officeart/2008/layout/HorizontalMultiLevelHierarchy"/>
    <dgm:cxn modelId="{0331B1C7-6552-42A9-941A-5A9C1FCD1996}" type="presParOf" srcId="{678F73B0-4F71-44F6-989D-019F2D8E3BC5}" destId="{DC3EC34F-D3D6-47D6-9614-ACE62C55A5F1}" srcOrd="2" destOrd="0" presId="urn:microsoft.com/office/officeart/2008/layout/HorizontalMultiLevelHierarchy"/>
    <dgm:cxn modelId="{5A3D5D71-8586-48AE-B4F1-58D3CDE835AA}" type="presParOf" srcId="{DC3EC34F-D3D6-47D6-9614-ACE62C55A5F1}" destId="{0D9D7F72-FB67-4937-BC7E-AB386D785450}" srcOrd="0" destOrd="0" presId="urn:microsoft.com/office/officeart/2008/layout/HorizontalMultiLevelHierarchy"/>
    <dgm:cxn modelId="{F27330CB-ED58-4B39-9259-7DC9630BEFF1}" type="presParOf" srcId="{678F73B0-4F71-44F6-989D-019F2D8E3BC5}" destId="{82C5C202-24F4-477D-B480-FC4862943F27}" srcOrd="3" destOrd="0" presId="urn:microsoft.com/office/officeart/2008/layout/HorizontalMultiLevelHierarchy"/>
    <dgm:cxn modelId="{B4F08590-C5BB-4322-A130-2B13F7DF51D6}" type="presParOf" srcId="{82C5C202-24F4-477D-B480-FC4862943F27}" destId="{DB0AC17B-B174-4DA2-8E4D-0D7D3240691F}" srcOrd="0" destOrd="0" presId="urn:microsoft.com/office/officeart/2008/layout/HorizontalMultiLevelHierarchy"/>
    <dgm:cxn modelId="{B5553064-58E7-4E90-A87D-55CC8407BF65}" type="presParOf" srcId="{82C5C202-24F4-477D-B480-FC4862943F27}" destId="{263B5615-7A44-42B1-9FDF-798FBADDCD47}" srcOrd="1" destOrd="0" presId="urn:microsoft.com/office/officeart/2008/layout/HorizontalMultiLevelHierarchy"/>
    <dgm:cxn modelId="{16A5547C-4F9D-4F7D-9E09-90C517AE3701}" type="presParOf" srcId="{263B5615-7A44-42B1-9FDF-798FBADDCD47}" destId="{AE193854-5DD4-461D-8B56-86C5F0C4F7E1}" srcOrd="0" destOrd="0" presId="urn:microsoft.com/office/officeart/2008/layout/HorizontalMultiLevelHierarchy"/>
    <dgm:cxn modelId="{D34E4D9C-2BEC-48D0-B612-D4647D52B013}" type="presParOf" srcId="{AE193854-5DD4-461D-8B56-86C5F0C4F7E1}" destId="{E404A033-74EF-4246-BC47-F72448528B01}" srcOrd="0" destOrd="0" presId="urn:microsoft.com/office/officeart/2008/layout/HorizontalMultiLevelHierarchy"/>
    <dgm:cxn modelId="{2D386821-21DA-42F6-B749-E969F431E46C}" type="presParOf" srcId="{263B5615-7A44-42B1-9FDF-798FBADDCD47}" destId="{06EAC2CE-3ACC-4EC7-9AF2-76D894C8E624}" srcOrd="1" destOrd="0" presId="urn:microsoft.com/office/officeart/2008/layout/HorizontalMultiLevelHierarchy"/>
    <dgm:cxn modelId="{3E95E495-85DB-43B4-B75D-B815812B481A}" type="presParOf" srcId="{06EAC2CE-3ACC-4EC7-9AF2-76D894C8E624}" destId="{E18A34BE-33AC-43AF-85AE-018BFC2FFD84}" srcOrd="0" destOrd="0" presId="urn:microsoft.com/office/officeart/2008/layout/HorizontalMultiLevelHierarchy"/>
    <dgm:cxn modelId="{6405CE63-9D47-41DE-AF9C-0ABBCE933632}" type="presParOf" srcId="{06EAC2CE-3ACC-4EC7-9AF2-76D894C8E624}" destId="{10B6093F-F787-4800-A0D2-CAA446D757AE}" srcOrd="1" destOrd="0" presId="urn:microsoft.com/office/officeart/2008/layout/HorizontalMultiLevelHierarchy"/>
  </dgm:cxnLst>
  <dgm:bg>
    <a:effectLst>
      <a:glow rad="63500">
        <a:schemeClr val="accent1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188" y="2777"/>
          <a:ext cx="1439416" cy="961611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b="1" kern="1200" dirty="0" smtClean="0"/>
            <a:t>RUN</a:t>
          </a:r>
          <a:endParaRPr lang="en-GB" sz="3800" kern="1200" dirty="0"/>
        </a:p>
      </dsp:txBody>
      <dsp:txXfrm>
        <a:off x="210986" y="143602"/>
        <a:ext cx="1017820" cy="6799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8874-A3CA-4C15-ADA3-415B0F526D30}">
      <dsp:nvSpPr>
        <dsp:cNvPr id="0" name=""/>
        <dsp:cNvSpPr/>
      </dsp:nvSpPr>
      <dsp:spPr>
        <a:xfrm>
          <a:off x="622573" y="167939"/>
          <a:ext cx="2476859" cy="1151205"/>
        </a:xfrm>
        <a:prstGeom prst="ellipse">
          <a:avLst/>
        </a:prstGeom>
        <a:solidFill>
          <a:schemeClr val="accent1"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dirty="0" smtClean="0"/>
            <a:t>GENERATE</a:t>
          </a:r>
          <a:endParaRPr lang="en-GB" sz="3000" kern="1200" dirty="0"/>
        </a:p>
      </dsp:txBody>
      <dsp:txXfrm>
        <a:off x="985301" y="336529"/>
        <a:ext cx="1751403" cy="81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384B-D87E-433D-8813-E291F52047FC}">
      <dsp:nvSpPr>
        <dsp:cNvPr id="0" name=""/>
        <dsp:cNvSpPr/>
      </dsp:nvSpPr>
      <dsp:spPr>
        <a:xfrm>
          <a:off x="2666" y="2768"/>
          <a:ext cx="1919635" cy="1131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34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b="1" kern="1200" dirty="0" smtClean="0"/>
            <a:t>DESIGN</a:t>
          </a:r>
          <a:endParaRPr lang="en-GB" sz="3100" kern="1200" dirty="0"/>
        </a:p>
      </dsp:txBody>
      <dsp:txXfrm>
        <a:off x="283790" y="168543"/>
        <a:ext cx="1357387" cy="800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93854-5DD4-461D-8B56-86C5F0C4F7E1}">
      <dsp:nvSpPr>
        <dsp:cNvPr id="0" name=""/>
        <dsp:cNvSpPr/>
      </dsp:nvSpPr>
      <dsp:spPr>
        <a:xfrm>
          <a:off x="4887767" y="5051790"/>
          <a:ext cx="4487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75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87767" y="5086291"/>
        <a:ext cx="448750" cy="22437"/>
      </dsp:txXfrm>
    </dsp:sp>
    <dsp:sp modelId="{DC3EC34F-D3D6-47D6-9614-ACE62C55A5F1}">
      <dsp:nvSpPr>
        <dsp:cNvPr id="0" name=""/>
        <dsp:cNvSpPr/>
      </dsp:nvSpPr>
      <dsp:spPr>
        <a:xfrm>
          <a:off x="3089097" y="4863815"/>
          <a:ext cx="413870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935" y="0"/>
              </a:lnTo>
              <a:lnTo>
                <a:pt x="206935" y="233694"/>
              </a:lnTo>
              <a:lnTo>
                <a:pt x="413870" y="233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058387" y="4968780"/>
        <a:ext cx="475291" cy="23764"/>
      </dsp:txXfrm>
    </dsp:sp>
    <dsp:sp modelId="{78750218-D6E4-46CD-BE1C-A851C3C97E92}">
      <dsp:nvSpPr>
        <dsp:cNvPr id="0" name=""/>
        <dsp:cNvSpPr/>
      </dsp:nvSpPr>
      <dsp:spPr>
        <a:xfrm>
          <a:off x="3089097" y="4630120"/>
          <a:ext cx="413870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233694"/>
              </a:moveTo>
              <a:lnTo>
                <a:pt x="206935" y="233694"/>
              </a:lnTo>
              <a:lnTo>
                <a:pt x="206935" y="0"/>
              </a:lnTo>
              <a:lnTo>
                <a:pt x="41387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84151" y="4735085"/>
        <a:ext cx="23764" cy="23764"/>
      </dsp:txXfrm>
    </dsp:sp>
    <dsp:sp modelId="{C4A6E93C-56E8-4190-8124-02E9A0682B32}">
      <dsp:nvSpPr>
        <dsp:cNvPr id="0" name=""/>
        <dsp:cNvSpPr/>
      </dsp:nvSpPr>
      <dsp:spPr>
        <a:xfrm>
          <a:off x="1617382" y="2526869"/>
          <a:ext cx="245285" cy="233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42" y="0"/>
              </a:lnTo>
              <a:lnTo>
                <a:pt x="122642" y="2336946"/>
              </a:lnTo>
              <a:lnTo>
                <a:pt x="245285" y="233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681280" y="3636597"/>
        <a:ext cx="117489" cy="117489"/>
      </dsp:txXfrm>
    </dsp:sp>
    <dsp:sp modelId="{34D49760-BA84-4BD7-B73E-D0E72C2EE2B4}">
      <dsp:nvSpPr>
        <dsp:cNvPr id="0" name=""/>
        <dsp:cNvSpPr/>
      </dsp:nvSpPr>
      <dsp:spPr>
        <a:xfrm>
          <a:off x="4873749" y="4162731"/>
          <a:ext cx="469992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4996" y="0"/>
              </a:lnTo>
              <a:lnTo>
                <a:pt x="234996" y="233694"/>
              </a:lnTo>
              <a:lnTo>
                <a:pt x="469992" y="2336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46301" y="4266456"/>
        <a:ext cx="524886" cy="26244"/>
      </dsp:txXfrm>
    </dsp:sp>
    <dsp:sp modelId="{A49807EE-F733-4759-A61F-A4B482785FC1}">
      <dsp:nvSpPr>
        <dsp:cNvPr id="0" name=""/>
        <dsp:cNvSpPr/>
      </dsp:nvSpPr>
      <dsp:spPr>
        <a:xfrm>
          <a:off x="4873749" y="3929037"/>
          <a:ext cx="469992" cy="233694"/>
        </a:xfrm>
        <a:custGeom>
          <a:avLst/>
          <a:gdLst/>
          <a:ahLst/>
          <a:cxnLst/>
          <a:rect l="0" t="0" r="0" b="0"/>
          <a:pathLst>
            <a:path>
              <a:moveTo>
                <a:pt x="0" y="233694"/>
              </a:moveTo>
              <a:lnTo>
                <a:pt x="234996" y="233694"/>
              </a:lnTo>
              <a:lnTo>
                <a:pt x="234996" y="0"/>
              </a:lnTo>
              <a:lnTo>
                <a:pt x="46999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846301" y="4032762"/>
        <a:ext cx="524886" cy="26244"/>
      </dsp:txXfrm>
    </dsp:sp>
    <dsp:sp modelId="{3BF25A95-3620-426F-99FE-2E8CD08A8CE4}">
      <dsp:nvSpPr>
        <dsp:cNvPr id="0" name=""/>
        <dsp:cNvSpPr/>
      </dsp:nvSpPr>
      <dsp:spPr>
        <a:xfrm>
          <a:off x="3247466" y="3812189"/>
          <a:ext cx="241483" cy="350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741" y="0"/>
              </a:lnTo>
              <a:lnTo>
                <a:pt x="120741" y="350541"/>
              </a:lnTo>
              <a:lnTo>
                <a:pt x="241483" y="350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57566" y="3976818"/>
        <a:ext cx="21283" cy="21283"/>
      </dsp:txXfrm>
    </dsp:sp>
    <dsp:sp modelId="{4B3D3D49-E887-48AF-8019-22CC76D161CF}">
      <dsp:nvSpPr>
        <dsp:cNvPr id="0" name=""/>
        <dsp:cNvSpPr/>
      </dsp:nvSpPr>
      <dsp:spPr>
        <a:xfrm>
          <a:off x="3247466" y="3461647"/>
          <a:ext cx="245285" cy="350541"/>
        </a:xfrm>
        <a:custGeom>
          <a:avLst/>
          <a:gdLst/>
          <a:ahLst/>
          <a:cxnLst/>
          <a:rect l="0" t="0" r="0" b="0"/>
          <a:pathLst>
            <a:path>
              <a:moveTo>
                <a:pt x="0" y="350541"/>
              </a:moveTo>
              <a:lnTo>
                <a:pt x="122642" y="350541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59413" y="3626222"/>
        <a:ext cx="21391" cy="21391"/>
      </dsp:txXfrm>
    </dsp:sp>
    <dsp:sp modelId="{A7F4A0F6-B66F-4F00-A083-909E1F094419}">
      <dsp:nvSpPr>
        <dsp:cNvPr id="0" name=""/>
        <dsp:cNvSpPr/>
      </dsp:nvSpPr>
      <dsp:spPr>
        <a:xfrm>
          <a:off x="1617382" y="2526869"/>
          <a:ext cx="245285" cy="1285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42" y="0"/>
              </a:lnTo>
              <a:lnTo>
                <a:pt x="122642" y="1285320"/>
              </a:lnTo>
              <a:lnTo>
                <a:pt x="245285" y="12853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707312" y="3136816"/>
        <a:ext cx="65425" cy="65425"/>
      </dsp:txXfrm>
    </dsp:sp>
    <dsp:sp modelId="{6A0827AD-C4ED-47CF-9A76-9E8009271F53}">
      <dsp:nvSpPr>
        <dsp:cNvPr id="0" name=""/>
        <dsp:cNvSpPr/>
      </dsp:nvSpPr>
      <dsp:spPr>
        <a:xfrm>
          <a:off x="3089097" y="2948538"/>
          <a:ext cx="413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8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85686" y="2983911"/>
        <a:ext cx="20693" cy="20693"/>
      </dsp:txXfrm>
    </dsp:sp>
    <dsp:sp modelId="{3C9CBFC3-FB4D-43C3-9946-F80DA72775D5}">
      <dsp:nvSpPr>
        <dsp:cNvPr id="0" name=""/>
        <dsp:cNvSpPr/>
      </dsp:nvSpPr>
      <dsp:spPr>
        <a:xfrm>
          <a:off x="1617382" y="2526869"/>
          <a:ext cx="245285" cy="46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2642" y="0"/>
              </a:lnTo>
              <a:lnTo>
                <a:pt x="122642" y="467389"/>
              </a:lnTo>
              <a:lnTo>
                <a:pt x="245285" y="467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726829" y="2747367"/>
        <a:ext cx="26392" cy="26392"/>
      </dsp:txXfrm>
    </dsp:sp>
    <dsp:sp modelId="{05F44D56-B815-42FF-A0CE-47047ADBDAD2}">
      <dsp:nvSpPr>
        <dsp:cNvPr id="0" name=""/>
        <dsp:cNvSpPr/>
      </dsp:nvSpPr>
      <dsp:spPr>
        <a:xfrm>
          <a:off x="3089097" y="2481149"/>
          <a:ext cx="413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387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85686" y="2516522"/>
        <a:ext cx="20693" cy="20693"/>
      </dsp:txXfrm>
    </dsp:sp>
    <dsp:sp modelId="{7659A773-C789-41EE-A0CA-AE19E2F1CC90}">
      <dsp:nvSpPr>
        <dsp:cNvPr id="0" name=""/>
        <dsp:cNvSpPr/>
      </dsp:nvSpPr>
      <dsp:spPr>
        <a:xfrm>
          <a:off x="1617382" y="2481149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733893" y="2520737"/>
        <a:ext cx="12264" cy="12264"/>
      </dsp:txXfrm>
    </dsp:sp>
    <dsp:sp modelId="{0D01B59A-5FFE-4A83-B8D9-A6EDCFE2B05E}">
      <dsp:nvSpPr>
        <dsp:cNvPr id="0" name=""/>
        <dsp:cNvSpPr/>
      </dsp:nvSpPr>
      <dsp:spPr>
        <a:xfrm>
          <a:off x="3247466" y="2013759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47466" y="2053347"/>
        <a:ext cx="245285" cy="12264"/>
      </dsp:txXfrm>
    </dsp:sp>
    <dsp:sp modelId="{8AE0D171-6F72-469E-B5C6-F9E7C296DEDB}">
      <dsp:nvSpPr>
        <dsp:cNvPr id="0" name=""/>
        <dsp:cNvSpPr/>
      </dsp:nvSpPr>
      <dsp:spPr>
        <a:xfrm>
          <a:off x="1617382" y="2059479"/>
          <a:ext cx="245285" cy="467389"/>
        </a:xfrm>
        <a:custGeom>
          <a:avLst/>
          <a:gdLst/>
          <a:ahLst/>
          <a:cxnLst/>
          <a:rect l="0" t="0" r="0" b="0"/>
          <a:pathLst>
            <a:path>
              <a:moveTo>
                <a:pt x="0" y="467389"/>
              </a:moveTo>
              <a:lnTo>
                <a:pt x="122642" y="467389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476104" y="2279978"/>
        <a:ext cx="527842" cy="26392"/>
      </dsp:txXfrm>
    </dsp:sp>
    <dsp:sp modelId="{F2BF9794-4818-4C17-B71E-F6D2CFB4B961}">
      <dsp:nvSpPr>
        <dsp:cNvPr id="0" name=""/>
        <dsp:cNvSpPr/>
      </dsp:nvSpPr>
      <dsp:spPr>
        <a:xfrm>
          <a:off x="3247466" y="1546370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47466" y="1585958"/>
        <a:ext cx="245285" cy="12264"/>
      </dsp:txXfrm>
    </dsp:sp>
    <dsp:sp modelId="{57C8A3E4-7C9A-43C4-9524-3ECCF2EC63A7}">
      <dsp:nvSpPr>
        <dsp:cNvPr id="0" name=""/>
        <dsp:cNvSpPr/>
      </dsp:nvSpPr>
      <dsp:spPr>
        <a:xfrm>
          <a:off x="1617382" y="1592090"/>
          <a:ext cx="245285" cy="934778"/>
        </a:xfrm>
        <a:custGeom>
          <a:avLst/>
          <a:gdLst/>
          <a:ahLst/>
          <a:cxnLst/>
          <a:rect l="0" t="0" r="0" b="0"/>
          <a:pathLst>
            <a:path>
              <a:moveTo>
                <a:pt x="0" y="934778"/>
              </a:moveTo>
              <a:lnTo>
                <a:pt x="122642" y="934778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256813" y="2035319"/>
        <a:ext cx="966424" cy="48321"/>
      </dsp:txXfrm>
    </dsp:sp>
    <dsp:sp modelId="{35A4DAB7-D9B6-4AE1-885E-5EF0DCB1A387}">
      <dsp:nvSpPr>
        <dsp:cNvPr id="0" name=""/>
        <dsp:cNvSpPr/>
      </dsp:nvSpPr>
      <dsp:spPr>
        <a:xfrm>
          <a:off x="3247466" y="1078981"/>
          <a:ext cx="2452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28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247466" y="1118569"/>
        <a:ext cx="245285" cy="12264"/>
      </dsp:txXfrm>
    </dsp:sp>
    <dsp:sp modelId="{713DFD89-4B6B-47B2-8203-544899CE5C74}">
      <dsp:nvSpPr>
        <dsp:cNvPr id="0" name=""/>
        <dsp:cNvSpPr/>
      </dsp:nvSpPr>
      <dsp:spPr>
        <a:xfrm>
          <a:off x="1617382" y="1124701"/>
          <a:ext cx="245285" cy="1402167"/>
        </a:xfrm>
        <a:custGeom>
          <a:avLst/>
          <a:gdLst/>
          <a:ahLst/>
          <a:cxnLst/>
          <a:rect l="0" t="0" r="0" b="0"/>
          <a:pathLst>
            <a:path>
              <a:moveTo>
                <a:pt x="0" y="1402167"/>
              </a:moveTo>
              <a:lnTo>
                <a:pt x="122642" y="1402167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028295" y="1790198"/>
        <a:ext cx="1423460" cy="71173"/>
      </dsp:txXfrm>
    </dsp:sp>
    <dsp:sp modelId="{7F012391-3332-4BCA-873A-034FD03600FE}">
      <dsp:nvSpPr>
        <dsp:cNvPr id="0" name=""/>
        <dsp:cNvSpPr/>
      </dsp:nvSpPr>
      <dsp:spPr>
        <a:xfrm>
          <a:off x="1617382" y="657312"/>
          <a:ext cx="245285" cy="1869557"/>
        </a:xfrm>
        <a:custGeom>
          <a:avLst/>
          <a:gdLst/>
          <a:ahLst/>
          <a:cxnLst/>
          <a:rect l="0" t="0" r="0" b="0"/>
          <a:pathLst>
            <a:path>
              <a:moveTo>
                <a:pt x="0" y="1869557"/>
              </a:moveTo>
              <a:lnTo>
                <a:pt x="122642" y="1869557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00" kern="1200"/>
        </a:p>
      </dsp:txBody>
      <dsp:txXfrm>
        <a:off x="797235" y="1544951"/>
        <a:ext cx="1885579" cy="94278"/>
      </dsp:txXfrm>
    </dsp:sp>
    <dsp:sp modelId="{DBA4CA91-E385-4850-9C79-2C53D314572F}">
      <dsp:nvSpPr>
        <dsp:cNvPr id="0" name=""/>
        <dsp:cNvSpPr/>
      </dsp:nvSpPr>
      <dsp:spPr>
        <a:xfrm>
          <a:off x="1617382" y="189922"/>
          <a:ext cx="245285" cy="2336946"/>
        </a:xfrm>
        <a:custGeom>
          <a:avLst/>
          <a:gdLst/>
          <a:ahLst/>
          <a:cxnLst/>
          <a:rect l="0" t="0" r="0" b="0"/>
          <a:pathLst>
            <a:path>
              <a:moveTo>
                <a:pt x="0" y="2336946"/>
              </a:moveTo>
              <a:lnTo>
                <a:pt x="122642" y="2336946"/>
              </a:lnTo>
              <a:lnTo>
                <a:pt x="122642" y="0"/>
              </a:lnTo>
              <a:lnTo>
                <a:pt x="2452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681280" y="1299651"/>
        <a:ext cx="117489" cy="117489"/>
      </dsp:txXfrm>
    </dsp:sp>
    <dsp:sp modelId="{B325A06F-D7AF-48D6-A433-D30945A84C4F}">
      <dsp:nvSpPr>
        <dsp:cNvPr id="0" name=""/>
        <dsp:cNvSpPr/>
      </dsp:nvSpPr>
      <dsp:spPr>
        <a:xfrm rot="16200000">
          <a:off x="446449" y="2339913"/>
          <a:ext cx="1967954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pasilla</a:t>
          </a:r>
          <a:r>
            <a:rPr lang="en-GB" sz="1800" kern="1200" dirty="0" smtClean="0"/>
            <a:t>/</a:t>
          </a:r>
        </a:p>
      </dsp:txBody>
      <dsp:txXfrm>
        <a:off x="477609" y="2371073"/>
        <a:ext cx="1936794" cy="342751"/>
      </dsp:txXfrm>
    </dsp:sp>
    <dsp:sp modelId="{6FF0C949-3F9D-4789-AC90-F1566F9E4506}">
      <dsp:nvSpPr>
        <dsp:cNvPr id="0" name=""/>
        <dsp:cNvSpPr/>
      </dsp:nvSpPr>
      <dsp:spPr>
        <a:xfrm>
          <a:off x="1862668" y="2967"/>
          <a:ext cx="1384798" cy="373911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protractorConfig.js</a:t>
          </a:r>
          <a:endParaRPr lang="en-GB" sz="1200" kern="1200" dirty="0" smtClean="0"/>
        </a:p>
      </dsp:txBody>
      <dsp:txXfrm>
        <a:off x="1862668" y="2967"/>
        <a:ext cx="1384798" cy="299856"/>
      </dsp:txXfrm>
    </dsp:sp>
    <dsp:sp modelId="{31066EA5-3788-412A-8DFC-F65B6009BADF}">
      <dsp:nvSpPr>
        <dsp:cNvPr id="0" name=""/>
        <dsp:cNvSpPr/>
      </dsp:nvSpPr>
      <dsp:spPr>
        <a:xfrm>
          <a:off x="1862668" y="470356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documentation/</a:t>
          </a:r>
        </a:p>
      </dsp:txBody>
      <dsp:txXfrm>
        <a:off x="1862668" y="501516"/>
        <a:ext cx="1353638" cy="342751"/>
      </dsp:txXfrm>
    </dsp:sp>
    <dsp:sp modelId="{548BEBB0-D16C-432C-B6DC-C7FC389D01DC}">
      <dsp:nvSpPr>
        <dsp:cNvPr id="0" name=""/>
        <dsp:cNvSpPr/>
      </dsp:nvSpPr>
      <dsp:spPr>
        <a:xfrm>
          <a:off x="1862668" y="937745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pages/</a:t>
          </a:r>
        </a:p>
      </dsp:txBody>
      <dsp:txXfrm>
        <a:off x="1862668" y="968905"/>
        <a:ext cx="1353638" cy="342751"/>
      </dsp:txXfrm>
    </dsp:sp>
    <dsp:sp modelId="{E50C2439-5302-4073-A4A6-DD0B3CA2D779}">
      <dsp:nvSpPr>
        <dsp:cNvPr id="0" name=""/>
        <dsp:cNvSpPr/>
      </dsp:nvSpPr>
      <dsp:spPr>
        <a:xfrm>
          <a:off x="3492752" y="937745"/>
          <a:ext cx="188422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AngularJSHomePage.js</a:t>
          </a:r>
          <a:endParaRPr lang="en-GB" sz="1200" kern="1200" dirty="0" smtClean="0">
            <a:solidFill>
              <a:schemeClr val="bg1">
                <a:lumMod val="50000"/>
              </a:schemeClr>
            </a:solidFill>
          </a:endParaRPr>
        </a:p>
      </dsp:txBody>
      <dsp:txXfrm>
        <a:off x="3492752" y="1001362"/>
        <a:ext cx="1622090" cy="296134"/>
      </dsp:txXfrm>
    </dsp:sp>
    <dsp:sp modelId="{A5B26C97-0E77-41FA-A583-0CC5586F7601}">
      <dsp:nvSpPr>
        <dsp:cNvPr id="0" name=""/>
        <dsp:cNvSpPr/>
      </dsp:nvSpPr>
      <dsp:spPr>
        <a:xfrm>
          <a:off x="1862668" y="140513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helpers/</a:t>
          </a:r>
        </a:p>
      </dsp:txBody>
      <dsp:txXfrm>
        <a:off x="1862668" y="1436294"/>
        <a:ext cx="1353638" cy="342751"/>
      </dsp:txXfrm>
    </dsp:sp>
    <dsp:sp modelId="{1AEACB23-D78F-4B4D-A9E4-0DBACFC420C3}">
      <dsp:nvSpPr>
        <dsp:cNvPr id="0" name=""/>
        <dsp:cNvSpPr/>
      </dsp:nvSpPr>
      <dsp:spPr>
        <a:xfrm>
          <a:off x="3492752" y="1405134"/>
          <a:ext cx="188422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Automation.js</a:t>
          </a:r>
        </a:p>
      </dsp:txBody>
      <dsp:txXfrm>
        <a:off x="3492752" y="1468751"/>
        <a:ext cx="1622090" cy="296134"/>
      </dsp:txXfrm>
    </dsp:sp>
    <dsp:sp modelId="{0A31862F-7E3F-46A2-99D4-B96370DB3536}">
      <dsp:nvSpPr>
        <dsp:cNvPr id="0" name=""/>
        <dsp:cNvSpPr/>
      </dsp:nvSpPr>
      <dsp:spPr>
        <a:xfrm>
          <a:off x="1862668" y="187252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keywords/</a:t>
          </a:r>
          <a:endParaRPr lang="en-GB" sz="1200" b="1" kern="1200" dirty="0"/>
        </a:p>
      </dsp:txBody>
      <dsp:txXfrm>
        <a:off x="1862668" y="1903684"/>
        <a:ext cx="1353638" cy="342751"/>
      </dsp:txXfrm>
    </dsp:sp>
    <dsp:sp modelId="{7FFA155F-0FA2-4989-8D7F-60AF2E6F04E5}">
      <dsp:nvSpPr>
        <dsp:cNvPr id="0" name=""/>
        <dsp:cNvSpPr/>
      </dsp:nvSpPr>
      <dsp:spPr>
        <a:xfrm>
          <a:off x="3492752" y="1872524"/>
          <a:ext cx="1894870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AngularJS.keywords.js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492752" y="1936141"/>
        <a:ext cx="1631255" cy="296134"/>
      </dsp:txXfrm>
    </dsp:sp>
    <dsp:sp modelId="{5E070DCA-6141-4CDC-B670-2C6E03B4A759}">
      <dsp:nvSpPr>
        <dsp:cNvPr id="0" name=""/>
        <dsp:cNvSpPr/>
      </dsp:nvSpPr>
      <dsp:spPr>
        <a:xfrm>
          <a:off x="1862668" y="2339913"/>
          <a:ext cx="1226429" cy="37391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bg1"/>
              </a:solidFill>
            </a:rPr>
            <a:t>utilities/</a:t>
          </a:r>
          <a:endParaRPr lang="en-GB" sz="1200" b="1" kern="1200" dirty="0" smtClean="0">
            <a:solidFill>
              <a:schemeClr val="bg1"/>
            </a:solidFill>
          </a:endParaRPr>
        </a:p>
      </dsp:txBody>
      <dsp:txXfrm>
        <a:off x="1862668" y="2339913"/>
        <a:ext cx="1226429" cy="373911"/>
      </dsp:txXfrm>
    </dsp:sp>
    <dsp:sp modelId="{983E0EB7-A579-4F15-934C-D56985D0E97D}">
      <dsp:nvSpPr>
        <dsp:cNvPr id="0" name=""/>
        <dsp:cNvSpPr/>
      </dsp:nvSpPr>
      <dsp:spPr>
        <a:xfrm>
          <a:off x="3502968" y="2339913"/>
          <a:ext cx="1714585" cy="373911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GenerateScriptnPro.hta</a:t>
          </a:r>
        </a:p>
      </dsp:txBody>
      <dsp:txXfrm>
        <a:off x="3502968" y="2339913"/>
        <a:ext cx="1714585" cy="299856"/>
      </dsp:txXfrm>
    </dsp:sp>
    <dsp:sp modelId="{008AA575-C7EE-481F-8E5A-70B498B23351}">
      <dsp:nvSpPr>
        <dsp:cNvPr id="0" name=""/>
        <dsp:cNvSpPr/>
      </dsp:nvSpPr>
      <dsp:spPr>
        <a:xfrm>
          <a:off x="1862668" y="2807302"/>
          <a:ext cx="1226429" cy="37391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bg1"/>
              </a:solidFill>
            </a:rPr>
            <a:t>templates/</a:t>
          </a:r>
          <a:endParaRPr lang="en-GB" sz="1200" b="1" kern="1200" dirty="0" smtClean="0">
            <a:solidFill>
              <a:schemeClr val="bg1"/>
            </a:solidFill>
          </a:endParaRPr>
        </a:p>
      </dsp:txBody>
      <dsp:txXfrm>
        <a:off x="1862668" y="2807302"/>
        <a:ext cx="1226429" cy="373911"/>
      </dsp:txXfrm>
    </dsp:sp>
    <dsp:sp modelId="{7F95FDAB-3B35-4D5B-BBC5-204E545D0876}">
      <dsp:nvSpPr>
        <dsp:cNvPr id="0" name=""/>
        <dsp:cNvSpPr/>
      </dsp:nvSpPr>
      <dsp:spPr>
        <a:xfrm>
          <a:off x="3502968" y="2807302"/>
          <a:ext cx="1367186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Vanilla.pro.js</a:t>
          </a:r>
        </a:p>
      </dsp:txBody>
      <dsp:txXfrm>
        <a:off x="3502968" y="2870919"/>
        <a:ext cx="1176983" cy="296134"/>
      </dsp:txXfrm>
    </dsp:sp>
    <dsp:sp modelId="{74081302-62A8-41A5-BEA1-B03723F76D79}">
      <dsp:nvSpPr>
        <dsp:cNvPr id="0" name=""/>
        <dsp:cNvSpPr/>
      </dsp:nvSpPr>
      <dsp:spPr>
        <a:xfrm>
          <a:off x="1862668" y="362523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smtClean="0"/>
            <a:t>tests/</a:t>
          </a:r>
          <a:endParaRPr lang="en-GB" sz="1200" b="1" kern="1200" dirty="0" smtClean="0">
            <a:solidFill>
              <a:schemeClr val="tx1"/>
            </a:solidFill>
          </a:endParaRPr>
        </a:p>
      </dsp:txBody>
      <dsp:txXfrm>
        <a:off x="1862668" y="3656394"/>
        <a:ext cx="1353638" cy="342751"/>
      </dsp:txXfrm>
    </dsp:sp>
    <dsp:sp modelId="{0D30C521-978A-42D4-B3BF-B04C2BC16A78}">
      <dsp:nvSpPr>
        <dsp:cNvPr id="0" name=""/>
        <dsp:cNvSpPr/>
      </dsp:nvSpPr>
      <dsp:spPr>
        <a:xfrm>
          <a:off x="3492752" y="3274692"/>
          <a:ext cx="188346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AngularJSYourName.xlsx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492752" y="3338309"/>
        <a:ext cx="1621436" cy="296134"/>
      </dsp:txXfrm>
    </dsp:sp>
    <dsp:sp modelId="{EACEC2A6-7951-4968-AA9B-D272FA3F4B6C}">
      <dsp:nvSpPr>
        <dsp:cNvPr id="0" name=""/>
        <dsp:cNvSpPr/>
      </dsp:nvSpPr>
      <dsp:spPr>
        <a:xfrm>
          <a:off x="3488950" y="3975775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solidFill>
                <a:schemeClr val="bg1"/>
              </a:solidFill>
            </a:rPr>
            <a:t>AngularJSYourName</a:t>
          </a:r>
          <a:r>
            <a:rPr lang="en-GB" sz="1200" kern="1200" dirty="0" smtClean="0">
              <a:solidFill>
                <a:schemeClr val="bg1"/>
              </a:solidFill>
            </a:rPr>
            <a:t>/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3488950" y="4006935"/>
        <a:ext cx="1353638" cy="342751"/>
      </dsp:txXfrm>
    </dsp:sp>
    <dsp:sp modelId="{D474315A-A521-493F-8025-B9C26A01D152}">
      <dsp:nvSpPr>
        <dsp:cNvPr id="0" name=""/>
        <dsp:cNvSpPr/>
      </dsp:nvSpPr>
      <dsp:spPr>
        <a:xfrm>
          <a:off x="5343741" y="3742081"/>
          <a:ext cx="227918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Session1.pro.js</a:t>
          </a:r>
        </a:p>
      </dsp:txBody>
      <dsp:txXfrm>
        <a:off x="5343741" y="3805698"/>
        <a:ext cx="1962103" cy="296134"/>
      </dsp:txXfrm>
    </dsp:sp>
    <dsp:sp modelId="{04483C0E-574D-4496-AC9A-2B671985B453}">
      <dsp:nvSpPr>
        <dsp:cNvPr id="0" name=""/>
        <dsp:cNvSpPr/>
      </dsp:nvSpPr>
      <dsp:spPr>
        <a:xfrm>
          <a:off x="5343741" y="4209470"/>
          <a:ext cx="2279184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Session1.script.js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43741" y="4273087"/>
        <a:ext cx="1962103" cy="296134"/>
      </dsp:txXfrm>
    </dsp:sp>
    <dsp:sp modelId="{5F123EE8-D741-4D3A-A784-DC8C926059E5}">
      <dsp:nvSpPr>
        <dsp:cNvPr id="0" name=""/>
        <dsp:cNvSpPr/>
      </dsp:nvSpPr>
      <dsp:spPr>
        <a:xfrm>
          <a:off x="1862668" y="4676859"/>
          <a:ext cx="1226429" cy="373911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data/</a:t>
          </a:r>
          <a:endParaRPr lang="en-GB" sz="1200" b="1" kern="1200" dirty="0"/>
        </a:p>
      </dsp:txBody>
      <dsp:txXfrm>
        <a:off x="1862668" y="4676859"/>
        <a:ext cx="1226429" cy="373911"/>
      </dsp:txXfrm>
    </dsp:sp>
    <dsp:sp modelId="{75421B01-0B16-4D3F-85AC-9FDF895596FE}">
      <dsp:nvSpPr>
        <dsp:cNvPr id="0" name=""/>
        <dsp:cNvSpPr/>
      </dsp:nvSpPr>
      <dsp:spPr>
        <a:xfrm>
          <a:off x="3502968" y="4443165"/>
          <a:ext cx="1384798" cy="373911"/>
        </a:xfrm>
        <a:prstGeom prst="flowChart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>
              <a:solidFill>
                <a:schemeClr val="tx1"/>
              </a:solidFill>
            </a:rPr>
            <a:t>TestData.xlsm</a:t>
          </a:r>
          <a:endParaRPr lang="en-GB" sz="1200" b="1" kern="1200" dirty="0"/>
        </a:p>
      </dsp:txBody>
      <dsp:txXfrm>
        <a:off x="3502968" y="4443165"/>
        <a:ext cx="1384798" cy="299856"/>
      </dsp:txXfrm>
    </dsp:sp>
    <dsp:sp modelId="{DB0AC17B-B174-4DA2-8E4D-0D7D3240691F}">
      <dsp:nvSpPr>
        <dsp:cNvPr id="0" name=""/>
        <dsp:cNvSpPr/>
      </dsp:nvSpPr>
      <dsp:spPr>
        <a:xfrm>
          <a:off x="3502968" y="4910554"/>
          <a:ext cx="1384798" cy="373911"/>
        </a:xfrm>
        <a:prstGeom prst="snip1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TestData</a:t>
          </a:r>
          <a:r>
            <a:rPr lang="en-GB" sz="1200" b="1" kern="1200" dirty="0" smtClean="0"/>
            <a:t>/</a:t>
          </a:r>
          <a:endParaRPr lang="en-GB" sz="1200" b="1" kern="1200" dirty="0"/>
        </a:p>
      </dsp:txBody>
      <dsp:txXfrm>
        <a:off x="3502968" y="4941714"/>
        <a:ext cx="1353638" cy="342751"/>
      </dsp:txXfrm>
    </dsp:sp>
    <dsp:sp modelId="{E18A34BE-33AC-43AF-85AE-018BFC2FFD84}">
      <dsp:nvSpPr>
        <dsp:cNvPr id="0" name=""/>
        <dsp:cNvSpPr/>
      </dsp:nvSpPr>
      <dsp:spPr>
        <a:xfrm>
          <a:off x="5336517" y="4910554"/>
          <a:ext cx="2566499" cy="373911"/>
        </a:xfrm>
        <a:prstGeom prst="flowChartMultidocumen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>
                  <a:lumMod val="50000"/>
                </a:schemeClr>
              </a:solidFill>
            </a:rPr>
            <a:t>LIVE.AngularJSYourName.data.js</a:t>
          </a:r>
          <a:endParaRPr lang="en-GB" sz="12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5336517" y="4974171"/>
        <a:ext cx="2209447" cy="296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3" y="2230200"/>
            <a:ext cx="746688" cy="11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5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31830"/>
          </a:xfrm>
        </p:spPr>
        <p:txBody>
          <a:bodyPr/>
          <a:lstStyle>
            <a:lvl1pPr algn="ctr">
              <a:defRPr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Pasilla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239"/>
            <a:ext cx="10515600" cy="46837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71939" cy="365125"/>
          </a:xfrm>
        </p:spPr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8717" y="6356350"/>
            <a:ext cx="8201609" cy="365125"/>
          </a:xfrm>
        </p:spPr>
        <p:txBody>
          <a:bodyPr/>
          <a:lstStyle>
            <a:lvl1pPr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558" y="6356350"/>
            <a:ext cx="698241" cy="365125"/>
          </a:xfrm>
        </p:spPr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41" y="63650"/>
            <a:ext cx="486700" cy="7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51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062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7130"/>
            <a:ext cx="10515600" cy="4599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0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E0493-6EAE-48DA-87CC-104BC8C245B6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0194" y="6356350"/>
            <a:ext cx="77682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GB" dirty="0" smtClean="0"/>
              <a:t>A keyword-driven test framework for Protractor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6238" y="6356350"/>
            <a:ext cx="86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544E-1595-471D-987B-CBF832DCA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9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4.png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Pasilla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keyword-driven test framework for Protractor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5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74442"/>
            <a:ext cx="2394720" cy="1001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Use keyword and </a:t>
            </a:r>
            <a:r>
              <a:rPr lang="en-GB" sz="2400" b="1" dirty="0" err="1" smtClean="0">
                <a:solidFill>
                  <a:schemeClr val="tx1"/>
                </a:solidFill>
              </a:rPr>
              <a:t>async</a:t>
            </a:r>
            <a:r>
              <a:rPr lang="en-GB" sz="2400" b="1" dirty="0" smtClean="0">
                <a:solidFill>
                  <a:schemeClr val="tx1"/>
                </a:solidFill>
              </a:rPr>
              <a:t> from </a:t>
            </a:r>
            <a:r>
              <a:rPr lang="en-GB" sz="2400" b="1" dirty="0" err="1" smtClean="0">
                <a:solidFill>
                  <a:schemeClr val="tx1"/>
                </a:solidFill>
              </a:rPr>
              <a:t>npm</a:t>
            </a:r>
            <a:r>
              <a:rPr lang="en-GB" sz="24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7" y="1552738"/>
            <a:ext cx="56864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2738"/>
            <a:ext cx="56864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".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vanillaTestName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.data.js");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describe('</a:t>
            </a:r>
            <a:r>
              <a:rPr lang="en-GB" sz="105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', 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 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vanillaScriptName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642304" y="1396437"/>
            <a:ext cx="3181829" cy="593411"/>
          </a:xfrm>
          <a:prstGeom prst="borderCallout1">
            <a:avLst>
              <a:gd name="adj1" fmla="val 48750"/>
              <a:gd name="adj2" fmla="val 0"/>
              <a:gd name="adj3" fmla="val 317909"/>
              <a:gd name="adj4" fmla="val -4510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specification is generated by replacing “vanilla…” with the test name.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2" y="2141029"/>
            <a:ext cx="1126067" cy="20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12530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4" y="3589925"/>
            <a:ext cx="1253066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38799" y="3589925"/>
            <a:ext cx="1278468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24" name="Line Callout 1 23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32938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23699"/>
            <a:ext cx="3905250" cy="74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Vanilla test specification template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\templates\vanilla.pro.js</a:t>
            </a:r>
          </a:p>
        </p:txBody>
      </p:sp>
    </p:spTree>
    <p:extLst>
      <p:ext uri="{BB962C8B-B14F-4D97-AF65-F5344CB8AC3E}">
        <p14:creationId xmlns:p14="http://schemas.microsoft.com/office/powerpoint/2010/main" val="10496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3500" y="23699"/>
            <a:ext cx="4800600" cy="6748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Generated </a:t>
            </a:r>
            <a:r>
              <a:rPr lang="en-GB" sz="2000" b="1" dirty="0">
                <a:solidFill>
                  <a:schemeClr val="tx1"/>
                </a:solidFill>
              </a:rPr>
              <a:t>test </a:t>
            </a:r>
            <a:r>
              <a:rPr lang="en-GB" sz="2000" b="1" dirty="0" smtClean="0">
                <a:solidFill>
                  <a:schemeClr val="tx1"/>
                </a:solidFill>
              </a:rPr>
              <a:t>specification 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.</a:t>
            </a:r>
            <a:r>
              <a:rPr lang="en-GB" sz="2000" b="1" dirty="0" smtClean="0">
                <a:solidFill>
                  <a:schemeClr val="tx1"/>
                </a:solidFill>
              </a:rPr>
              <a:t>\tests\</a:t>
            </a:r>
            <a:r>
              <a:rPr lang="en-GB" sz="2000" b="1" dirty="0" err="1" smtClean="0">
                <a:solidFill>
                  <a:schemeClr val="tx1"/>
                </a:solidFill>
              </a:rPr>
              <a:t>AngularJSYourName</a:t>
            </a:r>
            <a:r>
              <a:rPr lang="en-GB" sz="2000" b="1" dirty="0" smtClean="0">
                <a:solidFill>
                  <a:schemeClr val="tx1"/>
                </a:solidFill>
              </a:rPr>
              <a:t>\Session1.pro.js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129" y="831040"/>
            <a:ext cx="11289177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require("../../helpers/automation.js");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automation = new Automation();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key = require('keyword'); // keyword functionality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Dictionary = require('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dictionaryjs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Dictionary();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require("../../tests/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browser.params.testEnv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AngularJSYourName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.data.js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testData.load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 catch(err) { 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() {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automation.using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("running </a:t>
            </a:r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test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script", require('./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Session1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.script.js'),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function (step)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step.action.substring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step.action.indexOf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('.'));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property in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hasOwnProperty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(property))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 =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automation.resolveParams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)[0][property]);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//Load keyword file (name must be in the form 'object.keywords.js'). "try" handles exception when loading same object.keywords.js file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try { key(require('../../keywords/'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sObject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'.keywords.js')); } catch(err) {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it("Step 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iStep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++ + ": Keyword="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", Data=[" +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+ "]",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step.action.slice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(0,1) != '#')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key.run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step.action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step.params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).then(function () { });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}, 600000);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600000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755" y="99675"/>
            <a:ext cx="10515600" cy="93183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3733" y="2141030"/>
            <a:ext cx="1289490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1399" y="3284774"/>
            <a:ext cx="694267" cy="195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06133" y="3589925"/>
            <a:ext cx="685799" cy="19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64979" y="3589925"/>
            <a:ext cx="660402" cy="20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8185362" y="1174176"/>
            <a:ext cx="1712171" cy="409091"/>
          </a:xfrm>
          <a:prstGeom prst="borderCallout1">
            <a:avLst>
              <a:gd name="adj1" fmla="val 48750"/>
              <a:gd name="adj2" fmla="val 0"/>
              <a:gd name="adj3" fmla="val 240253"/>
              <a:gd name="adj4" fmla="val -5818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data for this test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7914429" y="3957263"/>
            <a:ext cx="1712171" cy="409091"/>
          </a:xfrm>
          <a:prstGeom prst="borderCallout1">
            <a:avLst>
              <a:gd name="adj1" fmla="val 48750"/>
              <a:gd name="adj2" fmla="val 0"/>
              <a:gd name="adj3" fmla="val -41216"/>
              <a:gd name="adj4" fmla="val -133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test keywords</a:t>
            </a:r>
          </a:p>
        </p:txBody>
      </p:sp>
    </p:spTree>
    <p:extLst>
      <p:ext uri="{BB962C8B-B14F-4D97-AF65-F5344CB8AC3E}">
        <p14:creationId xmlns:p14="http://schemas.microsoft.com/office/powerpoint/2010/main" val="7525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="chrome"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\Session1.pro.js"</a:t>
            </a: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285751"/>
            <a:ext cx="216021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 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72718" y="4185459"/>
            <a:ext cx="1442831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t</a:t>
            </a:r>
            <a:r>
              <a:rPr lang="en-GB" sz="1600" dirty="0" smtClean="0">
                <a:solidFill>
                  <a:schemeClr val="tx1"/>
                </a:solidFill>
              </a:rPr>
              <a:t>he test to run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7658102" y="4315555"/>
            <a:ext cx="1014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911350"/>
            <a:ext cx="11948823" cy="32766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&gt; protractor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cs typeface="Consolas" panose="020B0609020204030204" pitchFamily="49" charset="0"/>
              </a:rPr>
              <a:t>protractorConfig.js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params.</a:t>
            </a:r>
            <a:r>
              <a:rPr lang="en-GB" sz="2400" b="1" dirty="0" err="1" smtClean="0">
                <a:solidFill>
                  <a:srgbClr val="0070C0"/>
                </a:solidFill>
                <a:cs typeface="Consolas" panose="020B0609020204030204" pitchFamily="49" charset="0"/>
              </a:rPr>
              <a:t>testEnv</a:t>
            </a:r>
            <a:r>
              <a:rPr lang="en-GB" sz="2400" b="1" dirty="0" smtClean="0">
                <a:solidFill>
                  <a:srgbClr val="0070C0"/>
                </a:solidFill>
                <a:cs typeface="Consolas" panose="020B0609020204030204" pitchFamily="49" charset="0"/>
              </a:rPr>
              <a:t>=live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</a:t>
            </a:r>
            <a:r>
              <a:rPr lang="en-GB" sz="2400" b="1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capabilities.</a:t>
            </a:r>
            <a:r>
              <a:rPr lang="en-GB" sz="2400" b="1" dirty="0" err="1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browserName</a:t>
            </a:r>
            <a:r>
              <a:rPr lang="en-GB" sz="2400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="chrome"</a:t>
            </a:r>
            <a:r>
              <a:rPr lang="en-GB" sz="2400" b="1" dirty="0" smtClean="0">
                <a:solidFill>
                  <a:srgbClr val="00B050"/>
                </a:solidFill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--specs</a:t>
            </a:r>
            <a:r>
              <a:rPr lang="en-GB" sz="2400" b="1" dirty="0">
                <a:solidFill>
                  <a:schemeClr val="tx1"/>
                </a:solidFill>
                <a:cs typeface="Consolas" panose="020B0609020204030204" pitchFamily="49" charset="0"/>
              </a:rPr>
              <a:t>=".\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tests\</a:t>
            </a:r>
            <a:r>
              <a:rPr lang="en-GB" sz="2400" b="1" dirty="0" err="1" smtClean="0">
                <a:solidFill>
                  <a:srgbClr val="7030A0"/>
                </a:solidFill>
                <a:cs typeface="Consolas" panose="020B0609020204030204" pitchFamily="49" charset="0"/>
              </a:rPr>
              <a:t>AngularJSYourName</a:t>
            </a:r>
            <a:r>
              <a:rPr lang="en-GB" sz="24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\*.pro.js"</a:t>
            </a:r>
          </a:p>
          <a:p>
            <a:pPr>
              <a:lnSpc>
                <a:spcPct val="150000"/>
              </a:lnSpc>
            </a:pPr>
            <a:endParaRPr lang="en-GB" sz="1200" b="1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18" name="Rectangle 17"/>
          <p:cNvSpPr/>
          <p:nvPr/>
        </p:nvSpPr>
        <p:spPr>
          <a:xfrm>
            <a:off x="240085" y="317501"/>
            <a:ext cx="2090365" cy="797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all tests sequentially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0308" y="3065055"/>
            <a:ext cx="3748542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 (which test data to use)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2450" y="3473450"/>
            <a:ext cx="43053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(alternatively choose </a:t>
            </a:r>
            <a:r>
              <a:rPr lang="en-GB" sz="1600" dirty="0" err="1" smtClean="0">
                <a:solidFill>
                  <a:schemeClr val="tx1"/>
                </a:solidFill>
              </a:rPr>
              <a:t>firefox</a:t>
            </a:r>
            <a:r>
              <a:rPr lang="en-GB" sz="1600" dirty="0" smtClean="0">
                <a:solidFill>
                  <a:schemeClr val="tx1"/>
                </a:solidFill>
              </a:rPr>
              <a:t> or internet explorer)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19260" y="4185459"/>
            <a:ext cx="4432990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</a:t>
            </a:r>
            <a:r>
              <a:rPr lang="en-GB" sz="1600" dirty="0" smtClean="0">
                <a:solidFill>
                  <a:schemeClr val="tx1"/>
                </a:solidFill>
              </a:rPr>
              <a:t>un all the tests in ./tests/</a:t>
            </a:r>
            <a:r>
              <a:rPr lang="en-GB" sz="1600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>
            <a:off x="5757332" y="3740150"/>
            <a:ext cx="1145118" cy="1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>
            <a:off x="3492500" y="3195151"/>
            <a:ext cx="133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1"/>
          </p:cNvCxnSpPr>
          <p:nvPr/>
        </p:nvCxnSpPr>
        <p:spPr>
          <a:xfrm flipH="1">
            <a:off x="6711952" y="4315555"/>
            <a:ext cx="5073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45" y="1295399"/>
            <a:ext cx="11948823" cy="5427133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&gt; protractor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protractorConfig.js </a:t>
            </a:r>
            <a:endParaRPr lang="en-GB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 smtClean="0">
                <a:solidFill>
                  <a:schemeClr val="tx1"/>
                </a:solidFill>
              </a:rPr>
              <a:t>params.</a:t>
            </a:r>
            <a:r>
              <a:rPr lang="en-GB" b="1" dirty="0" err="1" smtClean="0">
                <a:solidFill>
                  <a:srgbClr val="0070C0"/>
                </a:solidFill>
              </a:rPr>
              <a:t>testEnv</a:t>
            </a:r>
            <a:r>
              <a:rPr lang="en-GB" b="1" dirty="0" smtClean="0">
                <a:solidFill>
                  <a:srgbClr val="0070C0"/>
                </a:solidFill>
              </a:rPr>
              <a:t>=live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browserName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"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chrome"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shardTestFiles</a:t>
            </a:r>
            <a:r>
              <a:rPr lang="en-GB" b="1" dirty="0">
                <a:solidFill>
                  <a:srgbClr val="FF0000"/>
                </a:solidFill>
              </a:rPr>
              <a:t>=true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endParaRPr lang="en-GB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 err="1">
                <a:solidFill>
                  <a:schemeClr val="tx1"/>
                </a:solidFill>
              </a:rPr>
              <a:t>capabilities.</a:t>
            </a:r>
            <a:r>
              <a:rPr lang="en-GB" b="1" dirty="0" err="1">
                <a:solidFill>
                  <a:srgbClr val="FF0000"/>
                </a:solidFill>
              </a:rPr>
              <a:t>maxInstances</a:t>
            </a:r>
            <a:r>
              <a:rPr lang="en-GB" b="1" dirty="0">
                <a:solidFill>
                  <a:srgbClr val="FF0000"/>
                </a:solidFill>
              </a:rPr>
              <a:t>=3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b="1" dirty="0" smtClean="0">
                <a:solidFill>
                  <a:schemeClr val="tx1"/>
                </a:solidFill>
              </a:rPr>
              <a:t>	--</a:t>
            </a:r>
            <a:r>
              <a:rPr lang="en-GB" b="1" dirty="0">
                <a:solidFill>
                  <a:schemeClr val="tx1"/>
                </a:solidFill>
              </a:rPr>
              <a:t>specs=".\</a:t>
            </a:r>
            <a:r>
              <a:rPr lang="en-GB" b="1" dirty="0" smtClean="0">
                <a:solidFill>
                  <a:schemeClr val="tx1"/>
                </a:solidFill>
              </a:rPr>
              <a:t>tests\</a:t>
            </a:r>
            <a:r>
              <a:rPr lang="en-GB" b="1" dirty="0" err="1" smtClean="0">
                <a:solidFill>
                  <a:srgbClr val="7030A0"/>
                </a:solidFill>
              </a:rPr>
              <a:t>AngularJSYourName</a:t>
            </a:r>
            <a:r>
              <a:rPr lang="en-GB" b="1" dirty="0" smtClean="0">
                <a:solidFill>
                  <a:schemeClr val="tx1"/>
                </a:solidFill>
              </a:rPr>
              <a:t>\*.</a:t>
            </a:r>
            <a:r>
              <a:rPr lang="en-GB" b="1" dirty="0">
                <a:solidFill>
                  <a:schemeClr val="tx1"/>
                </a:solidFill>
              </a:rPr>
              <a:t>pro.js</a:t>
            </a:r>
            <a:r>
              <a:rPr lang="en-GB" b="1" dirty="0" smtClean="0">
                <a:solidFill>
                  <a:schemeClr val="tx1"/>
                </a:solidFill>
              </a:rPr>
              <a:t>"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6" name="Rectangle 5"/>
          <p:cNvSpPr/>
          <p:nvPr/>
        </p:nvSpPr>
        <p:spPr>
          <a:xfrm>
            <a:off x="240085" y="1549395"/>
            <a:ext cx="4899182" cy="2379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Session1.pro.js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Session1.script.js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9425" y="1435375"/>
            <a:ext cx="4899182" cy="268990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Session2.pro.js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Session2.script.js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5401" y="1387656"/>
            <a:ext cx="5597810" cy="298961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chemeClr val="tx1"/>
                </a:solidFill>
              </a:rPr>
              <a:t>Session3.pro.js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Session3.script.js</a:t>
            </a:r>
            <a:endParaRPr lang="en-GB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1521" y="2865127"/>
            <a:ext cx="1002085" cy="702078"/>
            <a:chOff x="931332" y="1899933"/>
            <a:chExt cx="1236135" cy="987200"/>
          </a:xfrm>
        </p:grpSpPr>
        <p:sp>
          <p:nvSpPr>
            <p:cNvPr id="10" name="Curved Right Arrow 9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6582" y="2927606"/>
            <a:ext cx="1002085" cy="702078"/>
            <a:chOff x="931332" y="1899933"/>
            <a:chExt cx="1236135" cy="987200"/>
          </a:xfrm>
        </p:grpSpPr>
        <p:sp>
          <p:nvSpPr>
            <p:cNvPr id="13" name="Curved Right Arrow 12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3984" y="3026000"/>
            <a:ext cx="1002085" cy="702078"/>
            <a:chOff x="931332" y="1899933"/>
            <a:chExt cx="1236135" cy="987200"/>
          </a:xfrm>
        </p:grpSpPr>
        <p:sp>
          <p:nvSpPr>
            <p:cNvPr id="16" name="Curved Right Arrow 15"/>
            <p:cNvSpPr/>
            <p:nvPr/>
          </p:nvSpPr>
          <p:spPr>
            <a:xfrm>
              <a:off x="931332" y="1913467"/>
              <a:ext cx="541867" cy="973666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Curved Right Arrow 16"/>
            <p:cNvSpPr/>
            <p:nvPr/>
          </p:nvSpPr>
          <p:spPr>
            <a:xfrm flipH="1" flipV="1">
              <a:off x="1603291" y="1899933"/>
              <a:ext cx="564176" cy="987200"/>
            </a:xfrm>
            <a:prstGeom prst="curv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40085" y="355599"/>
            <a:ext cx="2376115" cy="787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Run all tests concurrently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71340" y="5755478"/>
            <a:ext cx="2169827" cy="2615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rgbClr val="FF0000"/>
                </a:solidFill>
              </a:rPr>
              <a:t>3</a:t>
            </a:r>
            <a:r>
              <a:rPr lang="en-GB" sz="1600" dirty="0" smtClean="0">
                <a:solidFill>
                  <a:schemeClr val="tx1"/>
                </a:solidFill>
              </a:rPr>
              <a:t> concurrent instances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23519" y="4628246"/>
            <a:ext cx="196368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sz="1600" b="1" dirty="0" smtClean="0">
                <a:solidFill>
                  <a:schemeClr val="accent1">
                    <a:lumMod val="75000"/>
                  </a:schemeClr>
                </a:solidFill>
              </a:rPr>
              <a:t>ive </a:t>
            </a:r>
            <a:r>
              <a:rPr lang="en-GB" sz="1600" dirty="0" smtClean="0">
                <a:solidFill>
                  <a:schemeClr val="tx1"/>
                </a:solidFill>
              </a:rPr>
              <a:t>environment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87778" y="5156658"/>
            <a:ext cx="1678579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browser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56252" y="6384044"/>
            <a:ext cx="4486397" cy="260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run all the tests in ./tests/</a:t>
            </a:r>
            <a:r>
              <a:rPr lang="en-GB" sz="1600" b="1" dirty="0" err="1">
                <a:solidFill>
                  <a:srgbClr val="7030A0"/>
                </a:solidFill>
              </a:rPr>
              <a:t>AngularJSYourName</a:t>
            </a:r>
            <a:r>
              <a:rPr lang="en-GB" sz="1600" dirty="0" smtClean="0">
                <a:solidFill>
                  <a:schemeClr val="tx1"/>
                </a:solidFill>
              </a:rPr>
              <a:t>/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4856984" y="5286754"/>
            <a:ext cx="530794" cy="16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 flipV="1">
            <a:off x="4254500" y="5685731"/>
            <a:ext cx="1216840" cy="200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</p:cNvCxnSpPr>
          <p:nvPr/>
        </p:nvCxnSpPr>
        <p:spPr>
          <a:xfrm flipH="1">
            <a:off x="4000500" y="5886259"/>
            <a:ext cx="1470840" cy="225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</p:cNvCxnSpPr>
          <p:nvPr/>
        </p:nvCxnSpPr>
        <p:spPr>
          <a:xfrm flipH="1">
            <a:off x="3534833" y="4758342"/>
            <a:ext cx="1388686" cy="98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 flipV="1">
            <a:off x="5565768" y="6508112"/>
            <a:ext cx="990484" cy="60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3298" y="2338119"/>
            <a:ext cx="6769613" cy="32975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each of these runs in a separate browser, and they all run concurrently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4" name="Rectangle 3"/>
          <p:cNvSpPr/>
          <p:nvPr/>
        </p:nvSpPr>
        <p:spPr>
          <a:xfrm>
            <a:off x="4952999" y="2920691"/>
            <a:ext cx="2074333" cy="9144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End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For testing AngularJS web applications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Uses Protractor to run the tests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But Protractor is a framework already – isn’t it?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874937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What is it?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700" dirty="0" smtClean="0"/>
              <a:t>A Test Framework for Protractor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GB" b="1" dirty="0" smtClean="0"/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No need to write Jasmine “describe” and “it” program code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A test is a sequence of actions (keywords) and data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Keywords are reusable (like a set of building-blocks)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Excel is used for productivity during test design and assembly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b="1" dirty="0" smtClean="0"/>
              <a:t>JavaScript files are generated for run-time execution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56258"/>
            <a:ext cx="1625082" cy="58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smtClean="0">
                <a:solidFill>
                  <a:schemeClr val="tx1"/>
                </a:solidFill>
              </a:rPr>
              <a:t>But why?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91" y="957035"/>
            <a:ext cx="4430894" cy="19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2705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9122"/>
            <a:ext cx="3343247" cy="15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7" name="Group 126"/>
          <p:cNvGrpSpPr/>
          <p:nvPr/>
        </p:nvGrpSpPr>
        <p:grpSpPr>
          <a:xfrm>
            <a:off x="6695506" y="5496366"/>
            <a:ext cx="1728827" cy="836704"/>
            <a:chOff x="6695506" y="5496366"/>
            <a:chExt cx="1728827" cy="836704"/>
          </a:xfrm>
        </p:grpSpPr>
        <p:sp>
          <p:nvSpPr>
            <p:cNvPr id="79" name="Flowchart: Process 78"/>
            <p:cNvSpPr/>
            <p:nvPr/>
          </p:nvSpPr>
          <p:spPr>
            <a:xfrm>
              <a:off x="6695506" y="5496366"/>
              <a:ext cx="1728827" cy="836704"/>
            </a:xfrm>
            <a:prstGeom prst="flowChartProcess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TeamCity Agent</a:t>
              </a:r>
            </a:p>
          </p:txBody>
        </p:sp>
        <p:sp>
          <p:nvSpPr>
            <p:cNvPr id="78" name="Flowchart: Process 77"/>
            <p:cNvSpPr/>
            <p:nvPr/>
          </p:nvSpPr>
          <p:spPr>
            <a:xfrm>
              <a:off x="7354556" y="5821146"/>
              <a:ext cx="961053" cy="371864"/>
            </a:xfrm>
            <a:prstGeom prst="flowChart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b="1" dirty="0">
                  <a:solidFill>
                    <a:schemeClr val="tx1"/>
                  </a:solidFill>
                </a:rPr>
                <a:t>Protractor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337" y="-21028"/>
            <a:ext cx="10515600" cy="91817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8926087" y="3379174"/>
            <a:ext cx="1101012" cy="811763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.data.js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423190" y="3348432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089969" y="3348433"/>
            <a:ext cx="1101012" cy="811763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files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1" idx="2"/>
            <a:endCxn id="11" idx="0"/>
          </p:cNvCxnSpPr>
          <p:nvPr/>
        </p:nvCxnSpPr>
        <p:spPr>
          <a:xfrm flipH="1">
            <a:off x="2716221" y="2810224"/>
            <a:ext cx="631803" cy="53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1" idx="2"/>
            <a:endCxn id="10" idx="0"/>
          </p:cNvCxnSpPr>
          <p:nvPr/>
        </p:nvCxnSpPr>
        <p:spPr>
          <a:xfrm>
            <a:off x="3348024" y="2810224"/>
            <a:ext cx="701418" cy="53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2"/>
            <a:endCxn id="9" idx="0"/>
          </p:cNvCxnSpPr>
          <p:nvPr/>
        </p:nvCxnSpPr>
        <p:spPr>
          <a:xfrm>
            <a:off x="9552338" y="2898726"/>
            <a:ext cx="1" cy="480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/>
          <p:cNvSpPr/>
          <p:nvPr/>
        </p:nvSpPr>
        <p:spPr>
          <a:xfrm>
            <a:off x="3892756" y="5411696"/>
            <a:ext cx="1708211" cy="98755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TeamCity Server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10" idx="2"/>
            <a:endCxn id="52" idx="1"/>
          </p:cNvCxnSpPr>
          <p:nvPr/>
        </p:nvCxnSpPr>
        <p:spPr>
          <a:xfrm rot="16200000" flipH="1">
            <a:off x="4598515" y="3428073"/>
            <a:ext cx="454876" cy="185763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52" idx="1"/>
          </p:cNvCxnSpPr>
          <p:nvPr/>
        </p:nvCxnSpPr>
        <p:spPr>
          <a:xfrm rot="16200000" flipH="1">
            <a:off x="3931905" y="2761462"/>
            <a:ext cx="454875" cy="31908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2"/>
            <a:endCxn id="52" idx="1"/>
          </p:cNvCxnSpPr>
          <p:nvPr/>
        </p:nvCxnSpPr>
        <p:spPr>
          <a:xfrm rot="5400000">
            <a:off x="7365335" y="2549632"/>
            <a:ext cx="424134" cy="3645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2867496" y="2957258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9071812" y="3043934"/>
            <a:ext cx="961053" cy="193335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2. Generate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2627567" y="1041573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2" name="Flowchart: Magnetic Disk 51"/>
          <p:cNvSpPr/>
          <p:nvPr/>
        </p:nvSpPr>
        <p:spPr>
          <a:xfrm>
            <a:off x="5393267" y="4584329"/>
            <a:ext cx="723008" cy="48521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81" name="Elbow Connector 80"/>
          <p:cNvCxnSpPr>
            <a:stCxn id="52" idx="3"/>
            <a:endCxn id="23" idx="0"/>
          </p:cNvCxnSpPr>
          <p:nvPr/>
        </p:nvCxnSpPr>
        <p:spPr>
          <a:xfrm rot="5400000">
            <a:off x="5079743" y="4736667"/>
            <a:ext cx="342149" cy="1007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3" idx="3"/>
            <a:endCxn id="79" idx="1"/>
          </p:cNvCxnSpPr>
          <p:nvPr/>
        </p:nvCxnSpPr>
        <p:spPr>
          <a:xfrm>
            <a:off x="5600967" y="5905474"/>
            <a:ext cx="1094539" cy="9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9" idx="2"/>
            <a:endCxn id="23" idx="2"/>
          </p:cNvCxnSpPr>
          <p:nvPr/>
        </p:nvCxnSpPr>
        <p:spPr>
          <a:xfrm rot="5400000">
            <a:off x="6120300" y="4959632"/>
            <a:ext cx="66182" cy="2813058"/>
          </a:xfrm>
          <a:prstGeom prst="bentConnector3">
            <a:avLst>
              <a:gd name="adj1" fmla="val 445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Process 151"/>
          <p:cNvSpPr/>
          <p:nvPr/>
        </p:nvSpPr>
        <p:spPr>
          <a:xfrm>
            <a:off x="3564467" y="5821146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4. Run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3" name="Flowchart: Process 152"/>
          <p:cNvSpPr/>
          <p:nvPr/>
        </p:nvSpPr>
        <p:spPr>
          <a:xfrm>
            <a:off x="560873" y="2437269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418666" y="4210147"/>
            <a:ext cx="691025" cy="21558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3. Push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56" name="Flowchart: Process 155"/>
          <p:cNvSpPr/>
          <p:nvPr/>
        </p:nvSpPr>
        <p:spPr>
          <a:xfrm>
            <a:off x="6882663" y="2436138"/>
            <a:ext cx="1115527" cy="193334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chemeClr val="tx1"/>
                </a:solidFill>
              </a:rPr>
              <a:t>1. Create/Edit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4604" y="4821265"/>
            <a:ext cx="1646204" cy="12154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 smtClean="0">
                <a:solidFill>
                  <a:schemeClr val="tx1"/>
                </a:solidFill>
              </a:rPr>
              <a:t>Not really as complicated as it looks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4603" y="177064"/>
            <a:ext cx="221716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Overall view of all the parts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8664952"/>
              </p:ext>
            </p:extLst>
          </p:nvPr>
        </p:nvGraphicFramePr>
        <p:xfrm>
          <a:off x="3496364" y="1464089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91342430"/>
              </p:ext>
            </p:extLst>
          </p:nvPr>
        </p:nvGraphicFramePr>
        <p:xfrm>
          <a:off x="5458342" y="5820804"/>
          <a:ext cx="1439605" cy="96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022127426"/>
              </p:ext>
            </p:extLst>
          </p:nvPr>
        </p:nvGraphicFramePr>
        <p:xfrm>
          <a:off x="4347189" y="2784811"/>
          <a:ext cx="3099433" cy="143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2846230532"/>
              </p:ext>
            </p:extLst>
          </p:nvPr>
        </p:nvGraphicFramePr>
        <p:xfrm>
          <a:off x="8584624" y="1254602"/>
          <a:ext cx="1922302" cy="113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53" name="Flowchart: Process 52"/>
          <p:cNvSpPr/>
          <p:nvPr/>
        </p:nvSpPr>
        <p:spPr>
          <a:xfrm>
            <a:off x="8881718" y="880662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d</a:t>
            </a:r>
            <a:r>
              <a:rPr lang="en-GB" sz="1050" b="1" dirty="0" smtClean="0">
                <a:solidFill>
                  <a:schemeClr val="tx1"/>
                </a:solidFill>
              </a:rPr>
              <a:t>ata/TestData.xlsm</a:t>
            </a:r>
            <a:endParaRPr lang="en-GB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51" y="2949737"/>
            <a:ext cx="2480450" cy="1168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1016605" y="4639157"/>
            <a:ext cx="959390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	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name:John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'}]}],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[{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action:'AngularJS.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CheckYourName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',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:[{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:‘John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'}]}]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Session2;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27" y="14458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7" y="1293458"/>
            <a:ext cx="4032302" cy="187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3331339" y="3146587"/>
            <a:ext cx="0" cy="11420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9" idx="1"/>
          </p:cNvCxnSpPr>
          <p:nvPr/>
        </p:nvCxnSpPr>
        <p:spPr>
          <a:xfrm>
            <a:off x="4394329" y="2317348"/>
            <a:ext cx="2838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2952978" y="3472022"/>
            <a:ext cx="756722" cy="541932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.script.js</a:t>
            </a:r>
          </a:p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files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5609410" y="2041635"/>
            <a:ext cx="777491" cy="55142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.pro.js</a:t>
            </a:r>
          </a:p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files</a:t>
            </a:r>
            <a:endParaRPr lang="en-GB" sz="1000" b="1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83409" y="4288589"/>
            <a:ext cx="9593904" cy="1722059"/>
            <a:chOff x="5350933" y="4800601"/>
            <a:chExt cx="6705898" cy="1722059"/>
          </a:xfrm>
        </p:grpSpPr>
        <p:sp>
          <p:nvSpPr>
            <p:cNvPr id="17" name="Rectangle 16"/>
            <p:cNvSpPr/>
            <p:nvPr/>
          </p:nvSpPr>
          <p:spPr>
            <a:xfrm>
              <a:off x="5350933" y="4953000"/>
              <a:ext cx="6705898" cy="156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Session1 = [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	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SetYourName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'}]}],</a:t>
              </a:r>
            </a:p>
            <a:p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[{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action:'AngularJS.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CheckYourName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',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params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:[{</a:t>
              </a:r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name:'world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'}]}]</a:t>
              </a:r>
            </a:p>
            <a:p>
              <a:r>
                <a:rPr lang="en-GB" sz="1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Session1;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78960" y="4800601"/>
              <a:ext cx="1366029" cy="2120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Session1.script.js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2785" y="1250958"/>
            <a:ext cx="4815580" cy="1989719"/>
            <a:chOff x="312259" y="4196333"/>
            <a:chExt cx="4883149" cy="1989719"/>
          </a:xfrm>
        </p:grpSpPr>
        <p:sp>
          <p:nvSpPr>
            <p:cNvPr id="19" name="Rectangle 18"/>
            <p:cNvSpPr/>
            <p:nvPr/>
          </p:nvSpPr>
          <p:spPr>
            <a:xfrm>
              <a:off x="312259" y="4339393"/>
              <a:ext cx="488314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describe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(‘Session1',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 () {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automation.using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("running Session1 test script", require('./ Session1.script.js'),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function (step)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step.action.substring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step.action.indexOf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('.'));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for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property in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)[0].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hasOwnProperty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(property))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 =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automation.resolveParams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)[0][property]);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en-GB" sz="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try { key(require('../../keywords/' + </a:t>
              </a:r>
              <a:r>
                <a:rPr lang="en-GB" sz="6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sObject</a:t>
              </a:r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+ '.keywords.js')); } catch(err) { }</a:t>
              </a:r>
            </a:p>
            <a:p>
              <a:r>
                <a:rPr lang="en-GB" sz="6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it("Step 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iStep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++ + ": Keyword="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", Data=[" +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+ "]", function ()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if 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step.action.slice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(0,1) != '#') {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key.run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step.action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GB" sz="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step.params</a:t>
              </a:r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).then(function () {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}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}, 600000);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});</a:t>
              </a:r>
            </a:p>
            <a:p>
              <a:r>
                <a:rPr lang="en-GB" sz="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}, 600000);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63917" y="4196333"/>
              <a:ext cx="1201922" cy="2093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</a:rPr>
                <a:t>Session1.pro.js</a:t>
              </a:r>
              <a:endParaRPr lang="en-GB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lowchart: Process 7"/>
          <p:cNvSpPr/>
          <p:nvPr/>
        </p:nvSpPr>
        <p:spPr>
          <a:xfrm>
            <a:off x="883409" y="2799218"/>
            <a:ext cx="795866" cy="21312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>
            <a:off x="1281342" y="3012347"/>
            <a:ext cx="1208816" cy="12762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857750" y="3463026"/>
            <a:ext cx="1860550" cy="7816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chemeClr val="tx1"/>
                </a:solidFill>
              </a:rPr>
              <a:t>Generates JavaScript 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Specs and Scripts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1016605" y="1174585"/>
            <a:ext cx="2155414" cy="15274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t</a:t>
            </a:r>
            <a:r>
              <a:rPr lang="en-GB" sz="1050" b="1" dirty="0" smtClean="0">
                <a:solidFill>
                  <a:schemeClr val="tx1"/>
                </a:solidFill>
              </a:rPr>
              <a:t>ests/AngularJSYourName.xlsx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6766" y="2855493"/>
            <a:ext cx="1644650" cy="188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GenerateScriptnProJS.hta</a:t>
            </a:r>
          </a:p>
        </p:txBody>
      </p:sp>
    </p:spTree>
    <p:extLst>
      <p:ext uri="{BB962C8B-B14F-4D97-AF65-F5344CB8AC3E}">
        <p14:creationId xmlns:p14="http://schemas.microsoft.com/office/powerpoint/2010/main" val="36017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54" y="5294105"/>
            <a:ext cx="3133395" cy="137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1" y="2103886"/>
            <a:ext cx="6367096" cy="279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077604" y="5651057"/>
            <a:ext cx="1152554" cy="310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8363339" y="3015129"/>
            <a:ext cx="364544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(function ()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function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() {}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TestData.prototype.load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dictData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('#SESSION1.USERNAME#',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‘John');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('#NAME#', 'value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('#RANDOM1#', '{RANDOM(100, 20000, 10)}');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('#{RANDOM1}#', 'RANDOM(100, 20000, 10)');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('#RANDOM2#', '{RANDOM(10, 9999, 1)}');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('#{RANDOM2}#', 'RANDOM(10, 9999, 1)');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('#SEQUENCE1#', '{SEQUENCE(102, 2)}');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('#{SEQUENCE1}#', 'SEQUENCE(102, 2</a:t>
            </a: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)'); 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('#ENVIRONMENT#', 'LIVE');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('#VERSION#', '1');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7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dictData.set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('#CREATEME#', 'True');</a:t>
            </a: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endParaRPr lang="en-GB" sz="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TestData</a:t>
            </a:r>
            <a:r>
              <a:rPr lang="en-GB" sz="7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98299" y="2027513"/>
            <a:ext cx="3058049" cy="1716081"/>
            <a:chOff x="1714797" y="2869246"/>
            <a:chExt cx="3058049" cy="1716081"/>
          </a:xfrm>
        </p:grpSpPr>
        <p:sp>
          <p:nvSpPr>
            <p:cNvPr id="43" name="Flowchart: Process 42"/>
            <p:cNvSpPr/>
            <p:nvPr/>
          </p:nvSpPr>
          <p:spPr>
            <a:xfrm>
              <a:off x="2617432" y="2869246"/>
              <a:ext cx="2155414" cy="152745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 smtClean="0">
                  <a:solidFill>
                    <a:schemeClr val="tx1"/>
                  </a:solidFill>
                </a:rPr>
                <a:t>TestData.xlsm</a:t>
              </a:r>
              <a:endParaRPr lang="en-GB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Flowchart: Process 71"/>
            <p:cNvSpPr/>
            <p:nvPr/>
          </p:nvSpPr>
          <p:spPr>
            <a:xfrm>
              <a:off x="1714797" y="4252482"/>
              <a:ext cx="1688343" cy="332845"/>
            </a:xfrm>
            <a:prstGeom prst="flowChartProcess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939" y="2682344"/>
            <a:ext cx="3645443" cy="2211710"/>
            <a:chOff x="5702478" y="4772615"/>
            <a:chExt cx="7546128" cy="2211710"/>
          </a:xfrm>
        </p:grpSpPr>
        <p:sp>
          <p:nvSpPr>
            <p:cNvPr id="17" name="Rectangle 16"/>
            <p:cNvSpPr/>
            <p:nvPr/>
          </p:nvSpPr>
          <p:spPr>
            <a:xfrm>
              <a:off x="5702478" y="4953000"/>
              <a:ext cx="75461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(function ()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function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() {}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TestData.prototype.load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function (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dictData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('#SESSION1.USERNAME#',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‘John');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('#NAME#', 'value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');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('#RANDOM1#', '{RANDOM(100, 20000, 10)}');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('#{RANDOM1}#', 'RANDOM(100, 20000, 10)');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('#RANDOM2#', '{RANDOM(10, 9999, 1)}');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('#{RANDOM2}#', 'RANDOM(10, 9999, 1)');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('#SEQUENCE1#', '{SEQUENCE(102, 2)}');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('#{SEQUENCE1}#', 'SEQUENCE(102, 2</a:t>
              </a:r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)'); 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('#ENVIRONMENT#', 'LIVE');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('#VERSION#', '1');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GB" sz="7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dictData.set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('#CREATEME#', 'True');</a:t>
              </a: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};</a:t>
              </a:r>
              <a:endParaRPr lang="en-GB" sz="7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7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return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})();</a:t>
              </a:r>
            </a:p>
            <a:p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module.exports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7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TestData</a:t>
              </a:r>
              <a:r>
                <a:rPr lang="en-GB" sz="7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66025" y="4772615"/>
              <a:ext cx="4748438" cy="2120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LIVE.AngularJSYourName.data.js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Elbow Connector 50"/>
          <p:cNvCxnSpPr>
            <a:endCxn id="17" idx="1"/>
          </p:cNvCxnSpPr>
          <p:nvPr/>
        </p:nvCxnSpPr>
        <p:spPr>
          <a:xfrm flipV="1">
            <a:off x="6249206" y="3878392"/>
            <a:ext cx="1961733" cy="19469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609162" y="3190945"/>
            <a:ext cx="2681798" cy="16820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>
            <a:stCxn id="72" idx="3"/>
            <a:endCxn id="88" idx="1"/>
          </p:cNvCxnSpPr>
          <p:nvPr/>
        </p:nvCxnSpPr>
        <p:spPr>
          <a:xfrm flipV="1">
            <a:off x="2386642" y="3275048"/>
            <a:ext cx="6222520" cy="30212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2604" y="630849"/>
            <a:ext cx="2133779" cy="1020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Generates JavaScript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86480" y="5590859"/>
            <a:ext cx="2476859" cy="1151205"/>
            <a:chOff x="622573" y="167939"/>
            <a:chExt cx="2476859" cy="1151205"/>
          </a:xfrm>
        </p:grpSpPr>
        <p:sp>
          <p:nvSpPr>
            <p:cNvPr id="19" name="Oval 18"/>
            <p:cNvSpPr/>
            <p:nvPr/>
          </p:nvSpPr>
          <p:spPr>
            <a:xfrm>
              <a:off x="622573" y="167939"/>
              <a:ext cx="2476859" cy="1151205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/>
            <p:cNvSpPr/>
            <p:nvPr/>
          </p:nvSpPr>
          <p:spPr>
            <a:xfrm>
              <a:off x="985301" y="336529"/>
              <a:ext cx="1751403" cy="814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000" b="1" kern="1200" dirty="0" smtClean="0"/>
                <a:t>GENERATE</a:t>
              </a:r>
              <a:endParaRPr lang="en-GB" sz="3000" kern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876082" y="4483100"/>
            <a:ext cx="613412" cy="24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27"/>
          <p:cNvCxnSpPr>
            <a:stCxn id="27" idx="2"/>
          </p:cNvCxnSpPr>
          <p:nvPr/>
        </p:nvCxnSpPr>
        <p:spPr>
          <a:xfrm rot="16200000" flipH="1">
            <a:off x="2579184" y="3326962"/>
            <a:ext cx="1102024" cy="389481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973036005"/>
              </p:ext>
            </p:extLst>
          </p:nvPr>
        </p:nvGraphicFramePr>
        <p:xfrm>
          <a:off x="301827" y="1227666"/>
          <a:ext cx="8774439" cy="528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ine Callout 1 3"/>
          <p:cNvSpPr/>
          <p:nvPr/>
        </p:nvSpPr>
        <p:spPr>
          <a:xfrm>
            <a:off x="9434579" y="5910772"/>
            <a:ext cx="1422401" cy="597978"/>
          </a:xfrm>
          <a:prstGeom prst="borderCallout1">
            <a:avLst>
              <a:gd name="adj1" fmla="val 48750"/>
              <a:gd name="adj2" fmla="val 0"/>
              <a:gd name="adj3" fmla="val 63197"/>
              <a:gd name="adj4" fmla="val -859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</a:t>
            </a:r>
            <a:r>
              <a:rPr lang="en-GB" sz="1200" b="1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environment</a:t>
            </a:r>
          </a:p>
          <a:p>
            <a:r>
              <a:rPr lang="en-GB" sz="1200" b="1" dirty="0" smtClean="0">
                <a:solidFill>
                  <a:schemeClr val="tx1"/>
                </a:solidFill>
              </a:rPr>
              <a:t>by </a:t>
            </a:r>
            <a:r>
              <a:rPr lang="en-GB" sz="1200" b="1" dirty="0" smtClean="0">
                <a:solidFill>
                  <a:schemeClr val="tx1"/>
                </a:solidFill>
              </a:rPr>
              <a:t>test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9434580" y="4083173"/>
            <a:ext cx="1422401" cy="533400"/>
          </a:xfrm>
          <a:prstGeom prst="borderCallout1">
            <a:avLst>
              <a:gd name="adj1" fmla="val 48750"/>
              <a:gd name="adj2" fmla="val 0"/>
              <a:gd name="adj3" fmla="val 189275"/>
              <a:gd name="adj4" fmla="val -10573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Protractor </a:t>
            </a:r>
            <a:r>
              <a:rPr lang="en-GB" sz="1200" b="1" dirty="0" smtClean="0">
                <a:solidFill>
                  <a:schemeClr val="tx1"/>
                </a:solidFill>
              </a:rPr>
              <a:t>test specifications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9434580" y="5096936"/>
            <a:ext cx="1422401" cy="533400"/>
          </a:xfrm>
          <a:prstGeom prst="borderCallout1">
            <a:avLst>
              <a:gd name="adj1" fmla="val 48750"/>
              <a:gd name="adj2" fmla="val 0"/>
              <a:gd name="adj3" fmla="val 87300"/>
              <a:gd name="adj4" fmla="val -10660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Test scripts with keywords and data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1828" y="252441"/>
            <a:ext cx="2469364" cy="5686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9551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275" y="1458629"/>
            <a:ext cx="5604933" cy="36471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('template test scenario', function () {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B", function () {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8808" y="1458629"/>
            <a:ext cx="5867399" cy="44550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C",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dataItem1='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it("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DoSomething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E", function () {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code for functionality goes here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can use expect().</a:t>
            </a:r>
            <a:r>
              <a:rPr lang="en-GB" sz="105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() for assertions</a:t>
            </a: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    },120000);</a:t>
            </a:r>
          </a:p>
          <a:p>
            <a:endParaRPr lang="en-GB" sz="10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}, 60000);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700864" y="5508312"/>
            <a:ext cx="3084461" cy="810766"/>
          </a:xfrm>
          <a:prstGeom prst="borderCallout1">
            <a:avLst>
              <a:gd name="adj1" fmla="val 48750"/>
              <a:gd name="adj2" fmla="val 0"/>
              <a:gd name="adj3" fmla="val -82166"/>
              <a:gd name="adj4" fmla="val -562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chemeClr val="tx1"/>
                </a:solidFill>
              </a:rPr>
              <a:t>The usual structure of a Jasmine test is a describe() with a sequence of it()s.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999" y="2443298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4998" y="3879675"/>
            <a:ext cx="4131733" cy="980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17732" y="4867651"/>
            <a:ext cx="4131733" cy="74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17732" y="3398125"/>
            <a:ext cx="4131733" cy="111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7733" y="1972733"/>
            <a:ext cx="4131733" cy="1008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1365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developer’s view of a test</a:t>
            </a:r>
          </a:p>
        </p:txBody>
      </p:sp>
    </p:spTree>
    <p:extLst>
      <p:ext uri="{BB962C8B-B14F-4D97-AF65-F5344CB8AC3E}">
        <p14:creationId xmlns:p14="http://schemas.microsoft.com/office/powerpoint/2010/main" val="3569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Pasilla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 smtClean="0"/>
              <a:t>A Test </a:t>
            </a:r>
            <a:r>
              <a:rPr lang="en-GB" sz="2700" dirty="0"/>
              <a:t>Framework for Protractor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1827" y="252441"/>
            <a:ext cx="2034973" cy="884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</a:rPr>
              <a:t>A tester’s view of a test?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457" y="2045111"/>
            <a:ext cx="762000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3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sleyAKeywordDrivenTestFrameworkForProtractor.pptx" id="{FAB09FEF-1788-43F4-86C8-751AB120A1F7}" vid="{6CFE0173-6A2D-4064-B9B0-3164DE0801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AB9086CDBEF4185EFB36755546128" ma:contentTypeVersion="1" ma:contentTypeDescription="Create a new document." ma:contentTypeScope="" ma:versionID="c234112ebd0105ad83575a97b5c3a985">
  <xsd:schema xmlns:xsd="http://www.w3.org/2001/XMLSchema" xmlns:xs="http://www.w3.org/2001/XMLSchema" xmlns:p="http://schemas.microsoft.com/office/2006/metadata/properties" xmlns:ns3="2f4b48f1-5643-4dd3-bcf3-1f93a11fc8e6" targetNamespace="http://schemas.microsoft.com/office/2006/metadata/properties" ma:root="true" ma:fieldsID="79c339b842e80a707c0dd91617825d23" ns3:_="">
    <xsd:import namespace="2f4b48f1-5643-4dd3-bcf3-1f93a11fc8e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4b48f1-5643-4dd3-bcf3-1f93a11fc8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F4B761-0256-4821-AC41-5D7435186A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E30C0-A597-4336-9A65-CA1582DCA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4b48f1-5643-4dd3-bcf3-1f93a11fc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CDC820-645A-4E71-AE40-26FA1AB98D28}">
  <ds:schemaRefs>
    <ds:schemaRef ds:uri="http://schemas.microsoft.com/office/infopath/2007/PartnerControls"/>
    <ds:schemaRef ds:uri="http://purl.org/dc/dcmitype/"/>
    <ds:schemaRef ds:uri="http://www.w3.org/XML/1998/namespace"/>
    <ds:schemaRef ds:uri="2f4b48f1-5643-4dd3-bcf3-1f93a11fc8e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976</TotalTime>
  <Words>1557</Words>
  <Application>Microsoft Office PowerPoint</Application>
  <PresentationFormat>Custom</PresentationFormat>
  <Paragraphs>333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Pasilla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  <vt:lpstr>Pasilla A Test Framework for Protractor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Pasilla</dc:title>
  <dc:creator>John Englezou</dc:creator>
  <cp:lastModifiedBy>John</cp:lastModifiedBy>
  <cp:revision>104</cp:revision>
  <cp:lastPrinted>2014-12-04T17:29:48Z</cp:lastPrinted>
  <dcterms:created xsi:type="dcterms:W3CDTF">2014-12-03T13:30:55Z</dcterms:created>
  <dcterms:modified xsi:type="dcterms:W3CDTF">2015-03-14T18:33:07Z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0x010100C16AB9086CDBEF4185EFB36755546128</vt:lpwstr>
  </property>
</Properties>
</file>