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9bbd58cb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9bbd58cb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9bbd58c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9bbd58c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9bbd58cb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9bbd58cb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9bbd58cb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9bbd58cb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9bbd58cb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9bbd58cb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9bbd58cb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9bbd58cb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9bbd58cb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9bbd58cb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9bbd58cb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9bbd58cb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9bbd58cb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9bbd58cb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56964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29673482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29299522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171229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34364038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835030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23520675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351291556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353854829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420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38678905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15937749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9174287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383425631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355615371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119950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23228349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10441581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306955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6V4yN6zYj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dirty="0"/>
              <a:t>Paintable Harmony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dirty="0"/>
              <a:t>Team </a:t>
            </a:r>
            <a:r>
              <a:rPr lang="en-US" dirty="0"/>
              <a:t>Dali</a:t>
            </a:r>
            <a:r>
              <a:rPr lang="iw" dirty="0"/>
              <a:t> - Anat, Itamar &amp; Ido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3 Parts Explained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800" dirty="0">
                <a:solidFill>
                  <a:srgbClr val="202124"/>
                </a:solidFill>
                <a:highlight>
                  <a:srgbClr val="FFFFFF"/>
                </a:highlight>
              </a:rPr>
              <a:t>Part 1:</a:t>
            </a:r>
            <a:endParaRPr sz="8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800" dirty="0">
                <a:solidFill>
                  <a:srgbClr val="202124"/>
                </a:solidFill>
                <a:highlight>
                  <a:srgbClr val="FFFFFF"/>
                </a:highlight>
              </a:rPr>
              <a:t>• UI - אופציה לצייר על גבי canvas, בסיום הציור, הציור יתנגן</a:t>
            </a:r>
            <a:endParaRPr sz="8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800" dirty="0">
                <a:solidFill>
                  <a:srgbClr val="202124"/>
                </a:solidFill>
                <a:highlight>
                  <a:srgbClr val="FFFFFF"/>
                </a:highlight>
              </a:rPr>
              <a:t>• כלים - יהיה ניתן להשתמש רק בכלי אחד (loop of drums?)</a:t>
            </a:r>
            <a:endParaRPr sz="8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800" dirty="0">
                <a:solidFill>
                  <a:srgbClr val="202124"/>
                </a:solidFill>
                <a:highlight>
                  <a:srgbClr val="FFFFFF"/>
                </a:highlight>
              </a:rPr>
              <a:t>• אלגוריתמיקה - בסיסית, תזהה גובה ואורך של הציור ותנגן לפי זה</a:t>
            </a:r>
            <a:endParaRPr sz="8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w" sz="800" dirty="0">
                <a:solidFill>
                  <a:srgbClr val="202124"/>
                </a:solidFill>
                <a:highlight>
                  <a:srgbClr val="FFFFFF"/>
                </a:highlight>
              </a:rPr>
              <a:t>• ניתוח נתונים - יישמר בצד מידע אודות המשתמש שמשחק</a:t>
            </a:r>
            <a:endParaRPr sz="8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w" sz="800" dirty="0">
                <a:solidFill>
                  <a:srgbClr val="202124"/>
                </a:solidFill>
                <a:highlight>
                  <a:srgbClr val="FFFFFF"/>
                </a:highlight>
              </a:rPr>
              <a:t>Part 2:</a:t>
            </a:r>
            <a:endParaRPr sz="8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800" dirty="0">
                <a:solidFill>
                  <a:srgbClr val="202124"/>
                </a:solidFill>
                <a:highlight>
                  <a:srgbClr val="FFFFFF"/>
                </a:highlight>
              </a:rPr>
              <a:t>• UI - יהיה ניתן לצייר כמה כלים אחד אחרי השני (יצוייר בצבעים שונים אחד ליד השני), וכולם התנגנו במקביל.</a:t>
            </a:r>
            <a:endParaRPr sz="8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w" sz="800" dirty="0">
                <a:solidFill>
                  <a:srgbClr val="202124"/>
                </a:solidFill>
                <a:highlight>
                  <a:srgbClr val="FFFFFF"/>
                </a:highlight>
              </a:rPr>
              <a:t>• כלים - הוספת כלים נוספים אשר ניתן לעבוד איתם (loop</a:t>
            </a:r>
            <a:endParaRPr sz="8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w" sz="800" dirty="0">
                <a:solidFill>
                  <a:srgbClr val="202124"/>
                </a:solidFill>
                <a:highlight>
                  <a:srgbClr val="FFFFFF"/>
                </a:highlight>
              </a:rPr>
              <a:t>Part 3:</a:t>
            </a:r>
            <a:endParaRPr sz="8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w" sz="800" dirty="0">
                <a:solidFill>
                  <a:srgbClr val="202124"/>
                </a:solidFill>
                <a:highlight>
                  <a:srgbClr val="FFFFFF"/>
                </a:highlight>
              </a:rPr>
              <a:t>we’ll see</a:t>
            </a:r>
            <a:endParaRPr sz="800" dirty="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Bibiliography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*** מאמרים שענת מצאה ***</a:t>
            </a:r>
            <a:endParaRPr/>
          </a:p>
          <a:p>
            <a:pPr marL="0" lvl="0" indent="0" algn="r" rtl="1">
              <a:spcBef>
                <a:spcPts val="1600"/>
              </a:spcBef>
              <a:spcAft>
                <a:spcPts val="0"/>
              </a:spcAft>
              <a:buNone/>
            </a:pPr>
            <a:r>
              <a:rPr lang="iw" sz="1200">
                <a:solidFill>
                  <a:srgbClr val="202124"/>
                </a:solidFill>
                <a:highlight>
                  <a:srgbClr val="FFFFFF"/>
                </a:highlight>
              </a:rPr>
              <a:t>+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r" rtl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200">
                <a:solidFill>
                  <a:srgbClr val="202124"/>
                </a:solidFill>
                <a:highlight>
                  <a:srgbClr val="FFFFFF"/>
                </a:highlight>
              </a:rPr>
              <a:t>בעולמות של ציור -&gt; מוזיקה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r" rtl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200">
                <a:solidFill>
                  <a:srgbClr val="202124"/>
                </a:solidFill>
                <a:highlight>
                  <a:srgbClr val="FFFFFF"/>
                </a:highlight>
              </a:rPr>
              <a:t>tunetrace - במה אנחנו שונים וכו'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r" rtl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200" u="sng">
                <a:solidFill>
                  <a:srgbClr val="6611CC"/>
                </a:solidFill>
                <a:highlight>
                  <a:srgbClr val="FFFFFF"/>
                </a:highlight>
                <a:hlinkClick r:id="rId3"/>
              </a:rPr>
              <a:t>https://www.youtube.com/watch?v=C6V4yN6zYjc</a:t>
            </a:r>
            <a:endParaRPr sz="1200" u="sng">
              <a:solidFill>
                <a:srgbClr val="6611CC"/>
              </a:solidFill>
              <a:highlight>
                <a:srgbClr val="FFFFFF"/>
              </a:highlight>
              <a:hlinkClick r:id="rId3"/>
            </a:endParaRPr>
          </a:p>
          <a:p>
            <a:pPr marL="0" lvl="0" indent="0" algn="r" rtl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r" rtl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200">
                <a:solidFill>
                  <a:srgbClr val="202124"/>
                </a:solidFill>
                <a:highlight>
                  <a:srgbClr val="FFFFFF"/>
                </a:highlight>
              </a:rPr>
              <a:t>בעולמות של מוזיקה-&gt; ציור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r" rtl="1">
              <a:spcBef>
                <a:spcPts val="1600"/>
              </a:spcBef>
              <a:spcAft>
                <a:spcPts val="1600"/>
              </a:spcAft>
              <a:buNone/>
            </a:pPr>
            <a:r>
              <a:rPr lang="iw" sz="1200">
                <a:solidFill>
                  <a:srgbClr val="202124"/>
                </a:solidFill>
                <a:highlight>
                  <a:srgbClr val="FFFFFF"/>
                </a:highlight>
              </a:rPr>
              <a:t>עולם אחר, לסקור אותו קצת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513159" y="514349"/>
            <a:ext cx="2810333" cy="366903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The Goal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8087" y="1149279"/>
            <a:ext cx="0" cy="2399169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734971" y="514349"/>
            <a:ext cx="4716195" cy="366903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>
                <a:solidFill>
                  <a:schemeClr val="tx1"/>
                </a:solidFill>
              </a:rPr>
              <a:t>Expand the variety of people that can create music, and use the experience of people in painting to create music.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Previous work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w"/>
              <a:t>***Add information from the articles that anat sent***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Product type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dirty="0"/>
              <a:t>The product is </a:t>
            </a:r>
            <a:r>
              <a:rPr lang="en-US" dirty="0"/>
              <a:t>an </a:t>
            </a:r>
            <a:r>
              <a:rPr lang="iw" dirty="0"/>
              <a:t>application.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w" dirty="0"/>
              <a:t>It’s users </a:t>
            </a:r>
            <a:r>
              <a:rPr lang="en-US" dirty="0"/>
              <a:t>are</a:t>
            </a:r>
            <a:r>
              <a:rPr lang="iw" dirty="0"/>
              <a:t> anyone who wants to create music.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w" dirty="0"/>
              <a:t>The interface is using our app to draw and play the generated music.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Implementation details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dirty="0"/>
              <a:t>Python application with GUI interface for drawing.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w" dirty="0"/>
              <a:t>Use case: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w" dirty="0"/>
              <a:t>user open application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 dirty="0"/>
              <a:t>user draw a painting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 dirty="0"/>
              <a:t>user generate music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 dirty="0"/>
              <a:t>user play the music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Advantage of the solution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Using python, so it will be easy to expand to whatever we want to do (unlike SuperCollider, which focuses on the musical part)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Technical overview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***Add details***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w"/>
              <a:t>* Translate the paint to midi file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w"/>
              <a:t>Musical part: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Revital suggested to use Loops of (loops of drums?) and other loops.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UI Scheme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w" dirty="0"/>
              <a:t>***Add UI Schemes***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3DB7-1ABB-4445-9E3B-EA8397542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Parts explained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F98DA-B0F8-4235-A638-B340F8594E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1:</a:t>
            </a:r>
          </a:p>
          <a:p>
            <a:pPr lvl="1"/>
            <a:endParaRPr lang="en-US" dirty="0"/>
          </a:p>
          <a:p>
            <a:r>
              <a:rPr lang="en-US" dirty="0"/>
              <a:t>Part 2:</a:t>
            </a:r>
          </a:p>
          <a:p>
            <a:pPr lvl="1"/>
            <a:r>
              <a:rPr lang="en-US" dirty="0" err="1"/>
              <a:t>Sdsd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9279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326</Words>
  <Application>Microsoft Office PowerPoint</Application>
  <PresentationFormat>On-screen Show (16:9)</PresentationFormat>
  <Paragraphs>53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Slice</vt:lpstr>
      <vt:lpstr>Paintable Harmony</vt:lpstr>
      <vt:lpstr>The Goal</vt:lpstr>
      <vt:lpstr>Previous work</vt:lpstr>
      <vt:lpstr>Product type</vt:lpstr>
      <vt:lpstr>Implementation details</vt:lpstr>
      <vt:lpstr>Advantage of the solution</vt:lpstr>
      <vt:lpstr>Technical overview</vt:lpstr>
      <vt:lpstr>UI Scheme</vt:lpstr>
      <vt:lpstr>Parts explained</vt:lpstr>
      <vt:lpstr>3 Parts Explained</vt:lpstr>
      <vt:lpstr>Bibiliography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Paintable Harmony</dc:title>
  <dc:creator>Ido Bokobza</dc:creator>
  <cp:lastModifiedBy>Ido Bokobza</cp:lastModifiedBy>
  <cp:revision>5</cp:revision>
  <dcterms:created xsi:type="dcterms:W3CDTF">2018-12-11T17:00:11Z</dcterms:created>
  <dcterms:modified xsi:type="dcterms:W3CDTF">2018-12-12T07:31:26Z</dcterms:modified>
</cp:coreProperties>
</file>