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9bbd58cb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9bbd58cb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9bbd58c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9bbd58c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9bbd58cb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9bbd58cb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9bbd58cb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9bbd58cb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9bbd58cb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9bbd58cb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9bbd58cb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9bbd58cb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9bbd58cb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9bbd58cb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9bbd58cb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9bbd58cb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9bbd58cb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9bbd58cb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youtube.com/watch?v=C6V4yN6zYjc" TargetMode="External"/><Relationship Id="rId4" Type="http://schemas.openxmlformats.org/officeDocument/2006/relationships/hyperlink" Target="https://www.youtube.com/watch?v=C6V4yN6zYjc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Paintable Harmony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Team X - Anat, Itamar &amp; Ido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Bibiliography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*** מאמרים שענת מצאה ***</a:t>
            </a:r>
            <a:endParaRPr/>
          </a:p>
          <a:p>
            <a:pPr indent="0" lvl="0" marL="0" rtl="1" algn="r">
              <a:spcBef>
                <a:spcPts val="1600"/>
              </a:spcBef>
              <a:spcAft>
                <a:spcPts val="0"/>
              </a:spcAft>
              <a:buNone/>
            </a:pPr>
            <a:r>
              <a:rPr lang="iw" sz="1200">
                <a:solidFill>
                  <a:srgbClr val="202124"/>
                </a:solidFill>
                <a:highlight>
                  <a:srgbClr val="FFFFFF"/>
                </a:highlight>
              </a:rPr>
              <a:t>+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1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200">
                <a:solidFill>
                  <a:srgbClr val="202124"/>
                </a:solidFill>
                <a:highlight>
                  <a:srgbClr val="FFFFFF"/>
                </a:highlight>
              </a:rPr>
              <a:t>בעולמות של ציור -&gt; מוזיקה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1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200">
                <a:solidFill>
                  <a:srgbClr val="202124"/>
                </a:solidFill>
                <a:highlight>
                  <a:srgbClr val="FFFFFF"/>
                </a:highlight>
              </a:rPr>
              <a:t>tunetrace - במה אנחנו שונים וכו'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1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200" u="sng">
                <a:solidFill>
                  <a:srgbClr val="6611CC"/>
                </a:solidFill>
                <a:highlight>
                  <a:srgbClr val="FFFFFF"/>
                </a:highlight>
                <a:hlinkClick r:id="rId3"/>
              </a:rPr>
              <a:t>https://www.youtube.com/watch?v=C6V4yN6zYjc</a:t>
            </a:r>
            <a:endParaRPr sz="1200" u="sng">
              <a:solidFill>
                <a:srgbClr val="6611CC"/>
              </a:solidFill>
              <a:highlight>
                <a:srgbClr val="FFFFFF"/>
              </a:highlight>
              <a:hlinkClick r:id="rId4"/>
            </a:endParaRPr>
          </a:p>
          <a:p>
            <a:pPr indent="0" lvl="0" marL="0" rtl="1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1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1200">
                <a:solidFill>
                  <a:srgbClr val="202124"/>
                </a:solidFill>
                <a:highlight>
                  <a:srgbClr val="FFFFFF"/>
                </a:highlight>
              </a:rPr>
              <a:t>בעולמות של מוזיקה-&gt; ציור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1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iw" sz="1200">
                <a:solidFill>
                  <a:srgbClr val="202124"/>
                </a:solidFill>
                <a:highlight>
                  <a:srgbClr val="FFFFFF"/>
                </a:highlight>
              </a:rPr>
              <a:t>עולם אחר, לסקור אותו קצת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The Goal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w"/>
              <a:t>Expand the variety of people that can create music, and use the experience of people in painting to create music.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Previous work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w"/>
              <a:t>***Add information from the articles that anat sent***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Product type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The product is application.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w"/>
              <a:t>It’s users is anyone who wants to create music.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w"/>
              <a:t>The interface is using our app to draw and play the generated music.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Implementation details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Python application with GUI interface for drawing.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w"/>
              <a:t>Use case: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user open application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user draw a painting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user generate music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user play the music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Advantage of the solution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Using python, so it will be easy to expand to whatever we want to do (unlike SuperCollider, which focuses on the musical part)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Technical overview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***Add details***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w"/>
              <a:t>* Translate the paint to midi file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w"/>
              <a:t>Musical part: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Revital suggested to use Loops of (loops of drums?) and other loops.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UI Scheme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w"/>
              <a:t>***Add UI Schemes***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3 Parts Explained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 sz="800">
                <a:solidFill>
                  <a:srgbClr val="202124"/>
                </a:solidFill>
                <a:highlight>
                  <a:srgbClr val="FFFFFF"/>
                </a:highlight>
              </a:rPr>
              <a:t>Part 1:</a:t>
            </a:r>
            <a:endParaRPr sz="8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800">
                <a:solidFill>
                  <a:srgbClr val="202124"/>
                </a:solidFill>
                <a:highlight>
                  <a:srgbClr val="FFFFFF"/>
                </a:highlight>
              </a:rPr>
              <a:t>• UI - אופציה לצייר על גבי canvas, בסיום הציור, הציור יתנגן</a:t>
            </a:r>
            <a:endParaRPr sz="8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800">
                <a:solidFill>
                  <a:srgbClr val="202124"/>
                </a:solidFill>
                <a:highlight>
                  <a:srgbClr val="FFFFFF"/>
                </a:highlight>
              </a:rPr>
              <a:t>• כלים - יהיה ניתן להשתמש רק בכלי אחד (loop of drums?)</a:t>
            </a:r>
            <a:endParaRPr sz="8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800">
                <a:solidFill>
                  <a:srgbClr val="202124"/>
                </a:solidFill>
                <a:highlight>
                  <a:srgbClr val="FFFFFF"/>
                </a:highlight>
              </a:rPr>
              <a:t>• אלגוריתמיקה - בסיסית, תזהה גובה ואורך של הציור ותנגן לפי זה</a:t>
            </a:r>
            <a:endParaRPr sz="8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w" sz="800">
                <a:solidFill>
                  <a:srgbClr val="202124"/>
                </a:solidFill>
                <a:highlight>
                  <a:srgbClr val="FFFFFF"/>
                </a:highlight>
              </a:rPr>
              <a:t>• ניתוח נתונים - יישמר בצד מידע אודות המשתמש שמשחק</a:t>
            </a:r>
            <a:endParaRPr sz="8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w" sz="800">
                <a:solidFill>
                  <a:srgbClr val="202124"/>
                </a:solidFill>
                <a:highlight>
                  <a:srgbClr val="FFFFFF"/>
                </a:highlight>
              </a:rPr>
              <a:t>Part 2:</a:t>
            </a:r>
            <a:endParaRPr sz="8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w" sz="800">
                <a:solidFill>
                  <a:srgbClr val="202124"/>
                </a:solidFill>
                <a:highlight>
                  <a:srgbClr val="FFFFFF"/>
                </a:highlight>
              </a:rPr>
              <a:t>• UI - יהיה ניתן לצייר כמה כלים אחד אחרי השני (יצוייר בצבעים שונים אחד ליד השני), וכולם התנגנו במקביל.</a:t>
            </a:r>
            <a:endParaRPr sz="8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w" sz="800">
                <a:solidFill>
                  <a:srgbClr val="202124"/>
                </a:solidFill>
                <a:highlight>
                  <a:srgbClr val="FFFFFF"/>
                </a:highlight>
              </a:rPr>
              <a:t>• כלים - הוספת כלים נוספים אשר ניתן לעבוד איתם (loop</a:t>
            </a:r>
            <a:endParaRPr sz="8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w" sz="800">
                <a:solidFill>
                  <a:srgbClr val="202124"/>
                </a:solidFill>
                <a:highlight>
                  <a:srgbClr val="FFFFFF"/>
                </a:highlight>
              </a:rPr>
              <a:t>Part 3:</a:t>
            </a:r>
            <a:endParaRPr sz="8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w" sz="800">
                <a:solidFill>
                  <a:srgbClr val="202124"/>
                </a:solidFill>
                <a:highlight>
                  <a:srgbClr val="FFFFFF"/>
                </a:highlight>
              </a:rPr>
              <a:t>we’ll see</a:t>
            </a:r>
            <a:endParaRPr sz="8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