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692B6-A05E-4F21-8399-BC50E7D19968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US"/>
        </a:p>
      </dgm:t>
    </dgm:pt>
    <dgm:pt modelId="{3A099ADC-F89A-40D0-A131-EF25681571E8}">
      <dgm:prSet phldrT="[Text]" custT="1"/>
      <dgm:spPr/>
      <dgm:t>
        <a:bodyPr/>
        <a:lstStyle/>
        <a:p>
          <a:r>
            <a:rPr lang="en-CA" sz="1000" b="1" i="0" noProof="0" dirty="0"/>
            <a:t>Define the Game Rules</a:t>
          </a:r>
          <a:endParaRPr lang="en-CA" sz="1000" noProof="0" dirty="0"/>
        </a:p>
      </dgm:t>
    </dgm:pt>
    <dgm:pt modelId="{35CB70EB-D1B1-41AE-94B4-3CE5E927E201}" type="parTrans" cxnId="{76DABD34-989D-47EE-A7B4-F645BF33F922}">
      <dgm:prSet/>
      <dgm:spPr/>
      <dgm:t>
        <a:bodyPr/>
        <a:lstStyle/>
        <a:p>
          <a:endParaRPr lang="es-US" sz="1600"/>
        </a:p>
      </dgm:t>
    </dgm:pt>
    <dgm:pt modelId="{05B5D996-4DC0-4FBD-BD25-3C37C7EB3F1C}" type="sibTrans" cxnId="{76DABD34-989D-47EE-A7B4-F645BF33F922}">
      <dgm:prSet/>
      <dgm:spPr/>
      <dgm:t>
        <a:bodyPr/>
        <a:lstStyle/>
        <a:p>
          <a:endParaRPr lang="es-US" sz="1600"/>
        </a:p>
      </dgm:t>
    </dgm:pt>
    <dgm:pt modelId="{F1C06833-1BFD-4729-BD1A-C85292298AB7}">
      <dgm:prSet phldrT="[Text]" custT="1"/>
      <dgm:spPr/>
      <dgm:t>
        <a:bodyPr/>
        <a:lstStyle/>
        <a:p>
          <a:r>
            <a:rPr lang="es-US" sz="800" b="1" i="0" dirty="0"/>
            <a:t>Plan </a:t>
          </a:r>
          <a:r>
            <a:rPr lang="en-CA" sz="800" b="1" i="0" noProof="0" dirty="0"/>
            <a:t>the</a:t>
          </a:r>
          <a:r>
            <a:rPr lang="es-US" sz="800" b="1" i="0" dirty="0"/>
            <a:t> Project.</a:t>
          </a:r>
          <a:endParaRPr lang="es-US" sz="800" dirty="0"/>
        </a:p>
      </dgm:t>
    </dgm:pt>
    <dgm:pt modelId="{63F5BCF6-3D1D-4982-B8FC-338C11C5CB7C}" type="parTrans" cxnId="{8ED1C274-A8BB-41A2-91CB-9D63752C4B1F}">
      <dgm:prSet/>
      <dgm:spPr/>
      <dgm:t>
        <a:bodyPr/>
        <a:lstStyle/>
        <a:p>
          <a:endParaRPr lang="es-US" sz="1600"/>
        </a:p>
      </dgm:t>
    </dgm:pt>
    <dgm:pt modelId="{F013359C-8BFD-480E-8CD9-8DE23D1559CA}" type="sibTrans" cxnId="{8ED1C274-A8BB-41A2-91CB-9D63752C4B1F}">
      <dgm:prSet/>
      <dgm:spPr/>
      <dgm:t>
        <a:bodyPr/>
        <a:lstStyle/>
        <a:p>
          <a:endParaRPr lang="es-US" sz="1600"/>
        </a:p>
      </dgm:t>
    </dgm:pt>
    <dgm:pt modelId="{BAA13602-8892-40C1-80BD-D0F8BC7B4B38}">
      <dgm:prSet phldrT="[Text]" custT="1"/>
      <dgm:spPr/>
      <dgm:t>
        <a:bodyPr/>
        <a:lstStyle/>
        <a:p>
          <a:r>
            <a:rPr lang="en-CA" sz="800" b="1" i="0" noProof="0" dirty="0"/>
            <a:t>Prepare written Doc for deliverable</a:t>
          </a:r>
          <a:endParaRPr lang="en-CA" sz="800" noProof="0" dirty="0"/>
        </a:p>
      </dgm:t>
    </dgm:pt>
    <dgm:pt modelId="{40B3FD26-C7F2-4AC4-8AAD-B81845C1CE8B}" type="parTrans" cxnId="{C41AA2A1-17E1-487D-94A0-03FD2C1B05EC}">
      <dgm:prSet/>
      <dgm:spPr/>
      <dgm:t>
        <a:bodyPr/>
        <a:lstStyle/>
        <a:p>
          <a:endParaRPr lang="es-US" sz="1600"/>
        </a:p>
      </dgm:t>
    </dgm:pt>
    <dgm:pt modelId="{3E33B7E8-89E2-41EE-840E-A37D04097685}" type="sibTrans" cxnId="{C41AA2A1-17E1-487D-94A0-03FD2C1B05EC}">
      <dgm:prSet/>
      <dgm:spPr/>
      <dgm:t>
        <a:bodyPr/>
        <a:lstStyle/>
        <a:p>
          <a:endParaRPr lang="es-US" sz="1600"/>
        </a:p>
      </dgm:t>
    </dgm:pt>
    <dgm:pt modelId="{10769A34-C66B-478E-B80C-7364B5FCAE9A}">
      <dgm:prSet phldrT="[Text]" custT="1"/>
      <dgm:spPr/>
      <dgm:t>
        <a:bodyPr/>
        <a:lstStyle/>
        <a:p>
          <a:r>
            <a:rPr lang="en-CA" sz="800" b="1" i="0" noProof="0" dirty="0"/>
            <a:t>Define the Game Logic:</a:t>
          </a:r>
          <a:endParaRPr lang="en-CA" sz="800" noProof="0" dirty="0"/>
        </a:p>
      </dgm:t>
    </dgm:pt>
    <dgm:pt modelId="{D11E334C-6E7F-44C7-B5AF-8B341BF43312}" type="parTrans" cxnId="{8D3061DC-1579-4002-AE8B-91332B6E4632}">
      <dgm:prSet/>
      <dgm:spPr/>
      <dgm:t>
        <a:bodyPr/>
        <a:lstStyle/>
        <a:p>
          <a:endParaRPr lang="es-US" sz="1600"/>
        </a:p>
      </dgm:t>
    </dgm:pt>
    <dgm:pt modelId="{EE0CB673-4D7E-4656-90CF-2B391AAF1780}" type="sibTrans" cxnId="{8D3061DC-1579-4002-AE8B-91332B6E4632}">
      <dgm:prSet/>
      <dgm:spPr/>
      <dgm:t>
        <a:bodyPr/>
        <a:lstStyle/>
        <a:p>
          <a:endParaRPr lang="es-US" sz="1600"/>
        </a:p>
      </dgm:t>
    </dgm:pt>
    <dgm:pt modelId="{827902D6-B2FE-4A70-A0BB-C36791B194FC}">
      <dgm:prSet phldrT="[Text]" custT="1"/>
      <dgm:spPr/>
      <dgm:t>
        <a:bodyPr/>
        <a:lstStyle/>
        <a:p>
          <a:r>
            <a:rPr lang="en-CA" sz="800" b="1" i="0" noProof="0" dirty="0"/>
            <a:t>Test the Game Logic</a:t>
          </a:r>
          <a:endParaRPr lang="en-CA" sz="800" noProof="0" dirty="0"/>
        </a:p>
      </dgm:t>
    </dgm:pt>
    <dgm:pt modelId="{4143A42A-2855-4797-A280-2BCEBAB1331C}" type="parTrans" cxnId="{2F35ED9C-7D41-4F2F-9FCD-327740C1DD70}">
      <dgm:prSet/>
      <dgm:spPr/>
      <dgm:t>
        <a:bodyPr/>
        <a:lstStyle/>
        <a:p>
          <a:endParaRPr lang="es-US" sz="1600"/>
        </a:p>
      </dgm:t>
    </dgm:pt>
    <dgm:pt modelId="{2DC38685-F98F-46EC-9E5F-155C0D15748E}" type="sibTrans" cxnId="{2F35ED9C-7D41-4F2F-9FCD-327740C1DD70}">
      <dgm:prSet/>
      <dgm:spPr/>
      <dgm:t>
        <a:bodyPr/>
        <a:lstStyle/>
        <a:p>
          <a:endParaRPr lang="es-US" sz="1600"/>
        </a:p>
      </dgm:t>
    </dgm:pt>
    <dgm:pt modelId="{0BDD1EE0-CD80-45F4-B13F-F1596B6B5F9D}">
      <dgm:prSet phldrT="[Text]" custT="1"/>
      <dgm:spPr/>
      <dgm:t>
        <a:bodyPr/>
        <a:lstStyle/>
        <a:p>
          <a:r>
            <a:rPr lang="en-CA" sz="800" b="1" i="0" dirty="0"/>
            <a:t>Implement the GUI (if desired)</a:t>
          </a:r>
          <a:endParaRPr lang="es-US" sz="800" dirty="0"/>
        </a:p>
      </dgm:t>
    </dgm:pt>
    <dgm:pt modelId="{D922F8C1-6A92-454B-A9AB-9982D7A4E24C}" type="parTrans" cxnId="{3A9D2EEF-5AB3-4DA6-93E3-0B62015EA646}">
      <dgm:prSet/>
      <dgm:spPr/>
      <dgm:t>
        <a:bodyPr/>
        <a:lstStyle/>
        <a:p>
          <a:endParaRPr lang="es-US" sz="1600"/>
        </a:p>
      </dgm:t>
    </dgm:pt>
    <dgm:pt modelId="{C1292692-0732-4B95-9CB8-3A97B8C79EDA}" type="sibTrans" cxnId="{3A9D2EEF-5AB3-4DA6-93E3-0B62015EA646}">
      <dgm:prSet/>
      <dgm:spPr/>
      <dgm:t>
        <a:bodyPr/>
        <a:lstStyle/>
        <a:p>
          <a:endParaRPr lang="es-US" sz="1600"/>
        </a:p>
      </dgm:t>
    </dgm:pt>
    <dgm:pt modelId="{A8A457B8-8CFF-42B0-A196-133E6470F477}">
      <dgm:prSet phldrT="[Text]" custT="1"/>
      <dgm:spPr/>
      <dgm:t>
        <a:bodyPr/>
        <a:lstStyle/>
        <a:p>
          <a:r>
            <a:rPr lang="en-CA" sz="800" b="1" i="0" noProof="0" dirty="0"/>
            <a:t>Test the GUI.</a:t>
          </a:r>
          <a:endParaRPr lang="en-CA" sz="800" noProof="0" dirty="0"/>
        </a:p>
      </dgm:t>
    </dgm:pt>
    <dgm:pt modelId="{7FA3A175-57F7-43D1-9B59-4C416AC5E26D}" type="parTrans" cxnId="{7D48ED86-3739-48BC-9AED-A75902A1A9D6}">
      <dgm:prSet/>
      <dgm:spPr/>
      <dgm:t>
        <a:bodyPr/>
        <a:lstStyle/>
        <a:p>
          <a:endParaRPr lang="es-US" sz="1600"/>
        </a:p>
      </dgm:t>
    </dgm:pt>
    <dgm:pt modelId="{E5D3ACCB-C29F-45F0-9B54-A0CC54F7C0EC}" type="sibTrans" cxnId="{7D48ED86-3739-48BC-9AED-A75902A1A9D6}">
      <dgm:prSet/>
      <dgm:spPr/>
      <dgm:t>
        <a:bodyPr/>
        <a:lstStyle/>
        <a:p>
          <a:endParaRPr lang="es-US" sz="1600"/>
        </a:p>
      </dgm:t>
    </dgm:pt>
    <dgm:pt modelId="{D71AAC3F-C0F6-4DE1-B336-366AD79C5EF5}">
      <dgm:prSet phldrT="[Text]" custT="1"/>
      <dgm:spPr/>
      <dgm:t>
        <a:bodyPr/>
        <a:lstStyle/>
        <a:p>
          <a:r>
            <a:rPr lang="en-CA" sz="1000" noProof="0" dirty="0"/>
            <a:t>Guessing </a:t>
          </a:r>
          <a:r>
            <a:rPr lang="en-CA" sz="1100" noProof="0" dirty="0"/>
            <a:t>number</a:t>
          </a:r>
          <a:r>
            <a:rPr lang="en-CA" sz="1000" noProof="0" dirty="0"/>
            <a:t> game.</a:t>
          </a:r>
        </a:p>
      </dgm:t>
    </dgm:pt>
    <dgm:pt modelId="{6DDF1572-1DD2-42CD-867B-963EB2CBD5E8}" type="parTrans" cxnId="{B7840961-159A-47BB-844D-95ED41C7936B}">
      <dgm:prSet/>
      <dgm:spPr/>
      <dgm:t>
        <a:bodyPr/>
        <a:lstStyle/>
        <a:p>
          <a:endParaRPr lang="es-US"/>
        </a:p>
      </dgm:t>
    </dgm:pt>
    <dgm:pt modelId="{D9874D50-98CC-49C5-A8DD-3EE676E6B06E}" type="sibTrans" cxnId="{B7840961-159A-47BB-844D-95ED41C7936B}">
      <dgm:prSet/>
      <dgm:spPr/>
      <dgm:t>
        <a:bodyPr/>
        <a:lstStyle/>
        <a:p>
          <a:endParaRPr lang="es-US"/>
        </a:p>
      </dgm:t>
    </dgm:pt>
    <dgm:pt modelId="{413F7448-47C3-4ABD-8300-168F5FBCBE85}">
      <dgm:prSet phldrT="[Text]" custT="1"/>
      <dgm:spPr/>
      <dgm:t>
        <a:bodyPr/>
        <a:lstStyle/>
        <a:p>
          <a:r>
            <a:rPr lang="en-CA" sz="1000" noProof="0" dirty="0"/>
            <a:t>The only player has 5 chances to guess a number</a:t>
          </a:r>
          <a:r>
            <a:rPr lang="en-CA" sz="800" noProof="0" dirty="0"/>
            <a:t>.</a:t>
          </a:r>
        </a:p>
      </dgm:t>
    </dgm:pt>
    <dgm:pt modelId="{DC0947BF-2CA8-47D8-AD17-C00B116B368B}" type="parTrans" cxnId="{8C1547B4-AACD-4712-9588-83A6EA34F509}">
      <dgm:prSet/>
      <dgm:spPr/>
      <dgm:t>
        <a:bodyPr/>
        <a:lstStyle/>
        <a:p>
          <a:endParaRPr lang="es-US"/>
        </a:p>
      </dgm:t>
    </dgm:pt>
    <dgm:pt modelId="{1E9B56FF-C5B5-44FE-BDFB-0EDA02AA736B}" type="sibTrans" cxnId="{8C1547B4-AACD-4712-9588-83A6EA34F509}">
      <dgm:prSet/>
      <dgm:spPr/>
      <dgm:t>
        <a:bodyPr/>
        <a:lstStyle/>
        <a:p>
          <a:endParaRPr lang="es-US"/>
        </a:p>
      </dgm:t>
    </dgm:pt>
    <dgm:pt modelId="{B27EC658-CCCC-4A1F-91B4-04276CD9E0D9}">
      <dgm:prSet phldrT="[Text]" custT="1"/>
      <dgm:spPr/>
      <dgm:t>
        <a:bodyPr/>
        <a:lstStyle/>
        <a:p>
          <a:r>
            <a:rPr lang="es-CO" sz="1000" dirty="0"/>
            <a:t>1. </a:t>
          </a:r>
          <a:r>
            <a:rPr lang="en-CA" sz="1000" noProof="0" dirty="0"/>
            <a:t>Create</a:t>
          </a:r>
          <a:r>
            <a:rPr lang="es-CO" sz="1000" dirty="0"/>
            <a:t> simple versión, no GUI.</a:t>
          </a:r>
          <a:endParaRPr lang="es-US" sz="1000" dirty="0"/>
        </a:p>
      </dgm:t>
    </dgm:pt>
    <dgm:pt modelId="{07E383C4-71B3-4283-B4A6-2923628892EF}" type="parTrans" cxnId="{B385BD5A-ACEF-44D9-B32E-1F2D8C3D5C34}">
      <dgm:prSet/>
      <dgm:spPr/>
      <dgm:t>
        <a:bodyPr/>
        <a:lstStyle/>
        <a:p>
          <a:endParaRPr lang="es-US"/>
        </a:p>
      </dgm:t>
    </dgm:pt>
    <dgm:pt modelId="{5D8F7AA3-1364-445B-B1D6-5E595F4B9602}" type="sibTrans" cxnId="{B385BD5A-ACEF-44D9-B32E-1F2D8C3D5C34}">
      <dgm:prSet/>
      <dgm:spPr/>
      <dgm:t>
        <a:bodyPr/>
        <a:lstStyle/>
        <a:p>
          <a:endParaRPr lang="es-US"/>
        </a:p>
      </dgm:t>
    </dgm:pt>
    <dgm:pt modelId="{6D8D2D4A-C643-4E8E-B510-7C5D7C72CB1B}">
      <dgm:prSet phldrT="[Text]" custT="1"/>
      <dgm:spPr/>
      <dgm:t>
        <a:bodyPr/>
        <a:lstStyle/>
        <a:p>
          <a:r>
            <a:rPr lang="es-CO" sz="1000" dirty="0"/>
            <a:t>2. </a:t>
          </a:r>
          <a:r>
            <a:rPr lang="en-CA" sz="1000" noProof="0" dirty="0"/>
            <a:t>If</a:t>
          </a:r>
          <a:r>
            <a:rPr lang="es-CO" sz="1000" dirty="0"/>
            <a:t> </a:t>
          </a:r>
          <a:r>
            <a:rPr lang="en-CA" sz="1000" noProof="0" dirty="0"/>
            <a:t>simple</a:t>
          </a:r>
          <a:r>
            <a:rPr lang="es-CO" sz="1000" dirty="0"/>
            <a:t> versión Works, </a:t>
          </a:r>
          <a:r>
            <a:rPr lang="en-CA" sz="1000" noProof="0" dirty="0"/>
            <a:t>then</a:t>
          </a:r>
          <a:r>
            <a:rPr lang="es-CO" sz="1000" dirty="0"/>
            <a:t> try </a:t>
          </a:r>
          <a:r>
            <a:rPr lang="en-CA" sz="1000" noProof="0" dirty="0"/>
            <a:t>with</a:t>
          </a:r>
          <a:r>
            <a:rPr lang="es-CO" sz="1000" dirty="0"/>
            <a:t> GUI</a:t>
          </a:r>
          <a:endParaRPr lang="es-US" sz="1000" dirty="0"/>
        </a:p>
      </dgm:t>
    </dgm:pt>
    <dgm:pt modelId="{BD33CF09-7983-4693-B880-FEFF5F0A5DC6}" type="parTrans" cxnId="{7F7AEE0A-B2D6-4C93-BA17-3DC522D90356}">
      <dgm:prSet/>
      <dgm:spPr/>
      <dgm:t>
        <a:bodyPr/>
        <a:lstStyle/>
        <a:p>
          <a:endParaRPr lang="es-US"/>
        </a:p>
      </dgm:t>
    </dgm:pt>
    <dgm:pt modelId="{DCFC1540-6787-4FAD-B633-8897C2D0CB91}" type="sibTrans" cxnId="{7F7AEE0A-B2D6-4C93-BA17-3DC522D90356}">
      <dgm:prSet/>
      <dgm:spPr/>
      <dgm:t>
        <a:bodyPr/>
        <a:lstStyle/>
        <a:p>
          <a:endParaRPr lang="es-US"/>
        </a:p>
      </dgm:t>
    </dgm:pt>
    <dgm:pt modelId="{EE183003-8BF1-4BF9-823E-F0BC910A5C87}">
      <dgm:prSet phldrT="[Text]" custT="1"/>
      <dgm:spPr/>
      <dgm:t>
        <a:bodyPr/>
        <a:lstStyle/>
        <a:p>
          <a:r>
            <a:rPr lang="en-CA" sz="900" noProof="0" dirty="0"/>
            <a:t>If the number typed by the user has a difference of over 15 to the </a:t>
          </a:r>
          <a:br>
            <a:rPr lang="en-CA" sz="900" noProof="0" dirty="0"/>
          </a:br>
          <a:r>
            <a:rPr lang="en-CA" sz="900" noProof="0" dirty="0"/>
            <a:t>“mystery” number, a prompt indicating they are far from it. But if the difference between the input and the “mystery” number is below to 15, then it would say they are close. </a:t>
          </a:r>
        </a:p>
      </dgm:t>
    </dgm:pt>
    <dgm:pt modelId="{72E27B92-0BF5-4911-A612-113049DBE76F}" type="parTrans" cxnId="{CEA08471-C348-42ED-8E4B-7B8DA711612B}">
      <dgm:prSet/>
      <dgm:spPr/>
      <dgm:t>
        <a:bodyPr/>
        <a:lstStyle/>
        <a:p>
          <a:endParaRPr lang="es-US"/>
        </a:p>
      </dgm:t>
    </dgm:pt>
    <dgm:pt modelId="{BBEB8308-D6A0-4791-B8BD-D0A262616713}" type="sibTrans" cxnId="{CEA08471-C348-42ED-8E4B-7B8DA711612B}">
      <dgm:prSet/>
      <dgm:spPr/>
      <dgm:t>
        <a:bodyPr/>
        <a:lstStyle/>
        <a:p>
          <a:endParaRPr lang="es-US"/>
        </a:p>
      </dgm:t>
    </dgm:pt>
    <dgm:pt modelId="{6DA51610-A562-4EDC-A868-AC9DAAAB9CE6}">
      <dgm:prSet phldrT="[Text]" custT="1"/>
      <dgm:spPr/>
      <dgm:t>
        <a:bodyPr/>
        <a:lstStyle/>
        <a:p>
          <a:r>
            <a:rPr lang="en-CA" sz="1000" noProof="0" dirty="0"/>
            <a:t>Check if messages and game-flow are correct.</a:t>
          </a:r>
        </a:p>
      </dgm:t>
    </dgm:pt>
    <dgm:pt modelId="{53092672-4AAD-44DB-9D51-D851AD7F0796}" type="parTrans" cxnId="{48370CF8-01E6-4331-8EDD-FA562743E8E3}">
      <dgm:prSet/>
      <dgm:spPr/>
      <dgm:t>
        <a:bodyPr/>
        <a:lstStyle/>
        <a:p>
          <a:endParaRPr lang="es-US"/>
        </a:p>
      </dgm:t>
    </dgm:pt>
    <dgm:pt modelId="{D92B6B6C-2CA7-4455-8F41-8F36344CCACA}" type="sibTrans" cxnId="{48370CF8-01E6-4331-8EDD-FA562743E8E3}">
      <dgm:prSet/>
      <dgm:spPr/>
      <dgm:t>
        <a:bodyPr/>
        <a:lstStyle/>
        <a:p>
          <a:endParaRPr lang="es-US"/>
        </a:p>
      </dgm:t>
    </dgm:pt>
    <dgm:pt modelId="{9F82A1E9-928B-4BE4-B3CF-CB39151FF9AA}">
      <dgm:prSet phldrT="[Text]" custT="1"/>
      <dgm:spPr/>
      <dgm:t>
        <a:bodyPr/>
        <a:lstStyle/>
        <a:p>
          <a:r>
            <a:rPr lang="en-CA" sz="800" noProof="0" dirty="0"/>
            <a:t>Get TKINTER library and complement with GUI options.</a:t>
          </a:r>
        </a:p>
      </dgm:t>
    </dgm:pt>
    <dgm:pt modelId="{58AF9494-9DC0-450A-BE92-DC02C0A85C49}" type="parTrans" cxnId="{C130762D-8178-4AAE-BBAC-FD83E48E93BE}">
      <dgm:prSet/>
      <dgm:spPr/>
      <dgm:t>
        <a:bodyPr/>
        <a:lstStyle/>
        <a:p>
          <a:endParaRPr lang="es-US"/>
        </a:p>
      </dgm:t>
    </dgm:pt>
    <dgm:pt modelId="{BB315F21-48F2-485F-AF01-13E1F7604636}" type="sibTrans" cxnId="{C130762D-8178-4AAE-BBAC-FD83E48E93BE}">
      <dgm:prSet/>
      <dgm:spPr/>
      <dgm:t>
        <a:bodyPr/>
        <a:lstStyle/>
        <a:p>
          <a:endParaRPr lang="es-US"/>
        </a:p>
      </dgm:t>
    </dgm:pt>
    <dgm:pt modelId="{B0C70E99-F1C6-49C3-AE06-A13B159C69E1}">
      <dgm:prSet phldrT="[Text]" custT="1"/>
      <dgm:spPr/>
      <dgm:t>
        <a:bodyPr/>
        <a:lstStyle/>
        <a:p>
          <a:r>
            <a:rPr lang="en-CA" sz="800" noProof="0" dirty="0"/>
            <a:t>Run tests for the GUI version.</a:t>
          </a:r>
        </a:p>
      </dgm:t>
    </dgm:pt>
    <dgm:pt modelId="{3C95A848-E71E-4CD0-81D6-82310C09DF3E}" type="parTrans" cxnId="{E2C56563-E6CD-41DB-B942-ED0054C3038F}">
      <dgm:prSet/>
      <dgm:spPr/>
      <dgm:t>
        <a:bodyPr/>
        <a:lstStyle/>
        <a:p>
          <a:endParaRPr lang="es-US"/>
        </a:p>
      </dgm:t>
    </dgm:pt>
    <dgm:pt modelId="{FCD21B42-DA16-488C-A117-4A084141A6E9}" type="sibTrans" cxnId="{E2C56563-E6CD-41DB-B942-ED0054C3038F}">
      <dgm:prSet/>
      <dgm:spPr/>
      <dgm:t>
        <a:bodyPr/>
        <a:lstStyle/>
        <a:p>
          <a:endParaRPr lang="es-US"/>
        </a:p>
      </dgm:t>
    </dgm:pt>
    <dgm:pt modelId="{C2C57082-1E91-4AB4-B8FC-AD5E4487C3BB}">
      <dgm:prSet phldrT="[Text]" custT="1"/>
      <dgm:spPr/>
      <dgm:t>
        <a:bodyPr/>
        <a:lstStyle/>
        <a:p>
          <a:r>
            <a:rPr lang="es-CO" sz="800" dirty="0"/>
            <a:t>Refine and </a:t>
          </a:r>
          <a:r>
            <a:rPr lang="en-CA" sz="800" noProof="0" dirty="0"/>
            <a:t>debug</a:t>
          </a:r>
          <a:r>
            <a:rPr lang="es-CO" sz="800" dirty="0"/>
            <a:t>.</a:t>
          </a:r>
          <a:endParaRPr lang="es-US" sz="800" dirty="0"/>
        </a:p>
      </dgm:t>
    </dgm:pt>
    <dgm:pt modelId="{BE61A028-FB64-41D2-82D3-E2F5461F585A}" type="parTrans" cxnId="{BE0D1312-93B2-4AE8-AEC8-8E75BD7B5D8A}">
      <dgm:prSet/>
      <dgm:spPr/>
      <dgm:t>
        <a:bodyPr/>
        <a:lstStyle/>
        <a:p>
          <a:endParaRPr lang="es-US"/>
        </a:p>
      </dgm:t>
    </dgm:pt>
    <dgm:pt modelId="{7A55D51C-9917-4891-963C-82DF450ECD8B}" type="sibTrans" cxnId="{BE0D1312-93B2-4AE8-AEC8-8E75BD7B5D8A}">
      <dgm:prSet/>
      <dgm:spPr/>
      <dgm:t>
        <a:bodyPr/>
        <a:lstStyle/>
        <a:p>
          <a:endParaRPr lang="es-US"/>
        </a:p>
      </dgm:t>
    </dgm:pt>
    <dgm:pt modelId="{0F879B01-40D5-43AD-8AB5-759A3A97CA23}">
      <dgm:prSet phldrT="[Text]" custT="1"/>
      <dgm:spPr/>
      <dgm:t>
        <a:bodyPr/>
        <a:lstStyle/>
        <a:p>
          <a:r>
            <a:rPr lang="en-CA" sz="800" noProof="0" dirty="0"/>
            <a:t>Conceal information to be delivered:</a:t>
          </a:r>
          <a:br>
            <a:rPr lang="en-CA" sz="800" noProof="0" dirty="0"/>
          </a:br>
          <a:r>
            <a:rPr lang="en-CA" sz="800" noProof="0" dirty="0"/>
            <a:t>	1 Jupyter notebook</a:t>
          </a:r>
        </a:p>
      </dgm:t>
    </dgm:pt>
    <dgm:pt modelId="{AB0DB45E-6F92-4B27-9184-083B5402B0E8}" type="parTrans" cxnId="{D2B6B999-8B48-4CA7-A0F4-B58CD3C9163E}">
      <dgm:prSet/>
      <dgm:spPr/>
      <dgm:t>
        <a:bodyPr/>
        <a:lstStyle/>
        <a:p>
          <a:endParaRPr lang="es-US"/>
        </a:p>
      </dgm:t>
    </dgm:pt>
    <dgm:pt modelId="{93F3CDE7-C8FA-4673-A084-F03EC7A45FB9}" type="sibTrans" cxnId="{D2B6B999-8B48-4CA7-A0F4-B58CD3C9163E}">
      <dgm:prSet/>
      <dgm:spPr/>
      <dgm:t>
        <a:bodyPr/>
        <a:lstStyle/>
        <a:p>
          <a:endParaRPr lang="es-US"/>
        </a:p>
      </dgm:t>
    </dgm:pt>
    <dgm:pt modelId="{9FF7D78C-A776-47B0-81CB-DAC0A5B6B1DF}">
      <dgm:prSet phldrT="[Text]" custT="1"/>
      <dgm:spPr/>
      <dgm:t>
        <a:bodyPr/>
        <a:lstStyle/>
        <a:p>
          <a:pPr>
            <a:buNone/>
          </a:pPr>
          <a:r>
            <a:rPr lang="en-CA" sz="800" noProof="0" dirty="0"/>
            <a:t>		2 Flowcharts</a:t>
          </a:r>
        </a:p>
      </dgm:t>
    </dgm:pt>
    <dgm:pt modelId="{5B628B63-2A19-422A-9859-1BEA5B1D2EF6}" type="parTrans" cxnId="{705D735F-5953-4357-B554-3F1002F427ED}">
      <dgm:prSet/>
      <dgm:spPr/>
      <dgm:t>
        <a:bodyPr/>
        <a:lstStyle/>
        <a:p>
          <a:endParaRPr lang="en-CA"/>
        </a:p>
      </dgm:t>
    </dgm:pt>
    <dgm:pt modelId="{24DD08A4-DECF-4D81-A8BA-01C53A048F0A}" type="sibTrans" cxnId="{705D735F-5953-4357-B554-3F1002F427ED}">
      <dgm:prSet/>
      <dgm:spPr/>
      <dgm:t>
        <a:bodyPr/>
        <a:lstStyle/>
        <a:p>
          <a:endParaRPr lang="en-CA"/>
        </a:p>
      </dgm:t>
    </dgm:pt>
    <dgm:pt modelId="{380D8BF0-805F-4527-B4A7-1C4642B2E70E}">
      <dgm:prSet phldrT="[Text]" custT="1"/>
      <dgm:spPr/>
      <dgm:t>
        <a:bodyPr/>
        <a:lstStyle/>
        <a:p>
          <a:pPr>
            <a:buNone/>
          </a:pPr>
          <a:r>
            <a:rPr lang="en-CA" sz="800" noProof="0" dirty="0"/>
            <a:t>		Screenshots (as needed) for GUIs</a:t>
          </a:r>
        </a:p>
      </dgm:t>
    </dgm:pt>
    <dgm:pt modelId="{0B96F0D9-6831-4FE3-8F4C-6D0FC184937A}" type="parTrans" cxnId="{BCBB3143-74FA-484B-B28B-88C4B2BEF8A4}">
      <dgm:prSet/>
      <dgm:spPr/>
      <dgm:t>
        <a:bodyPr/>
        <a:lstStyle/>
        <a:p>
          <a:endParaRPr lang="en-CA"/>
        </a:p>
      </dgm:t>
    </dgm:pt>
    <dgm:pt modelId="{062FD220-659A-4C65-8AD6-5C259689BE02}" type="sibTrans" cxnId="{BCBB3143-74FA-484B-B28B-88C4B2BEF8A4}">
      <dgm:prSet/>
      <dgm:spPr/>
      <dgm:t>
        <a:bodyPr/>
        <a:lstStyle/>
        <a:p>
          <a:endParaRPr lang="en-CA"/>
        </a:p>
      </dgm:t>
    </dgm:pt>
    <dgm:pt modelId="{D61921CB-9E90-4F93-A5B5-28D2F4746EC4}" type="pres">
      <dgm:prSet presAssocID="{C10692B6-A05E-4F21-8399-BC50E7D19968}" presName="linearFlow" presStyleCnt="0">
        <dgm:presLayoutVars>
          <dgm:dir/>
          <dgm:animLvl val="lvl"/>
          <dgm:resizeHandles val="exact"/>
        </dgm:presLayoutVars>
      </dgm:prSet>
      <dgm:spPr/>
    </dgm:pt>
    <dgm:pt modelId="{13434277-F4E9-4CC8-87A2-394C6C794D69}" type="pres">
      <dgm:prSet presAssocID="{3A099ADC-F89A-40D0-A131-EF25681571E8}" presName="composite" presStyleCnt="0"/>
      <dgm:spPr/>
    </dgm:pt>
    <dgm:pt modelId="{9CFD7212-B9DA-4EAD-965E-6B0108E59508}" type="pres">
      <dgm:prSet presAssocID="{3A099ADC-F89A-40D0-A131-EF25681571E8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7B0339B8-3515-4648-BE55-2A314D5F648F}" type="pres">
      <dgm:prSet presAssocID="{3A099ADC-F89A-40D0-A131-EF25681571E8}" presName="descendantText" presStyleLbl="alignAcc1" presStyleIdx="0" presStyleCnt="7">
        <dgm:presLayoutVars>
          <dgm:bulletEnabled val="1"/>
        </dgm:presLayoutVars>
      </dgm:prSet>
      <dgm:spPr/>
    </dgm:pt>
    <dgm:pt modelId="{2977C640-18F1-4C90-BDD9-2A235B99D117}" type="pres">
      <dgm:prSet presAssocID="{05B5D996-4DC0-4FBD-BD25-3C37C7EB3F1C}" presName="sp" presStyleCnt="0"/>
      <dgm:spPr/>
    </dgm:pt>
    <dgm:pt modelId="{F867E262-13AF-4FA1-AC8A-9615FEB21ABB}" type="pres">
      <dgm:prSet presAssocID="{F1C06833-1BFD-4729-BD1A-C85292298AB7}" presName="composite" presStyleCnt="0"/>
      <dgm:spPr/>
    </dgm:pt>
    <dgm:pt modelId="{0DDC0BC1-5D4B-4489-A583-F8D9FF5D746F}" type="pres">
      <dgm:prSet presAssocID="{F1C06833-1BFD-4729-BD1A-C85292298AB7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868FC8F9-8D40-4C68-B7A5-5F409CFF8BCE}" type="pres">
      <dgm:prSet presAssocID="{F1C06833-1BFD-4729-BD1A-C85292298AB7}" presName="descendantText" presStyleLbl="alignAcc1" presStyleIdx="1" presStyleCnt="7">
        <dgm:presLayoutVars>
          <dgm:bulletEnabled val="1"/>
        </dgm:presLayoutVars>
      </dgm:prSet>
      <dgm:spPr/>
    </dgm:pt>
    <dgm:pt modelId="{84E3B81C-CAF1-4476-9810-93E5FF72291D}" type="pres">
      <dgm:prSet presAssocID="{F013359C-8BFD-480E-8CD9-8DE23D1559CA}" presName="sp" presStyleCnt="0"/>
      <dgm:spPr/>
    </dgm:pt>
    <dgm:pt modelId="{3332B253-3C26-4793-B846-B5609C2EAA5A}" type="pres">
      <dgm:prSet presAssocID="{10769A34-C66B-478E-B80C-7364B5FCAE9A}" presName="composite" presStyleCnt="0"/>
      <dgm:spPr/>
    </dgm:pt>
    <dgm:pt modelId="{CF63DF14-39A6-4509-8F7D-8D439FD66B75}" type="pres">
      <dgm:prSet presAssocID="{10769A34-C66B-478E-B80C-7364B5FCAE9A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F4533901-2185-4969-8A29-86CD92A578D6}" type="pres">
      <dgm:prSet presAssocID="{10769A34-C66B-478E-B80C-7364B5FCAE9A}" presName="descendantText" presStyleLbl="alignAcc1" presStyleIdx="2" presStyleCnt="7">
        <dgm:presLayoutVars>
          <dgm:bulletEnabled val="1"/>
        </dgm:presLayoutVars>
      </dgm:prSet>
      <dgm:spPr/>
    </dgm:pt>
    <dgm:pt modelId="{A6F18111-6EA9-4E44-97AD-CAD74643292E}" type="pres">
      <dgm:prSet presAssocID="{EE0CB673-4D7E-4656-90CF-2B391AAF1780}" presName="sp" presStyleCnt="0"/>
      <dgm:spPr/>
    </dgm:pt>
    <dgm:pt modelId="{8DE78E02-68C1-4869-8107-AFDA3E02EDB5}" type="pres">
      <dgm:prSet presAssocID="{827902D6-B2FE-4A70-A0BB-C36791B194FC}" presName="composite" presStyleCnt="0"/>
      <dgm:spPr/>
    </dgm:pt>
    <dgm:pt modelId="{BABDFF0F-EDE3-438B-9751-81E2E6CC7F4F}" type="pres">
      <dgm:prSet presAssocID="{827902D6-B2FE-4A70-A0BB-C36791B194FC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875A1FA1-AD04-433B-9FF3-42C3820B466A}" type="pres">
      <dgm:prSet presAssocID="{827902D6-B2FE-4A70-A0BB-C36791B194FC}" presName="descendantText" presStyleLbl="alignAcc1" presStyleIdx="3" presStyleCnt="7">
        <dgm:presLayoutVars>
          <dgm:bulletEnabled val="1"/>
        </dgm:presLayoutVars>
      </dgm:prSet>
      <dgm:spPr/>
    </dgm:pt>
    <dgm:pt modelId="{786E6DC9-D6A4-499D-A9DC-50A5EAFBEA92}" type="pres">
      <dgm:prSet presAssocID="{2DC38685-F98F-46EC-9E5F-155C0D15748E}" presName="sp" presStyleCnt="0"/>
      <dgm:spPr/>
    </dgm:pt>
    <dgm:pt modelId="{FDF3A38E-2963-406E-89ED-830882C53EC1}" type="pres">
      <dgm:prSet presAssocID="{0BDD1EE0-CD80-45F4-B13F-F1596B6B5F9D}" presName="composite" presStyleCnt="0"/>
      <dgm:spPr/>
    </dgm:pt>
    <dgm:pt modelId="{D147E90F-4833-471D-B0B8-C2DDAC01422E}" type="pres">
      <dgm:prSet presAssocID="{0BDD1EE0-CD80-45F4-B13F-F1596B6B5F9D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2263C2F-B886-4A12-9409-991C6642A518}" type="pres">
      <dgm:prSet presAssocID="{0BDD1EE0-CD80-45F4-B13F-F1596B6B5F9D}" presName="descendantText" presStyleLbl="alignAcc1" presStyleIdx="4" presStyleCnt="7">
        <dgm:presLayoutVars>
          <dgm:bulletEnabled val="1"/>
        </dgm:presLayoutVars>
      </dgm:prSet>
      <dgm:spPr/>
    </dgm:pt>
    <dgm:pt modelId="{83CA5083-283B-4E33-88DA-768E5EDF335C}" type="pres">
      <dgm:prSet presAssocID="{C1292692-0732-4B95-9CB8-3A97B8C79EDA}" presName="sp" presStyleCnt="0"/>
      <dgm:spPr/>
    </dgm:pt>
    <dgm:pt modelId="{BB89EC90-DDC0-4E4B-A659-C50133AE766C}" type="pres">
      <dgm:prSet presAssocID="{A8A457B8-8CFF-42B0-A196-133E6470F477}" presName="composite" presStyleCnt="0"/>
      <dgm:spPr/>
    </dgm:pt>
    <dgm:pt modelId="{B39CBFC0-B94E-4A4D-9897-4F7F1AB6FA76}" type="pres">
      <dgm:prSet presAssocID="{A8A457B8-8CFF-42B0-A196-133E6470F477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052C06A9-F040-4111-96CA-D53102AEB5EA}" type="pres">
      <dgm:prSet presAssocID="{A8A457B8-8CFF-42B0-A196-133E6470F477}" presName="descendantText" presStyleLbl="alignAcc1" presStyleIdx="5" presStyleCnt="7">
        <dgm:presLayoutVars>
          <dgm:bulletEnabled val="1"/>
        </dgm:presLayoutVars>
      </dgm:prSet>
      <dgm:spPr/>
    </dgm:pt>
    <dgm:pt modelId="{A4657AD1-3F09-4CFC-916B-4108ECF52688}" type="pres">
      <dgm:prSet presAssocID="{E5D3ACCB-C29F-45F0-9B54-A0CC54F7C0EC}" presName="sp" presStyleCnt="0"/>
      <dgm:spPr/>
    </dgm:pt>
    <dgm:pt modelId="{169C3A31-D57F-4ACA-BFF5-204E31D54479}" type="pres">
      <dgm:prSet presAssocID="{BAA13602-8892-40C1-80BD-D0F8BC7B4B38}" presName="composite" presStyleCnt="0"/>
      <dgm:spPr/>
    </dgm:pt>
    <dgm:pt modelId="{EF7D92AF-B309-47F7-9C2B-4B00E1EAF443}" type="pres">
      <dgm:prSet presAssocID="{BAA13602-8892-40C1-80BD-D0F8BC7B4B38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01DAED43-69BE-4337-8AB6-EA57A6B0B7A8}" type="pres">
      <dgm:prSet presAssocID="{BAA13602-8892-40C1-80BD-D0F8BC7B4B38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7F7AEE0A-B2D6-4C93-BA17-3DC522D90356}" srcId="{F1C06833-1BFD-4729-BD1A-C85292298AB7}" destId="{6D8D2D4A-C643-4E8E-B510-7C5D7C72CB1B}" srcOrd="1" destOrd="0" parTransId="{BD33CF09-7983-4693-B880-FEFF5F0A5DC6}" sibTransId="{DCFC1540-6787-4FAD-B633-8897C2D0CB91}"/>
    <dgm:cxn modelId="{564D870B-D985-44A0-A5D7-2AE298CAFF6A}" type="presOf" srcId="{3A099ADC-F89A-40D0-A131-EF25681571E8}" destId="{9CFD7212-B9DA-4EAD-965E-6B0108E59508}" srcOrd="0" destOrd="0" presId="urn:microsoft.com/office/officeart/2005/8/layout/chevron2"/>
    <dgm:cxn modelId="{4932290E-ACFF-4016-8074-CC5FF56E3406}" type="presOf" srcId="{A8A457B8-8CFF-42B0-A196-133E6470F477}" destId="{B39CBFC0-B94E-4A4D-9897-4F7F1AB6FA76}" srcOrd="0" destOrd="0" presId="urn:microsoft.com/office/officeart/2005/8/layout/chevron2"/>
    <dgm:cxn modelId="{BE0D1312-93B2-4AE8-AEC8-8E75BD7B5D8A}" srcId="{A8A457B8-8CFF-42B0-A196-133E6470F477}" destId="{C2C57082-1E91-4AB4-B8FC-AD5E4487C3BB}" srcOrd="1" destOrd="0" parTransId="{BE61A028-FB64-41D2-82D3-E2F5461F585A}" sibTransId="{7A55D51C-9917-4891-963C-82DF450ECD8B}"/>
    <dgm:cxn modelId="{1DF70917-F094-4471-BE05-6C0B93B3E0EE}" type="presOf" srcId="{B0C70E99-F1C6-49C3-AE06-A13B159C69E1}" destId="{052C06A9-F040-4111-96CA-D53102AEB5EA}" srcOrd="0" destOrd="0" presId="urn:microsoft.com/office/officeart/2005/8/layout/chevron2"/>
    <dgm:cxn modelId="{38412224-BD89-4732-830C-23565FB7F251}" type="presOf" srcId="{BAA13602-8892-40C1-80BD-D0F8BC7B4B38}" destId="{EF7D92AF-B309-47F7-9C2B-4B00E1EAF443}" srcOrd="0" destOrd="0" presId="urn:microsoft.com/office/officeart/2005/8/layout/chevron2"/>
    <dgm:cxn modelId="{B17BC129-5E58-4254-B25F-622E2AB77C51}" type="presOf" srcId="{C10692B6-A05E-4F21-8399-BC50E7D19968}" destId="{D61921CB-9E90-4F93-A5B5-28D2F4746EC4}" srcOrd="0" destOrd="0" presId="urn:microsoft.com/office/officeart/2005/8/layout/chevron2"/>
    <dgm:cxn modelId="{C130762D-8178-4AAE-BBAC-FD83E48E93BE}" srcId="{0BDD1EE0-CD80-45F4-B13F-F1596B6B5F9D}" destId="{9F82A1E9-928B-4BE4-B3CF-CB39151FF9AA}" srcOrd="0" destOrd="0" parTransId="{58AF9494-9DC0-450A-BE92-DC02C0A85C49}" sibTransId="{BB315F21-48F2-485F-AF01-13E1F7604636}"/>
    <dgm:cxn modelId="{76DABD34-989D-47EE-A7B4-F645BF33F922}" srcId="{C10692B6-A05E-4F21-8399-BC50E7D19968}" destId="{3A099ADC-F89A-40D0-A131-EF25681571E8}" srcOrd="0" destOrd="0" parTransId="{35CB70EB-D1B1-41AE-94B4-3CE5E927E201}" sibTransId="{05B5D996-4DC0-4FBD-BD25-3C37C7EB3F1C}"/>
    <dgm:cxn modelId="{8F1A6439-1A51-45C1-9C6F-4AEED5B3E44C}" type="presOf" srcId="{10769A34-C66B-478E-B80C-7364B5FCAE9A}" destId="{CF63DF14-39A6-4509-8F7D-8D439FD66B75}" srcOrd="0" destOrd="0" presId="urn:microsoft.com/office/officeart/2005/8/layout/chevron2"/>
    <dgm:cxn modelId="{A0D00540-4713-4B39-8008-6C7511CDF261}" type="presOf" srcId="{827902D6-B2FE-4A70-A0BB-C36791B194FC}" destId="{BABDFF0F-EDE3-438B-9751-81E2E6CC7F4F}" srcOrd="0" destOrd="0" presId="urn:microsoft.com/office/officeart/2005/8/layout/chevron2"/>
    <dgm:cxn modelId="{705D735F-5953-4357-B554-3F1002F427ED}" srcId="{0F879B01-40D5-43AD-8AB5-759A3A97CA23}" destId="{9FF7D78C-A776-47B0-81CB-DAC0A5B6B1DF}" srcOrd="0" destOrd="0" parTransId="{5B628B63-2A19-422A-9859-1BEA5B1D2EF6}" sibTransId="{24DD08A4-DECF-4D81-A8BA-01C53A048F0A}"/>
    <dgm:cxn modelId="{B7840961-159A-47BB-844D-95ED41C7936B}" srcId="{3A099ADC-F89A-40D0-A131-EF25681571E8}" destId="{D71AAC3F-C0F6-4DE1-B336-366AD79C5EF5}" srcOrd="0" destOrd="0" parTransId="{6DDF1572-1DD2-42CD-867B-963EB2CBD5E8}" sibTransId="{D9874D50-98CC-49C5-A8DD-3EE676E6B06E}"/>
    <dgm:cxn modelId="{A4B47341-17A1-4F3A-BF41-C8D1746E7A13}" type="presOf" srcId="{380D8BF0-805F-4527-B4A7-1C4642B2E70E}" destId="{01DAED43-69BE-4337-8AB6-EA57A6B0B7A8}" srcOrd="0" destOrd="2" presId="urn:microsoft.com/office/officeart/2005/8/layout/chevron2"/>
    <dgm:cxn modelId="{BCBB3143-74FA-484B-B28B-88C4B2BEF8A4}" srcId="{9FF7D78C-A776-47B0-81CB-DAC0A5B6B1DF}" destId="{380D8BF0-805F-4527-B4A7-1C4642B2E70E}" srcOrd="0" destOrd="0" parTransId="{0B96F0D9-6831-4FE3-8F4C-6D0FC184937A}" sibTransId="{062FD220-659A-4C65-8AD6-5C259689BE02}"/>
    <dgm:cxn modelId="{E2C56563-E6CD-41DB-B942-ED0054C3038F}" srcId="{A8A457B8-8CFF-42B0-A196-133E6470F477}" destId="{B0C70E99-F1C6-49C3-AE06-A13B159C69E1}" srcOrd="0" destOrd="0" parTransId="{3C95A848-E71E-4CD0-81D6-82310C09DF3E}" sibTransId="{FCD21B42-DA16-488C-A117-4A084141A6E9}"/>
    <dgm:cxn modelId="{ACD3D444-1CCE-4F3C-A4BF-1BDF25929253}" type="presOf" srcId="{9F82A1E9-928B-4BE4-B3CF-CB39151FF9AA}" destId="{72263C2F-B886-4A12-9409-991C6642A518}" srcOrd="0" destOrd="0" presId="urn:microsoft.com/office/officeart/2005/8/layout/chevron2"/>
    <dgm:cxn modelId="{2EC65545-AD9A-4096-8237-DA097FE1CDC0}" type="presOf" srcId="{0BDD1EE0-CD80-45F4-B13F-F1596B6B5F9D}" destId="{D147E90F-4833-471D-B0B8-C2DDAC01422E}" srcOrd="0" destOrd="0" presId="urn:microsoft.com/office/officeart/2005/8/layout/chevron2"/>
    <dgm:cxn modelId="{9D626766-F3D9-4BA1-9730-0DE258074475}" type="presOf" srcId="{EE183003-8BF1-4BF9-823E-F0BC910A5C87}" destId="{F4533901-2185-4969-8A29-86CD92A578D6}" srcOrd="0" destOrd="0" presId="urn:microsoft.com/office/officeart/2005/8/layout/chevron2"/>
    <dgm:cxn modelId="{93968546-F73B-4F9D-8DF6-A12D0C84B841}" type="presOf" srcId="{6D8D2D4A-C643-4E8E-B510-7C5D7C72CB1B}" destId="{868FC8F9-8D40-4C68-B7A5-5F409CFF8BCE}" srcOrd="0" destOrd="1" presId="urn:microsoft.com/office/officeart/2005/8/layout/chevron2"/>
    <dgm:cxn modelId="{1E2C1749-7BD7-4D9B-AE9A-C69F9272E1C1}" type="presOf" srcId="{B27EC658-CCCC-4A1F-91B4-04276CD9E0D9}" destId="{868FC8F9-8D40-4C68-B7A5-5F409CFF8BCE}" srcOrd="0" destOrd="0" presId="urn:microsoft.com/office/officeart/2005/8/layout/chevron2"/>
    <dgm:cxn modelId="{9EBE404E-03E4-49FA-9809-2A3CA96CE68E}" type="presOf" srcId="{6DA51610-A562-4EDC-A868-AC9DAAAB9CE6}" destId="{875A1FA1-AD04-433B-9FF3-42C3820B466A}" srcOrd="0" destOrd="0" presId="urn:microsoft.com/office/officeart/2005/8/layout/chevron2"/>
    <dgm:cxn modelId="{94E49870-6586-44D9-8D7E-46997D5ED928}" type="presOf" srcId="{D71AAC3F-C0F6-4DE1-B336-366AD79C5EF5}" destId="{7B0339B8-3515-4648-BE55-2A314D5F648F}" srcOrd="0" destOrd="0" presId="urn:microsoft.com/office/officeart/2005/8/layout/chevron2"/>
    <dgm:cxn modelId="{CEA08471-C348-42ED-8E4B-7B8DA711612B}" srcId="{10769A34-C66B-478E-B80C-7364B5FCAE9A}" destId="{EE183003-8BF1-4BF9-823E-F0BC910A5C87}" srcOrd="0" destOrd="0" parTransId="{72E27B92-0BF5-4911-A612-113049DBE76F}" sibTransId="{BBEB8308-D6A0-4791-B8BD-D0A262616713}"/>
    <dgm:cxn modelId="{8ED1C274-A8BB-41A2-91CB-9D63752C4B1F}" srcId="{C10692B6-A05E-4F21-8399-BC50E7D19968}" destId="{F1C06833-1BFD-4729-BD1A-C85292298AB7}" srcOrd="1" destOrd="0" parTransId="{63F5BCF6-3D1D-4982-B8FC-338C11C5CB7C}" sibTransId="{F013359C-8BFD-480E-8CD9-8DE23D1559CA}"/>
    <dgm:cxn modelId="{541D9979-14A1-4C26-9FE1-1B962286368D}" type="presOf" srcId="{9FF7D78C-A776-47B0-81CB-DAC0A5B6B1DF}" destId="{01DAED43-69BE-4337-8AB6-EA57A6B0B7A8}" srcOrd="0" destOrd="1" presId="urn:microsoft.com/office/officeart/2005/8/layout/chevron2"/>
    <dgm:cxn modelId="{B385BD5A-ACEF-44D9-B32E-1F2D8C3D5C34}" srcId="{F1C06833-1BFD-4729-BD1A-C85292298AB7}" destId="{B27EC658-CCCC-4A1F-91B4-04276CD9E0D9}" srcOrd="0" destOrd="0" parTransId="{07E383C4-71B3-4283-B4A6-2923628892EF}" sibTransId="{5D8F7AA3-1364-445B-B1D6-5E595F4B9602}"/>
    <dgm:cxn modelId="{7D48ED86-3739-48BC-9AED-A75902A1A9D6}" srcId="{C10692B6-A05E-4F21-8399-BC50E7D19968}" destId="{A8A457B8-8CFF-42B0-A196-133E6470F477}" srcOrd="5" destOrd="0" parTransId="{7FA3A175-57F7-43D1-9B59-4C416AC5E26D}" sibTransId="{E5D3ACCB-C29F-45F0-9B54-A0CC54F7C0EC}"/>
    <dgm:cxn modelId="{D2B6B999-8B48-4CA7-A0F4-B58CD3C9163E}" srcId="{BAA13602-8892-40C1-80BD-D0F8BC7B4B38}" destId="{0F879B01-40D5-43AD-8AB5-759A3A97CA23}" srcOrd="0" destOrd="0" parTransId="{AB0DB45E-6F92-4B27-9184-083B5402B0E8}" sibTransId="{93F3CDE7-C8FA-4673-A084-F03EC7A45FB9}"/>
    <dgm:cxn modelId="{2F35ED9C-7D41-4F2F-9FCD-327740C1DD70}" srcId="{C10692B6-A05E-4F21-8399-BC50E7D19968}" destId="{827902D6-B2FE-4A70-A0BB-C36791B194FC}" srcOrd="3" destOrd="0" parTransId="{4143A42A-2855-4797-A280-2BCEBAB1331C}" sibTransId="{2DC38685-F98F-46EC-9E5F-155C0D15748E}"/>
    <dgm:cxn modelId="{178759A0-71D3-4ABE-ADAF-1AE10C80D2DC}" type="presOf" srcId="{413F7448-47C3-4ABD-8300-168F5FBCBE85}" destId="{7B0339B8-3515-4648-BE55-2A314D5F648F}" srcOrd="0" destOrd="1" presId="urn:microsoft.com/office/officeart/2005/8/layout/chevron2"/>
    <dgm:cxn modelId="{C41AA2A1-17E1-487D-94A0-03FD2C1B05EC}" srcId="{C10692B6-A05E-4F21-8399-BC50E7D19968}" destId="{BAA13602-8892-40C1-80BD-D0F8BC7B4B38}" srcOrd="6" destOrd="0" parTransId="{40B3FD26-C7F2-4AC4-8AAD-B81845C1CE8B}" sibTransId="{3E33B7E8-89E2-41EE-840E-A37D04097685}"/>
    <dgm:cxn modelId="{30FB14AF-AAD4-463C-96FF-C774C685A6EC}" type="presOf" srcId="{F1C06833-1BFD-4729-BD1A-C85292298AB7}" destId="{0DDC0BC1-5D4B-4489-A583-F8D9FF5D746F}" srcOrd="0" destOrd="0" presId="urn:microsoft.com/office/officeart/2005/8/layout/chevron2"/>
    <dgm:cxn modelId="{8C1547B4-AACD-4712-9588-83A6EA34F509}" srcId="{3A099ADC-F89A-40D0-A131-EF25681571E8}" destId="{413F7448-47C3-4ABD-8300-168F5FBCBE85}" srcOrd="1" destOrd="0" parTransId="{DC0947BF-2CA8-47D8-AD17-C00B116B368B}" sibTransId="{1E9B56FF-C5B5-44FE-BDFB-0EDA02AA736B}"/>
    <dgm:cxn modelId="{8D3061DC-1579-4002-AE8B-91332B6E4632}" srcId="{C10692B6-A05E-4F21-8399-BC50E7D19968}" destId="{10769A34-C66B-478E-B80C-7364B5FCAE9A}" srcOrd="2" destOrd="0" parTransId="{D11E334C-6E7F-44C7-B5AF-8B341BF43312}" sibTransId="{EE0CB673-4D7E-4656-90CF-2B391AAF1780}"/>
    <dgm:cxn modelId="{6137F3E9-E795-4360-BF40-56C25696D3B3}" type="presOf" srcId="{0F879B01-40D5-43AD-8AB5-759A3A97CA23}" destId="{01DAED43-69BE-4337-8AB6-EA57A6B0B7A8}" srcOrd="0" destOrd="0" presId="urn:microsoft.com/office/officeart/2005/8/layout/chevron2"/>
    <dgm:cxn modelId="{3A9D2EEF-5AB3-4DA6-93E3-0B62015EA646}" srcId="{C10692B6-A05E-4F21-8399-BC50E7D19968}" destId="{0BDD1EE0-CD80-45F4-B13F-F1596B6B5F9D}" srcOrd="4" destOrd="0" parTransId="{D922F8C1-6A92-454B-A9AB-9982D7A4E24C}" sibTransId="{C1292692-0732-4B95-9CB8-3A97B8C79EDA}"/>
    <dgm:cxn modelId="{48370CF8-01E6-4331-8EDD-FA562743E8E3}" srcId="{827902D6-B2FE-4A70-A0BB-C36791B194FC}" destId="{6DA51610-A562-4EDC-A868-AC9DAAAB9CE6}" srcOrd="0" destOrd="0" parTransId="{53092672-4AAD-44DB-9D51-D851AD7F0796}" sibTransId="{D92B6B6C-2CA7-4455-8F41-8F36344CCACA}"/>
    <dgm:cxn modelId="{4DAAD1FC-2E03-4A2F-B46E-3A6D00119B01}" type="presOf" srcId="{C2C57082-1E91-4AB4-B8FC-AD5E4487C3BB}" destId="{052C06A9-F040-4111-96CA-D53102AEB5EA}" srcOrd="0" destOrd="1" presId="urn:microsoft.com/office/officeart/2005/8/layout/chevron2"/>
    <dgm:cxn modelId="{4E0B7872-ECA5-45DA-BD2B-9FA6F71286D5}" type="presParOf" srcId="{D61921CB-9E90-4F93-A5B5-28D2F4746EC4}" destId="{13434277-F4E9-4CC8-87A2-394C6C794D69}" srcOrd="0" destOrd="0" presId="urn:microsoft.com/office/officeart/2005/8/layout/chevron2"/>
    <dgm:cxn modelId="{2457B585-909D-4AB8-A739-5E2132DA3106}" type="presParOf" srcId="{13434277-F4E9-4CC8-87A2-394C6C794D69}" destId="{9CFD7212-B9DA-4EAD-965E-6B0108E59508}" srcOrd="0" destOrd="0" presId="urn:microsoft.com/office/officeart/2005/8/layout/chevron2"/>
    <dgm:cxn modelId="{2F15CB83-0DC3-4D84-AC21-A6B704FD2D12}" type="presParOf" srcId="{13434277-F4E9-4CC8-87A2-394C6C794D69}" destId="{7B0339B8-3515-4648-BE55-2A314D5F648F}" srcOrd="1" destOrd="0" presId="urn:microsoft.com/office/officeart/2005/8/layout/chevron2"/>
    <dgm:cxn modelId="{EB7D967F-E339-480A-A344-6CB306530271}" type="presParOf" srcId="{D61921CB-9E90-4F93-A5B5-28D2F4746EC4}" destId="{2977C640-18F1-4C90-BDD9-2A235B99D117}" srcOrd="1" destOrd="0" presId="urn:microsoft.com/office/officeart/2005/8/layout/chevron2"/>
    <dgm:cxn modelId="{B122E534-FD26-4FEB-B192-94A2EB408652}" type="presParOf" srcId="{D61921CB-9E90-4F93-A5B5-28D2F4746EC4}" destId="{F867E262-13AF-4FA1-AC8A-9615FEB21ABB}" srcOrd="2" destOrd="0" presId="urn:microsoft.com/office/officeart/2005/8/layout/chevron2"/>
    <dgm:cxn modelId="{382D0BCF-93BD-4281-B5BA-D1F4AEC22E79}" type="presParOf" srcId="{F867E262-13AF-4FA1-AC8A-9615FEB21ABB}" destId="{0DDC0BC1-5D4B-4489-A583-F8D9FF5D746F}" srcOrd="0" destOrd="0" presId="urn:microsoft.com/office/officeart/2005/8/layout/chevron2"/>
    <dgm:cxn modelId="{39F7815A-4157-4B9C-80A3-019CBB0AA876}" type="presParOf" srcId="{F867E262-13AF-4FA1-AC8A-9615FEB21ABB}" destId="{868FC8F9-8D40-4C68-B7A5-5F409CFF8BCE}" srcOrd="1" destOrd="0" presId="urn:microsoft.com/office/officeart/2005/8/layout/chevron2"/>
    <dgm:cxn modelId="{4A38F4AA-F077-47B6-BB51-AA2114489CCD}" type="presParOf" srcId="{D61921CB-9E90-4F93-A5B5-28D2F4746EC4}" destId="{84E3B81C-CAF1-4476-9810-93E5FF72291D}" srcOrd="3" destOrd="0" presId="urn:microsoft.com/office/officeart/2005/8/layout/chevron2"/>
    <dgm:cxn modelId="{99BC1CCB-8316-4B19-9AC8-C7E2EEEDF5DB}" type="presParOf" srcId="{D61921CB-9E90-4F93-A5B5-28D2F4746EC4}" destId="{3332B253-3C26-4793-B846-B5609C2EAA5A}" srcOrd="4" destOrd="0" presId="urn:microsoft.com/office/officeart/2005/8/layout/chevron2"/>
    <dgm:cxn modelId="{436ADCB4-739B-4D3A-98EA-8AEB57AB4127}" type="presParOf" srcId="{3332B253-3C26-4793-B846-B5609C2EAA5A}" destId="{CF63DF14-39A6-4509-8F7D-8D439FD66B75}" srcOrd="0" destOrd="0" presId="urn:microsoft.com/office/officeart/2005/8/layout/chevron2"/>
    <dgm:cxn modelId="{E03CEC4E-8A92-46FE-8707-B03B96CD9287}" type="presParOf" srcId="{3332B253-3C26-4793-B846-B5609C2EAA5A}" destId="{F4533901-2185-4969-8A29-86CD92A578D6}" srcOrd="1" destOrd="0" presId="urn:microsoft.com/office/officeart/2005/8/layout/chevron2"/>
    <dgm:cxn modelId="{D2A742A8-04E8-4367-B722-42579A705776}" type="presParOf" srcId="{D61921CB-9E90-4F93-A5B5-28D2F4746EC4}" destId="{A6F18111-6EA9-4E44-97AD-CAD74643292E}" srcOrd="5" destOrd="0" presId="urn:microsoft.com/office/officeart/2005/8/layout/chevron2"/>
    <dgm:cxn modelId="{797F3A95-A637-42E2-842B-28DA678DD45F}" type="presParOf" srcId="{D61921CB-9E90-4F93-A5B5-28D2F4746EC4}" destId="{8DE78E02-68C1-4869-8107-AFDA3E02EDB5}" srcOrd="6" destOrd="0" presId="urn:microsoft.com/office/officeart/2005/8/layout/chevron2"/>
    <dgm:cxn modelId="{1AF99D75-8C48-4C17-BEA1-B80E6F59A938}" type="presParOf" srcId="{8DE78E02-68C1-4869-8107-AFDA3E02EDB5}" destId="{BABDFF0F-EDE3-438B-9751-81E2E6CC7F4F}" srcOrd="0" destOrd="0" presId="urn:microsoft.com/office/officeart/2005/8/layout/chevron2"/>
    <dgm:cxn modelId="{F9BA79D3-2C50-40EC-A80E-C2280E77D6A3}" type="presParOf" srcId="{8DE78E02-68C1-4869-8107-AFDA3E02EDB5}" destId="{875A1FA1-AD04-433B-9FF3-42C3820B466A}" srcOrd="1" destOrd="0" presId="urn:microsoft.com/office/officeart/2005/8/layout/chevron2"/>
    <dgm:cxn modelId="{D4B7C90B-93E9-4A87-874B-6D1750C5E814}" type="presParOf" srcId="{D61921CB-9E90-4F93-A5B5-28D2F4746EC4}" destId="{786E6DC9-D6A4-499D-A9DC-50A5EAFBEA92}" srcOrd="7" destOrd="0" presId="urn:microsoft.com/office/officeart/2005/8/layout/chevron2"/>
    <dgm:cxn modelId="{A4ADB094-5782-4DA9-BCC4-31C1EDDFCDEE}" type="presParOf" srcId="{D61921CB-9E90-4F93-A5B5-28D2F4746EC4}" destId="{FDF3A38E-2963-406E-89ED-830882C53EC1}" srcOrd="8" destOrd="0" presId="urn:microsoft.com/office/officeart/2005/8/layout/chevron2"/>
    <dgm:cxn modelId="{D6F6B8C5-84EE-4D18-95DE-AF7C85114FD7}" type="presParOf" srcId="{FDF3A38E-2963-406E-89ED-830882C53EC1}" destId="{D147E90F-4833-471D-B0B8-C2DDAC01422E}" srcOrd="0" destOrd="0" presId="urn:microsoft.com/office/officeart/2005/8/layout/chevron2"/>
    <dgm:cxn modelId="{BC1A60CF-5F7B-4726-B20D-2C019F39954E}" type="presParOf" srcId="{FDF3A38E-2963-406E-89ED-830882C53EC1}" destId="{72263C2F-B886-4A12-9409-991C6642A518}" srcOrd="1" destOrd="0" presId="urn:microsoft.com/office/officeart/2005/8/layout/chevron2"/>
    <dgm:cxn modelId="{9D5CD6C8-9B83-4CDD-A6F0-4752935F750E}" type="presParOf" srcId="{D61921CB-9E90-4F93-A5B5-28D2F4746EC4}" destId="{83CA5083-283B-4E33-88DA-768E5EDF335C}" srcOrd="9" destOrd="0" presId="urn:microsoft.com/office/officeart/2005/8/layout/chevron2"/>
    <dgm:cxn modelId="{0A034E9C-CC18-4B37-8FBE-9F929110076D}" type="presParOf" srcId="{D61921CB-9E90-4F93-A5B5-28D2F4746EC4}" destId="{BB89EC90-DDC0-4E4B-A659-C50133AE766C}" srcOrd="10" destOrd="0" presId="urn:microsoft.com/office/officeart/2005/8/layout/chevron2"/>
    <dgm:cxn modelId="{A68015EB-D848-4E7E-8286-FA565E8B0332}" type="presParOf" srcId="{BB89EC90-DDC0-4E4B-A659-C50133AE766C}" destId="{B39CBFC0-B94E-4A4D-9897-4F7F1AB6FA76}" srcOrd="0" destOrd="0" presId="urn:microsoft.com/office/officeart/2005/8/layout/chevron2"/>
    <dgm:cxn modelId="{FC0064F9-4F7C-412C-9421-4D917D9CE2A6}" type="presParOf" srcId="{BB89EC90-DDC0-4E4B-A659-C50133AE766C}" destId="{052C06A9-F040-4111-96CA-D53102AEB5EA}" srcOrd="1" destOrd="0" presId="urn:microsoft.com/office/officeart/2005/8/layout/chevron2"/>
    <dgm:cxn modelId="{04E391FC-5EB5-40D3-86B9-D61D5C49B2FF}" type="presParOf" srcId="{D61921CB-9E90-4F93-A5B5-28D2F4746EC4}" destId="{A4657AD1-3F09-4CFC-916B-4108ECF52688}" srcOrd="11" destOrd="0" presId="urn:microsoft.com/office/officeart/2005/8/layout/chevron2"/>
    <dgm:cxn modelId="{9F249091-AF5D-4509-8DB1-58445CECD2A3}" type="presParOf" srcId="{D61921CB-9E90-4F93-A5B5-28D2F4746EC4}" destId="{169C3A31-D57F-4ACA-BFF5-204E31D54479}" srcOrd="12" destOrd="0" presId="urn:microsoft.com/office/officeart/2005/8/layout/chevron2"/>
    <dgm:cxn modelId="{A23A6A7B-BB54-4AC5-9A88-E45DF12CB425}" type="presParOf" srcId="{169C3A31-D57F-4ACA-BFF5-204E31D54479}" destId="{EF7D92AF-B309-47F7-9C2B-4B00E1EAF443}" srcOrd="0" destOrd="0" presId="urn:microsoft.com/office/officeart/2005/8/layout/chevron2"/>
    <dgm:cxn modelId="{7E88D9C2-6483-4019-807F-79AE77A8DB3A}" type="presParOf" srcId="{169C3A31-D57F-4ACA-BFF5-204E31D54479}" destId="{01DAED43-69BE-4337-8AB6-EA57A6B0B7A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D7212-B9DA-4EAD-965E-6B0108E59508}">
      <dsp:nvSpPr>
        <dsp:cNvPr id="0" name=""/>
        <dsp:cNvSpPr/>
      </dsp:nvSpPr>
      <dsp:spPr>
        <a:xfrm rot="5400000">
          <a:off x="-156352" y="164318"/>
          <a:ext cx="1042352" cy="72964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1" i="0" kern="1200" noProof="0" dirty="0"/>
            <a:t>Define the Game Rules</a:t>
          </a:r>
          <a:endParaRPr lang="en-CA" sz="1000" kern="1200" noProof="0" dirty="0"/>
        </a:p>
      </dsp:txBody>
      <dsp:txXfrm rot="-5400000">
        <a:off x="1" y="372788"/>
        <a:ext cx="729646" cy="312706"/>
      </dsp:txXfrm>
    </dsp:sp>
    <dsp:sp modelId="{7B0339B8-3515-4648-BE55-2A314D5F648F}">
      <dsp:nvSpPr>
        <dsp:cNvPr id="0" name=""/>
        <dsp:cNvSpPr/>
      </dsp:nvSpPr>
      <dsp:spPr>
        <a:xfrm rot="5400000">
          <a:off x="2610509" y="-1872897"/>
          <a:ext cx="677528" cy="44392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noProof="0" dirty="0"/>
            <a:t>Guessing </a:t>
          </a:r>
          <a:r>
            <a:rPr lang="en-CA" sz="1100" kern="1200" noProof="0" dirty="0"/>
            <a:t>number</a:t>
          </a:r>
          <a:r>
            <a:rPr lang="en-CA" sz="1000" kern="1200" noProof="0" dirty="0"/>
            <a:t> game.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noProof="0" dirty="0"/>
            <a:t>The only player has 5 chances to guess a number</a:t>
          </a:r>
          <a:r>
            <a:rPr lang="en-CA" sz="800" kern="1200" noProof="0" dirty="0"/>
            <a:t>.</a:t>
          </a:r>
        </a:p>
      </dsp:txBody>
      <dsp:txXfrm rot="-5400000">
        <a:off x="729646" y="41040"/>
        <a:ext cx="4406180" cy="611380"/>
      </dsp:txXfrm>
    </dsp:sp>
    <dsp:sp modelId="{0DDC0BC1-5D4B-4489-A583-F8D9FF5D746F}">
      <dsp:nvSpPr>
        <dsp:cNvPr id="0" name=""/>
        <dsp:cNvSpPr/>
      </dsp:nvSpPr>
      <dsp:spPr>
        <a:xfrm rot="5400000">
          <a:off x="-156352" y="1116650"/>
          <a:ext cx="1042352" cy="729646"/>
        </a:xfrm>
        <a:prstGeom prst="chevron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accent5">
              <a:hueOff val="-2025358"/>
              <a:satOff val="-138"/>
              <a:lumOff val="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800" b="1" i="0" kern="1200" dirty="0"/>
            <a:t>Plan </a:t>
          </a:r>
          <a:r>
            <a:rPr lang="en-CA" sz="800" b="1" i="0" kern="1200" noProof="0" dirty="0"/>
            <a:t>the</a:t>
          </a:r>
          <a:r>
            <a:rPr lang="es-US" sz="800" b="1" i="0" kern="1200" dirty="0"/>
            <a:t> Project.</a:t>
          </a:r>
          <a:endParaRPr lang="es-US" sz="800" kern="1200" dirty="0"/>
        </a:p>
      </dsp:txBody>
      <dsp:txXfrm rot="-5400000">
        <a:off x="1" y="1325120"/>
        <a:ext cx="729646" cy="312706"/>
      </dsp:txXfrm>
    </dsp:sp>
    <dsp:sp modelId="{868FC8F9-8D40-4C68-B7A5-5F409CFF8BCE}">
      <dsp:nvSpPr>
        <dsp:cNvPr id="0" name=""/>
        <dsp:cNvSpPr/>
      </dsp:nvSpPr>
      <dsp:spPr>
        <a:xfrm rot="5400000">
          <a:off x="2610509" y="-920565"/>
          <a:ext cx="677528" cy="44392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2025358"/>
              <a:satOff val="-138"/>
              <a:lumOff val="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kern="1200" dirty="0"/>
            <a:t>1. </a:t>
          </a:r>
          <a:r>
            <a:rPr lang="en-CA" sz="1000" kern="1200" noProof="0" dirty="0"/>
            <a:t>Create</a:t>
          </a:r>
          <a:r>
            <a:rPr lang="es-CO" sz="1000" kern="1200" dirty="0"/>
            <a:t> simple versión, no GUI.</a:t>
          </a:r>
          <a:endParaRPr lang="es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kern="1200" dirty="0"/>
            <a:t>2. </a:t>
          </a:r>
          <a:r>
            <a:rPr lang="en-CA" sz="1000" kern="1200" noProof="0" dirty="0"/>
            <a:t>If</a:t>
          </a:r>
          <a:r>
            <a:rPr lang="es-CO" sz="1000" kern="1200" dirty="0"/>
            <a:t> </a:t>
          </a:r>
          <a:r>
            <a:rPr lang="en-CA" sz="1000" kern="1200" noProof="0" dirty="0"/>
            <a:t>simple</a:t>
          </a:r>
          <a:r>
            <a:rPr lang="es-CO" sz="1000" kern="1200" dirty="0"/>
            <a:t> versión Works, </a:t>
          </a:r>
          <a:r>
            <a:rPr lang="en-CA" sz="1000" kern="1200" noProof="0" dirty="0"/>
            <a:t>then</a:t>
          </a:r>
          <a:r>
            <a:rPr lang="es-CO" sz="1000" kern="1200" dirty="0"/>
            <a:t> try </a:t>
          </a:r>
          <a:r>
            <a:rPr lang="en-CA" sz="1000" kern="1200" noProof="0" dirty="0"/>
            <a:t>with</a:t>
          </a:r>
          <a:r>
            <a:rPr lang="es-CO" sz="1000" kern="1200" dirty="0"/>
            <a:t> GUI</a:t>
          </a:r>
          <a:endParaRPr lang="es-US" sz="1000" kern="1200" dirty="0"/>
        </a:p>
      </dsp:txBody>
      <dsp:txXfrm rot="-5400000">
        <a:off x="729646" y="993372"/>
        <a:ext cx="4406180" cy="611380"/>
      </dsp:txXfrm>
    </dsp:sp>
    <dsp:sp modelId="{CF63DF14-39A6-4509-8F7D-8D439FD66B75}">
      <dsp:nvSpPr>
        <dsp:cNvPr id="0" name=""/>
        <dsp:cNvSpPr/>
      </dsp:nvSpPr>
      <dsp:spPr>
        <a:xfrm rot="5400000">
          <a:off x="-156352" y="2068982"/>
          <a:ext cx="1042352" cy="729646"/>
        </a:xfrm>
        <a:prstGeom prst="chevron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1" i="0" kern="1200" noProof="0" dirty="0"/>
            <a:t>Define the Game Logic:</a:t>
          </a:r>
          <a:endParaRPr lang="en-CA" sz="800" kern="1200" noProof="0" dirty="0"/>
        </a:p>
      </dsp:txBody>
      <dsp:txXfrm rot="-5400000">
        <a:off x="1" y="2277452"/>
        <a:ext cx="729646" cy="312706"/>
      </dsp:txXfrm>
    </dsp:sp>
    <dsp:sp modelId="{F4533901-2185-4969-8A29-86CD92A578D6}">
      <dsp:nvSpPr>
        <dsp:cNvPr id="0" name=""/>
        <dsp:cNvSpPr/>
      </dsp:nvSpPr>
      <dsp:spPr>
        <a:xfrm rot="5400000">
          <a:off x="2610509" y="31766"/>
          <a:ext cx="677528" cy="44392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 noProof="0" dirty="0"/>
            <a:t>If the number typed by the user has a difference of over 15 to the </a:t>
          </a:r>
          <a:br>
            <a:rPr lang="en-CA" sz="900" kern="1200" noProof="0" dirty="0"/>
          </a:br>
          <a:r>
            <a:rPr lang="en-CA" sz="900" kern="1200" noProof="0" dirty="0"/>
            <a:t>“mystery” number, a prompt indicating they are far from it. But if the difference between the input and the “mystery” number is below to 15, then it would say they are close. </a:t>
          </a:r>
        </a:p>
      </dsp:txBody>
      <dsp:txXfrm rot="-5400000">
        <a:off x="729646" y="1945703"/>
        <a:ext cx="4406180" cy="611380"/>
      </dsp:txXfrm>
    </dsp:sp>
    <dsp:sp modelId="{BABDFF0F-EDE3-438B-9751-81E2E6CC7F4F}">
      <dsp:nvSpPr>
        <dsp:cNvPr id="0" name=""/>
        <dsp:cNvSpPr/>
      </dsp:nvSpPr>
      <dsp:spPr>
        <a:xfrm rot="5400000">
          <a:off x="-156352" y="3021313"/>
          <a:ext cx="1042352" cy="729646"/>
        </a:xfrm>
        <a:prstGeom prst="chevron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1" i="0" kern="1200" noProof="0" dirty="0"/>
            <a:t>Test the Game Logic</a:t>
          </a:r>
          <a:endParaRPr lang="en-CA" sz="800" kern="1200" noProof="0" dirty="0"/>
        </a:p>
      </dsp:txBody>
      <dsp:txXfrm rot="-5400000">
        <a:off x="1" y="3229783"/>
        <a:ext cx="729646" cy="312706"/>
      </dsp:txXfrm>
    </dsp:sp>
    <dsp:sp modelId="{875A1FA1-AD04-433B-9FF3-42C3820B466A}">
      <dsp:nvSpPr>
        <dsp:cNvPr id="0" name=""/>
        <dsp:cNvSpPr/>
      </dsp:nvSpPr>
      <dsp:spPr>
        <a:xfrm rot="5400000">
          <a:off x="2610509" y="984098"/>
          <a:ext cx="677528" cy="44392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noProof="0" dirty="0"/>
            <a:t>Check if messages and game-flow are correct.</a:t>
          </a:r>
        </a:p>
      </dsp:txBody>
      <dsp:txXfrm rot="-5400000">
        <a:off x="729646" y="2898035"/>
        <a:ext cx="4406180" cy="611380"/>
      </dsp:txXfrm>
    </dsp:sp>
    <dsp:sp modelId="{D147E90F-4833-471D-B0B8-C2DDAC01422E}">
      <dsp:nvSpPr>
        <dsp:cNvPr id="0" name=""/>
        <dsp:cNvSpPr/>
      </dsp:nvSpPr>
      <dsp:spPr>
        <a:xfrm rot="5400000">
          <a:off x="-156352" y="3973645"/>
          <a:ext cx="1042352" cy="729646"/>
        </a:xfrm>
        <a:prstGeom prst="chevron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1" i="0" kern="1200" dirty="0"/>
            <a:t>Implement the GUI (if desired)</a:t>
          </a:r>
          <a:endParaRPr lang="es-US" sz="800" kern="1200" dirty="0"/>
        </a:p>
      </dsp:txBody>
      <dsp:txXfrm rot="-5400000">
        <a:off x="1" y="4182115"/>
        <a:ext cx="729646" cy="312706"/>
      </dsp:txXfrm>
    </dsp:sp>
    <dsp:sp modelId="{72263C2F-B886-4A12-9409-991C6642A518}">
      <dsp:nvSpPr>
        <dsp:cNvPr id="0" name=""/>
        <dsp:cNvSpPr/>
      </dsp:nvSpPr>
      <dsp:spPr>
        <a:xfrm rot="5400000">
          <a:off x="2610509" y="1936429"/>
          <a:ext cx="677528" cy="44392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noProof="0" dirty="0"/>
            <a:t>Get TKINTER library and complement with GUI options.</a:t>
          </a:r>
        </a:p>
      </dsp:txBody>
      <dsp:txXfrm rot="-5400000">
        <a:off x="729646" y="3850366"/>
        <a:ext cx="4406180" cy="611380"/>
      </dsp:txXfrm>
    </dsp:sp>
    <dsp:sp modelId="{B39CBFC0-B94E-4A4D-9897-4F7F1AB6FA76}">
      <dsp:nvSpPr>
        <dsp:cNvPr id="0" name=""/>
        <dsp:cNvSpPr/>
      </dsp:nvSpPr>
      <dsp:spPr>
        <a:xfrm rot="5400000">
          <a:off x="-156352" y="4925977"/>
          <a:ext cx="1042352" cy="729646"/>
        </a:xfrm>
        <a:prstGeom prst="chevron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accent5">
              <a:hueOff val="-10126791"/>
              <a:satOff val="-688"/>
              <a:lumOff val="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1" i="0" kern="1200" noProof="0" dirty="0"/>
            <a:t>Test the GUI.</a:t>
          </a:r>
          <a:endParaRPr lang="en-CA" sz="800" kern="1200" noProof="0" dirty="0"/>
        </a:p>
      </dsp:txBody>
      <dsp:txXfrm rot="-5400000">
        <a:off x="1" y="5134447"/>
        <a:ext cx="729646" cy="312706"/>
      </dsp:txXfrm>
    </dsp:sp>
    <dsp:sp modelId="{052C06A9-F040-4111-96CA-D53102AEB5EA}">
      <dsp:nvSpPr>
        <dsp:cNvPr id="0" name=""/>
        <dsp:cNvSpPr/>
      </dsp:nvSpPr>
      <dsp:spPr>
        <a:xfrm rot="5400000">
          <a:off x="2610509" y="2888761"/>
          <a:ext cx="677528" cy="44392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0126791"/>
              <a:satOff val="-688"/>
              <a:lumOff val="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noProof="0" dirty="0"/>
            <a:t>Run tests for the GUI version.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800" kern="1200" dirty="0"/>
            <a:t>Refine and </a:t>
          </a:r>
          <a:r>
            <a:rPr lang="en-CA" sz="800" kern="1200" noProof="0" dirty="0"/>
            <a:t>debug</a:t>
          </a:r>
          <a:r>
            <a:rPr lang="es-CO" sz="800" kern="1200" dirty="0"/>
            <a:t>.</a:t>
          </a:r>
          <a:endParaRPr lang="es-US" sz="800" kern="1200" dirty="0"/>
        </a:p>
      </dsp:txBody>
      <dsp:txXfrm rot="-5400000">
        <a:off x="729646" y="4802698"/>
        <a:ext cx="4406180" cy="611380"/>
      </dsp:txXfrm>
    </dsp:sp>
    <dsp:sp modelId="{EF7D92AF-B309-47F7-9C2B-4B00E1EAF443}">
      <dsp:nvSpPr>
        <dsp:cNvPr id="0" name=""/>
        <dsp:cNvSpPr/>
      </dsp:nvSpPr>
      <dsp:spPr>
        <a:xfrm rot="5400000">
          <a:off x="-156352" y="5878308"/>
          <a:ext cx="1042352" cy="729646"/>
        </a:xfrm>
        <a:prstGeom prst="chevron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1" i="0" kern="1200" noProof="0" dirty="0"/>
            <a:t>Prepare written Doc for deliverable</a:t>
          </a:r>
          <a:endParaRPr lang="en-CA" sz="800" kern="1200" noProof="0" dirty="0"/>
        </a:p>
      </dsp:txBody>
      <dsp:txXfrm rot="-5400000">
        <a:off x="1" y="6086778"/>
        <a:ext cx="729646" cy="312706"/>
      </dsp:txXfrm>
    </dsp:sp>
    <dsp:sp modelId="{01DAED43-69BE-4337-8AB6-EA57A6B0B7A8}">
      <dsp:nvSpPr>
        <dsp:cNvPr id="0" name=""/>
        <dsp:cNvSpPr/>
      </dsp:nvSpPr>
      <dsp:spPr>
        <a:xfrm rot="5400000">
          <a:off x="2610331" y="3841271"/>
          <a:ext cx="677885" cy="44392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800" kern="1200" noProof="0" dirty="0"/>
            <a:t>Conceal information to be delivered:</a:t>
          </a:r>
          <a:br>
            <a:rPr lang="en-CA" sz="800" kern="1200" noProof="0" dirty="0"/>
          </a:br>
          <a:r>
            <a:rPr lang="en-CA" sz="800" kern="1200" noProof="0" dirty="0"/>
            <a:t>	1 Jupyter notebook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800" kern="1200" noProof="0" dirty="0"/>
            <a:t>		2 Flowcharts</a:t>
          </a:r>
        </a:p>
        <a:p>
          <a:pPr marL="171450" lvl="3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800" kern="1200" noProof="0" dirty="0"/>
            <a:t>		Screenshots (as needed) for GUIs</a:t>
          </a:r>
        </a:p>
      </dsp:txBody>
      <dsp:txXfrm rot="-5400000">
        <a:off x="729647" y="5755047"/>
        <a:ext cx="4406162" cy="611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2C7-5A4E-4C17-8042-C6E814121683}" type="datetimeFigureOut">
              <a:rPr lang="es-US" smtClean="0"/>
              <a:t>4/13/2024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C61B-91DC-485A-A954-680240FE54E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9895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2C7-5A4E-4C17-8042-C6E814121683}" type="datetimeFigureOut">
              <a:rPr lang="es-US" smtClean="0"/>
              <a:t>4/13/2024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C61B-91DC-485A-A954-680240FE54E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2034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2C7-5A4E-4C17-8042-C6E814121683}" type="datetimeFigureOut">
              <a:rPr lang="es-US" smtClean="0"/>
              <a:t>4/13/2024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C61B-91DC-485A-A954-680240FE54E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0585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2C7-5A4E-4C17-8042-C6E814121683}" type="datetimeFigureOut">
              <a:rPr lang="es-US" smtClean="0"/>
              <a:t>4/13/2024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C61B-91DC-485A-A954-680240FE54E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7941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2C7-5A4E-4C17-8042-C6E814121683}" type="datetimeFigureOut">
              <a:rPr lang="es-US" smtClean="0"/>
              <a:t>4/13/2024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C61B-91DC-485A-A954-680240FE54E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933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2C7-5A4E-4C17-8042-C6E814121683}" type="datetimeFigureOut">
              <a:rPr lang="es-US" smtClean="0"/>
              <a:t>4/13/2024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C61B-91DC-485A-A954-680240FE54E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4368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2C7-5A4E-4C17-8042-C6E814121683}" type="datetimeFigureOut">
              <a:rPr lang="es-US" smtClean="0"/>
              <a:t>4/13/2024</a:t>
            </a:fld>
            <a:endParaRPr lang="es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C61B-91DC-485A-A954-680240FE54E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7330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2C7-5A4E-4C17-8042-C6E814121683}" type="datetimeFigureOut">
              <a:rPr lang="es-US" smtClean="0"/>
              <a:t>4/13/2024</a:t>
            </a:fld>
            <a:endParaRPr lang="es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C61B-91DC-485A-A954-680240FE54E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5905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2C7-5A4E-4C17-8042-C6E814121683}" type="datetimeFigureOut">
              <a:rPr lang="es-US" smtClean="0"/>
              <a:t>4/13/2024</a:t>
            </a:fld>
            <a:endParaRPr lang="es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C61B-91DC-485A-A954-680240FE54E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410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2C7-5A4E-4C17-8042-C6E814121683}" type="datetimeFigureOut">
              <a:rPr lang="es-US" smtClean="0"/>
              <a:t>4/13/2024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C61B-91DC-485A-A954-680240FE54E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8239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52C7-5A4E-4C17-8042-C6E814121683}" type="datetimeFigureOut">
              <a:rPr lang="es-US" smtClean="0"/>
              <a:t>4/13/2024</a:t>
            </a:fld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AC61B-91DC-485A-A954-680240FE54E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6400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A52C7-5A4E-4C17-8042-C6E814121683}" type="datetimeFigureOut">
              <a:rPr lang="es-US" smtClean="0"/>
              <a:t>4/13/2024</a:t>
            </a:fld>
            <a:endParaRPr lang="es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AC61B-91DC-485A-A954-680240FE54EE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0362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E7F714-567E-59B1-84F0-E8932B8146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278509"/>
              </p:ext>
            </p:extLst>
          </p:nvPr>
        </p:nvGraphicFramePr>
        <p:xfrm>
          <a:off x="844549" y="2037291"/>
          <a:ext cx="5168901" cy="677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F8B6F06-A47D-6ABF-44AC-51B3598EAC4D}"/>
              </a:ext>
            </a:extLst>
          </p:cNvPr>
          <p:cNvSpPr txBox="1"/>
          <p:nvPr/>
        </p:nvSpPr>
        <p:spPr>
          <a:xfrm>
            <a:off x="1498600" y="558800"/>
            <a:ext cx="494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Group 7</a:t>
            </a:r>
          </a:p>
          <a:p>
            <a:r>
              <a:rPr lang="en-CA" b="1" dirty="0"/>
              <a:t>Project Option: “Project 5”</a:t>
            </a:r>
          </a:p>
          <a:p>
            <a:r>
              <a:rPr lang="en-CA" b="1" u="sng" dirty="0"/>
              <a:t>Guessing-Number Game</a:t>
            </a:r>
          </a:p>
          <a:p>
            <a:r>
              <a:rPr lang="en-CA" b="1" u="sng" dirty="0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284470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189</Words>
  <Application>Microsoft Office PowerPoint</Application>
  <PresentationFormat>Letter Paper (8.5x11 in)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Maria Terán Llanos</dc:creator>
  <cp:lastModifiedBy>Ana Maria Terán Llanos</cp:lastModifiedBy>
  <cp:revision>3</cp:revision>
  <dcterms:created xsi:type="dcterms:W3CDTF">2024-04-13T00:46:06Z</dcterms:created>
  <dcterms:modified xsi:type="dcterms:W3CDTF">2024-04-13T15:18:57Z</dcterms:modified>
</cp:coreProperties>
</file>