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1eb5a4d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1eb5a4d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1eb5a4d7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1eb5a4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1eb5a4d7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1eb5a4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1eb5a4d7_2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1eb5a4d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1eb5a4d7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1eb5a4d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ro-football-reference.com" TargetMode="External"/><Relationship Id="rId4" Type="http://schemas.openxmlformats.org/officeDocument/2006/relationships/hyperlink" Target="https://www.findlatitudeandlongitude.com/" TargetMode="External"/><Relationship Id="rId5" Type="http://schemas.openxmlformats.org/officeDocument/2006/relationships/hyperlink" Target="https://elevation.maplogs.com/" TargetMode="External"/><Relationship Id="rId6" Type="http://schemas.openxmlformats.org/officeDocument/2006/relationships/hyperlink" Target="http://www.nflweather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Home-Field Advantage in the NFL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Cepehr Alizadeh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Harrison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 Lolic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Anoop Nath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320250" y="7518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Any Questions?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320250" y="7518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Our Research Question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903925" y="2701250"/>
            <a:ext cx="75447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Does the home team really do better on average? If so, why?</a:t>
            </a:r>
            <a:endParaRPr sz="3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Historically, home teams have </a:t>
            </a:r>
            <a:r>
              <a:rPr lang="en"/>
              <a:t>undoubtedly</a:t>
            </a:r>
            <a:r>
              <a:rPr lang="en"/>
              <a:t> enjoyed an advantage over away teams in the NFL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advantage has fluctuated over time in our study period (2000 - 2020)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most recent two seasons (2019 and 2020), the advantage has virtually disappeared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field advantage varies considerably by team, from almost zero points to more than 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 the variables we used to predict home-field advantage, none were </a:t>
            </a:r>
            <a:r>
              <a:rPr lang="en"/>
              <a:t>statistically</a:t>
            </a:r>
            <a:r>
              <a:rPr lang="en"/>
              <a:t> significant at the 95% confidence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Distance between home and away team stadiums came closest to being 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research is needed to determine the cause of home-field advantage and why it has declined over time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40300" y="1195200"/>
            <a:ext cx="1677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Sources 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48825" y="1842125"/>
            <a:ext cx="41637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game data from 2000 to 2020 came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www.pro-football-reference.com</a:t>
            </a:r>
            <a:r>
              <a:rPr lang="en" sz="1400"/>
              <a:t>, a popular repository of NFL statistics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created a web scraper to gather the data from Pro Football Reference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Geographical data came from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https://www.findlatitudeandlongitude.com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https://elevation.maplogs.com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Weather data came from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www.nflweather.com</a:t>
            </a:r>
            <a:r>
              <a:rPr lang="en" sz="1400"/>
              <a:t> </a:t>
            </a:r>
            <a:endParaRPr sz="1400"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Cleaning and Organizing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4773150" y="1887875"/>
            <a:ext cx="39858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merged the various data </a:t>
            </a:r>
            <a:r>
              <a:rPr lang="en" sz="1400"/>
              <a:t>sources</a:t>
            </a:r>
            <a:r>
              <a:rPr lang="en" sz="1400"/>
              <a:t> using common keys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split the data into separate columns as necessary to facilitate the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ensured that all data was consistent, </a:t>
            </a:r>
            <a:r>
              <a:rPr lang="en" sz="1400"/>
              <a:t>especially</a:t>
            </a:r>
            <a:r>
              <a:rPr lang="en" sz="1400"/>
              <a:t> for teams that changed their names or home cities in the previous 20 years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Long-Term Picture</a:t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281725" y="1177350"/>
            <a:ext cx="4642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Home-Field Advantage Is Real…</a:t>
            </a:r>
            <a:r>
              <a:rPr lang="en" sz="2400">
                <a:solidFill>
                  <a:schemeClr val="accent5"/>
                </a:solidFill>
              </a:rPr>
              <a:t> 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5042600" y="1177350"/>
            <a:ext cx="210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…But Declining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" y="1854150"/>
            <a:ext cx="4355121" cy="30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21" y="1849300"/>
            <a:ext cx="4267203" cy="29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By Team Over Time</a:t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357925" y="948750"/>
            <a:ext cx="5361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Not All Home Fields Are Equal, Or Consistent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77950"/>
            <a:ext cx="4378250" cy="29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811875"/>
            <a:ext cx="4378250" cy="290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Traveled Is A Possible Explanation</a:t>
            </a:r>
            <a:endParaRPr/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387900" y="941450"/>
            <a:ext cx="6040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Away Teams May Be More Tired And Less Focused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" y="1778775"/>
            <a:ext cx="4192900" cy="2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429" y="1849913"/>
            <a:ext cx="4057819" cy="2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Offers Few Answers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388400" y="1106000"/>
            <a:ext cx="81621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every regression we ran, the intercept (base home-field advantage) was highly significant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other variables were not: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Distance of home vs. away stadium had a slope of .00051 and a p-value of 0.0867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Altitude and altitude differences did not seem to matter much (very high p-values)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Neither temperature nor wind-speed mattered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Fog seemed to favor the </a:t>
            </a:r>
            <a:r>
              <a:rPr i="1" lang="en" sz="1400"/>
              <a:t>away</a:t>
            </a:r>
            <a:r>
              <a:rPr lang="en" sz="1400"/>
              <a:t> team (p-value of 0.0167), but this could easily be a spurious correlation given the number of categorical weather variables (13 total)</a:t>
            </a:r>
            <a:endParaRPr sz="14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75" y="3166350"/>
            <a:ext cx="2478651" cy="17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4181925" y="3388725"/>
            <a:ext cx="5616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“Upon further review, your models are useless”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4713050" y="1256275"/>
            <a:ext cx="41514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did home-field advantage </a:t>
            </a:r>
            <a:r>
              <a:rPr lang="en"/>
              <a:t>suddenly drop so much in the 2019 season?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home crowd size have an impact on home-field advantage?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betting odds accurately predict home-field advantage?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has home-field advantage been in the current season?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