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5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48945"/>
            <a:ext cx="7543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440815"/>
            <a:ext cx="7543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46050"/>
            <a:ext cx="216884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46050"/>
            <a:ext cx="638079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683895"/>
            <a:ext cx="867537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835785"/>
            <a:ext cx="867537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6050"/>
            <a:ext cx="867537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672465"/>
            <a:ext cx="4255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002030"/>
            <a:ext cx="4255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672465"/>
            <a:ext cx="427613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002030"/>
            <a:ext cx="427613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94970"/>
            <a:ext cx="509206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94970"/>
            <a:ext cx="509206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46050"/>
            <a:ext cx="867537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730250"/>
            <a:ext cx="867537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60EAC-A49B-4DCF-9D84-3BBA27200B5E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542540"/>
            <a:ext cx="33947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0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range circles&#10;&#10;Description automatically generated">
            <a:extLst>
              <a:ext uri="{FF2B5EF4-FFF2-40B4-BE49-F238E27FC236}">
                <a16:creationId xmlns:a16="http://schemas.microsoft.com/office/drawing/2014/main" id="{A73A78AF-55F3-92AB-3403-D83BDA25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0800000" flipV="1">
            <a:off x="101652" y="-470137"/>
            <a:ext cx="4500261" cy="2463387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1C5C1CB-7976-BD91-E5E9-DC49FF552ADF}"/>
              </a:ext>
            </a:extLst>
          </p:cNvPr>
          <p:cNvSpPr/>
          <p:nvPr/>
        </p:nvSpPr>
        <p:spPr>
          <a:xfrm rot="10800000" flipV="1">
            <a:off x="549840" y="617968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4CD31C-5E24-9A44-8D22-56C2E3196BD6}"/>
              </a:ext>
            </a:extLst>
          </p:cNvPr>
          <p:cNvCxnSpPr>
            <a:cxnSpLocks/>
          </p:cNvCxnSpPr>
          <p:nvPr/>
        </p:nvCxnSpPr>
        <p:spPr>
          <a:xfrm flipH="1" flipV="1">
            <a:off x="92225" y="1670391"/>
            <a:ext cx="4110651" cy="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146F36-E63F-DCE4-B8F4-5B019B324A89}"/>
              </a:ext>
            </a:extLst>
          </p:cNvPr>
          <p:cNvCxnSpPr>
            <a:cxnSpLocks/>
          </p:cNvCxnSpPr>
          <p:nvPr/>
        </p:nvCxnSpPr>
        <p:spPr>
          <a:xfrm flipH="1" flipV="1">
            <a:off x="90064" y="587881"/>
            <a:ext cx="4110651" cy="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437C4-72D3-2CCC-5983-9B635794486D}"/>
              </a:ext>
            </a:extLst>
          </p:cNvPr>
          <p:cNvCxnSpPr>
            <a:cxnSpLocks/>
          </p:cNvCxnSpPr>
          <p:nvPr/>
        </p:nvCxnSpPr>
        <p:spPr>
          <a:xfrm flipH="1" flipV="1">
            <a:off x="95366" y="1041937"/>
            <a:ext cx="4110651" cy="2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513D708-67B6-C801-8F87-E9F4707160E9}"/>
              </a:ext>
            </a:extLst>
          </p:cNvPr>
          <p:cNvSpPr/>
          <p:nvPr/>
        </p:nvSpPr>
        <p:spPr>
          <a:xfrm rot="10800000" flipV="1">
            <a:off x="1589659" y="617968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55186C-1268-DA51-508B-4A0780B6C65D}"/>
              </a:ext>
            </a:extLst>
          </p:cNvPr>
          <p:cNvSpPr/>
          <p:nvPr/>
        </p:nvSpPr>
        <p:spPr>
          <a:xfrm rot="10800000" flipV="1">
            <a:off x="2387355" y="617968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570F977-6BF7-4D4E-F4ED-024039BFF628}"/>
              </a:ext>
            </a:extLst>
          </p:cNvPr>
          <p:cNvSpPr/>
          <p:nvPr/>
        </p:nvSpPr>
        <p:spPr>
          <a:xfrm rot="10800000" flipV="1">
            <a:off x="395426" y="454940"/>
            <a:ext cx="1080942" cy="581382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B337DB1-DB03-4C5A-9A97-BD9D83DC2DA4}"/>
              </a:ext>
            </a:extLst>
          </p:cNvPr>
          <p:cNvSpPr/>
          <p:nvPr/>
        </p:nvSpPr>
        <p:spPr>
          <a:xfrm rot="10800000" flipV="1">
            <a:off x="1712011" y="755063"/>
            <a:ext cx="522935" cy="281259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pic>
        <p:nvPicPr>
          <p:cNvPr id="15" name="Picture 14" descr="A group of orange circles&#10;&#10;Description automatically generated">
            <a:extLst>
              <a:ext uri="{FF2B5EF4-FFF2-40B4-BE49-F238E27FC236}">
                <a16:creationId xmlns:a16="http://schemas.microsoft.com/office/drawing/2014/main" id="{B7FCEB11-13DC-A095-297D-25977C9A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0800000" flipV="1">
            <a:off x="5856594" y="-467365"/>
            <a:ext cx="4500261" cy="24633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82FEDD-C910-26E0-41E0-123728BE0CAE}"/>
              </a:ext>
            </a:extLst>
          </p:cNvPr>
          <p:cNvCxnSpPr>
            <a:cxnSpLocks/>
          </p:cNvCxnSpPr>
          <p:nvPr/>
        </p:nvCxnSpPr>
        <p:spPr>
          <a:xfrm flipH="1" flipV="1">
            <a:off x="5847167" y="1673163"/>
            <a:ext cx="4110651" cy="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255A-552A-7124-B4FD-3DA43419C809}"/>
              </a:ext>
            </a:extLst>
          </p:cNvPr>
          <p:cNvCxnSpPr>
            <a:cxnSpLocks/>
          </p:cNvCxnSpPr>
          <p:nvPr/>
        </p:nvCxnSpPr>
        <p:spPr>
          <a:xfrm flipH="1" flipV="1">
            <a:off x="5845006" y="590653"/>
            <a:ext cx="4110651" cy="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25F42-6435-14BA-E1EE-A9A874F42D86}"/>
              </a:ext>
            </a:extLst>
          </p:cNvPr>
          <p:cNvCxnSpPr>
            <a:cxnSpLocks/>
          </p:cNvCxnSpPr>
          <p:nvPr/>
        </p:nvCxnSpPr>
        <p:spPr>
          <a:xfrm flipH="1" flipV="1">
            <a:off x="5850308" y="1419669"/>
            <a:ext cx="4110651" cy="2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6EE3E9-36A3-BB14-2130-4C7B76D5F88D}"/>
              </a:ext>
            </a:extLst>
          </p:cNvPr>
          <p:cNvSpPr/>
          <p:nvPr/>
        </p:nvSpPr>
        <p:spPr>
          <a:xfrm rot="10800000" flipV="1">
            <a:off x="6397482" y="620740"/>
            <a:ext cx="1485411" cy="798926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17D04AC-FBE3-950C-918C-3269A015DA23}"/>
              </a:ext>
            </a:extLst>
          </p:cNvPr>
          <p:cNvSpPr/>
          <p:nvPr/>
        </p:nvSpPr>
        <p:spPr>
          <a:xfrm rot="10800000" flipV="1">
            <a:off x="8142296" y="620740"/>
            <a:ext cx="1485410" cy="798925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920DBCB-12A2-7BC2-D631-97B18D469CF2}"/>
              </a:ext>
            </a:extLst>
          </p:cNvPr>
          <p:cNvSpPr/>
          <p:nvPr/>
        </p:nvSpPr>
        <p:spPr>
          <a:xfrm rot="10800000" flipV="1">
            <a:off x="6164751" y="382325"/>
            <a:ext cx="1925367" cy="1035554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3D9685-5460-841F-86AC-F65126128364}"/>
              </a:ext>
            </a:extLst>
          </p:cNvPr>
          <p:cNvSpPr/>
          <p:nvPr/>
        </p:nvSpPr>
        <p:spPr>
          <a:xfrm rot="10800000" flipV="1">
            <a:off x="8348573" y="829953"/>
            <a:ext cx="1096433" cy="589713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3A6B7-F242-423F-5877-F3983AF5A6D2}"/>
              </a:ext>
            </a:extLst>
          </p:cNvPr>
          <p:cNvSpPr txBox="1"/>
          <p:nvPr/>
        </p:nvSpPr>
        <p:spPr>
          <a:xfrm>
            <a:off x="4297538" y="378294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plane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FF43D-9F12-896F-93FA-F87DB96E5EF8}"/>
              </a:ext>
            </a:extLst>
          </p:cNvPr>
          <p:cNvCxnSpPr/>
          <p:nvPr/>
        </p:nvCxnSpPr>
        <p:spPr>
          <a:xfrm>
            <a:off x="4298200" y="586972"/>
            <a:ext cx="0" cy="50684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CA0EEB-EBD0-4074-D22B-9D3E7D0C55AE}"/>
              </a:ext>
            </a:extLst>
          </p:cNvPr>
          <p:cNvCxnSpPr>
            <a:cxnSpLocks/>
          </p:cNvCxnSpPr>
          <p:nvPr/>
        </p:nvCxnSpPr>
        <p:spPr>
          <a:xfrm>
            <a:off x="5760200" y="570889"/>
            <a:ext cx="0" cy="86868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969236-85AF-B1FD-49D3-2CFCB4CF1DDD}"/>
                  </a:ext>
                </a:extLst>
              </p:cNvPr>
              <p:cNvSpPr txBox="1"/>
              <p:nvPr/>
            </p:nvSpPr>
            <p:spPr>
              <a:xfrm>
                <a:off x="4284721" y="646318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𝜻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969236-85AF-B1FD-49D3-2CFCB4CF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721" y="646318"/>
                <a:ext cx="311486" cy="369332"/>
              </a:xfrm>
              <a:prstGeom prst="rect">
                <a:avLst/>
              </a:prstGeom>
              <a:blipFill>
                <a:blip r:embed="rId4"/>
                <a:stretch>
                  <a:fillRect l="-1176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704B3E-FF20-0BEB-06CD-DD6FB5B7807C}"/>
                  </a:ext>
                </a:extLst>
              </p:cNvPr>
              <p:cNvSpPr txBox="1"/>
              <p:nvPr/>
            </p:nvSpPr>
            <p:spPr>
              <a:xfrm>
                <a:off x="5534657" y="842675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𝜻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704B3E-FF20-0BEB-06CD-DD6FB5B7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57" y="842675"/>
                <a:ext cx="311486" cy="369332"/>
              </a:xfrm>
              <a:prstGeom prst="rect">
                <a:avLst/>
              </a:prstGeom>
              <a:blipFill>
                <a:blip r:embed="rId5"/>
                <a:stretch>
                  <a:fillRect l="-1176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F9D02-2D29-8494-E73C-2907A72728E0}"/>
                  </a:ext>
                </a:extLst>
              </p:cNvPr>
              <p:cNvSpPr txBox="1"/>
              <p:nvPr/>
            </p:nvSpPr>
            <p:spPr>
              <a:xfrm>
                <a:off x="4193371" y="347517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F9D02-2D29-8494-E73C-2907A7272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1" y="347517"/>
                <a:ext cx="311486" cy="369332"/>
              </a:xfrm>
              <a:prstGeom prst="rect">
                <a:avLst/>
              </a:prstGeom>
              <a:blipFill>
                <a:blip r:embed="rId6"/>
                <a:stretch>
                  <a:fillRect l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C22134-AFC4-9C9C-934D-A4D0432D1E48}"/>
                  </a:ext>
                </a:extLst>
              </p:cNvPr>
              <p:cNvSpPr txBox="1"/>
              <p:nvPr/>
            </p:nvSpPr>
            <p:spPr>
              <a:xfrm>
                <a:off x="5634749" y="347517"/>
                <a:ext cx="307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C22134-AFC4-9C9C-934D-A4D0432D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49" y="347517"/>
                <a:ext cx="307530" cy="369332"/>
              </a:xfrm>
              <a:prstGeom prst="rect">
                <a:avLst/>
              </a:prstGeom>
              <a:blipFill>
                <a:blip r:embed="rId7"/>
                <a:stretch>
                  <a:fillRect l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CB08C7-2057-39B6-AE44-AF4E6C544D3B}"/>
              </a:ext>
            </a:extLst>
          </p:cNvPr>
          <p:cNvSpPr txBox="1"/>
          <p:nvPr/>
        </p:nvSpPr>
        <p:spPr>
          <a:xfrm>
            <a:off x="4310972" y="975360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384205-5C3D-2E77-9A25-F9EE6526115A}"/>
              </a:ext>
            </a:extLst>
          </p:cNvPr>
          <p:cNvSpPr txBox="1"/>
          <p:nvPr/>
        </p:nvSpPr>
        <p:spPr>
          <a:xfrm>
            <a:off x="4313271" y="1522223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Galvo plane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471EB-C831-63E6-C28A-0702C86F4B27}"/>
              </a:ext>
            </a:extLst>
          </p:cNvPr>
          <p:cNvSpPr txBox="1"/>
          <p:nvPr/>
        </p:nvSpPr>
        <p:spPr>
          <a:xfrm>
            <a:off x="544437" y="2441904"/>
            <a:ext cx="317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Dense correction - small DOF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2E1D4-5420-3485-074C-EB7CB68283AD}"/>
              </a:ext>
            </a:extLst>
          </p:cNvPr>
          <p:cNvSpPr txBox="1"/>
          <p:nvPr/>
        </p:nvSpPr>
        <p:spPr>
          <a:xfrm>
            <a:off x="6098209" y="2441904"/>
            <a:ext cx="3665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Sparse correction - large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8ACE5-F2BC-35FE-F2BA-554600AFE02B}"/>
                  </a:ext>
                </a:extLst>
              </p:cNvPr>
              <p:cNvSpPr txBox="1"/>
              <p:nvPr/>
            </p:nvSpPr>
            <p:spPr>
              <a:xfrm>
                <a:off x="2402589" y="1101181"/>
                <a:ext cx="735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8ACE5-F2BC-35FE-F2BA-554600AF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89" y="1101181"/>
                <a:ext cx="73502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45E7F8-C500-FB36-3ECB-B6BB56AE0FE9}"/>
              </a:ext>
            </a:extLst>
          </p:cNvPr>
          <p:cNvCxnSpPr>
            <a:cxnSpLocks/>
          </p:cNvCxnSpPr>
          <p:nvPr/>
        </p:nvCxnSpPr>
        <p:spPr>
          <a:xfrm rot="16200000">
            <a:off x="2799667" y="690470"/>
            <a:ext cx="0" cy="868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7B71EA-C3C8-61C2-1D5F-57B4E871646C}"/>
                  </a:ext>
                </a:extLst>
              </p:cNvPr>
              <p:cNvSpPr txBox="1"/>
              <p:nvPr/>
            </p:nvSpPr>
            <p:spPr>
              <a:xfrm>
                <a:off x="8533717" y="1478810"/>
                <a:ext cx="735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7B71EA-C3C8-61C2-1D5F-57B4E8716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17" y="1478810"/>
                <a:ext cx="73502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0FC4D1-3DEB-BEC9-9D49-AF7514EEE77B}"/>
              </a:ext>
            </a:extLst>
          </p:cNvPr>
          <p:cNvCxnSpPr>
            <a:cxnSpLocks/>
          </p:cNvCxnSpPr>
          <p:nvPr/>
        </p:nvCxnSpPr>
        <p:spPr>
          <a:xfrm flipV="1">
            <a:off x="8141216" y="1522223"/>
            <a:ext cx="1542214" cy="65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0395B40-31FC-AF5B-BAD9-4315914D106C}"/>
              </a:ext>
            </a:extLst>
          </p:cNvPr>
          <p:cNvSpPr/>
          <p:nvPr/>
        </p:nvSpPr>
        <p:spPr>
          <a:xfrm>
            <a:off x="874929" y="387045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7E17DD-AF4D-61B7-95D1-C1EE845DC1CB}"/>
              </a:ext>
            </a:extLst>
          </p:cNvPr>
          <p:cNvSpPr/>
          <p:nvPr/>
        </p:nvSpPr>
        <p:spPr>
          <a:xfrm>
            <a:off x="1906355" y="705350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71ECC10B-A77B-0F86-E36E-0AA0FFF4FEC7}"/>
              </a:ext>
            </a:extLst>
          </p:cNvPr>
          <p:cNvSpPr/>
          <p:nvPr/>
        </p:nvSpPr>
        <p:spPr>
          <a:xfrm>
            <a:off x="7061649" y="288538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2706B8D-0012-3406-5206-869959E5A987}"/>
              </a:ext>
            </a:extLst>
          </p:cNvPr>
          <p:cNvSpPr/>
          <p:nvPr/>
        </p:nvSpPr>
        <p:spPr>
          <a:xfrm>
            <a:off x="8825534" y="745631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6F1A51-17F9-5484-1381-0A8F5C135DC9}"/>
              </a:ext>
            </a:extLst>
          </p:cNvPr>
          <p:cNvCxnSpPr>
            <a:cxnSpLocks/>
          </p:cNvCxnSpPr>
          <p:nvPr/>
        </p:nvCxnSpPr>
        <p:spPr>
          <a:xfrm>
            <a:off x="5965229" y="204467"/>
            <a:ext cx="0" cy="67879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00D37-0A96-D625-BFBD-A7D3BF8E368F}"/>
                  </a:ext>
                </a:extLst>
              </p:cNvPr>
              <p:cNvSpPr txBox="1"/>
              <p:nvPr/>
            </p:nvSpPr>
            <p:spPr>
              <a:xfrm rot="16200000">
                <a:off x="5743247" y="353392"/>
                <a:ext cx="735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𝑫𝑶𝑭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00D37-0A96-D625-BFBD-A7D3BF8E3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43247" y="353392"/>
                <a:ext cx="73502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A355-0A4A-22C1-7447-165FF3E9753F}"/>
              </a:ext>
            </a:extLst>
          </p:cNvPr>
          <p:cNvCxnSpPr>
            <a:cxnSpLocks/>
          </p:cNvCxnSpPr>
          <p:nvPr/>
        </p:nvCxnSpPr>
        <p:spPr>
          <a:xfrm>
            <a:off x="4091476" y="399918"/>
            <a:ext cx="0" cy="35506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73874-F638-309E-D706-A6532935729E}"/>
                  </a:ext>
                </a:extLst>
              </p:cNvPr>
              <p:cNvSpPr txBox="1"/>
              <p:nvPr/>
            </p:nvSpPr>
            <p:spPr>
              <a:xfrm rot="16200000">
                <a:off x="3573463" y="367933"/>
                <a:ext cx="735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𝑫𝑶𝑭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73874-F638-309E-D706-A653293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73463" y="367933"/>
                <a:ext cx="73502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368C514-9039-0C6D-2108-FA26515EC4A5}"/>
              </a:ext>
            </a:extLst>
          </p:cNvPr>
          <p:cNvGrpSpPr/>
          <p:nvPr/>
        </p:nvGrpSpPr>
        <p:grpSpPr>
          <a:xfrm>
            <a:off x="5759538" y="1968680"/>
            <a:ext cx="4298862" cy="402432"/>
            <a:chOff x="5722431" y="1968680"/>
            <a:chExt cx="4417280" cy="4024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55AC0D-DB09-B1C5-1483-F95923035DB3}"/>
                </a:ext>
              </a:extLst>
            </p:cNvPr>
            <p:cNvSpPr/>
            <p:nvPr/>
          </p:nvSpPr>
          <p:spPr>
            <a:xfrm rot="5400000">
              <a:off x="7729855" y="-38744"/>
              <a:ext cx="402432" cy="44172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C8B003-6C33-82D7-8F8B-A7015A6D9563}"/>
                </a:ext>
              </a:extLst>
            </p:cNvPr>
            <p:cNvSpPr txBox="1"/>
            <p:nvPr/>
          </p:nvSpPr>
          <p:spPr>
            <a:xfrm>
              <a:off x="6098209" y="2020154"/>
              <a:ext cx="3665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081E8C-5F02-5D8F-15D0-CDD95E0D5848}"/>
              </a:ext>
            </a:extLst>
          </p:cNvPr>
          <p:cNvGrpSpPr/>
          <p:nvPr/>
        </p:nvGrpSpPr>
        <p:grpSpPr>
          <a:xfrm>
            <a:off x="-1" y="1968680"/>
            <a:ext cx="4284722" cy="402432"/>
            <a:chOff x="5722431" y="1968680"/>
            <a:chExt cx="4417280" cy="402432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61F34E3-05CC-7426-7BA8-2FC9152D1B63}"/>
                </a:ext>
              </a:extLst>
            </p:cNvPr>
            <p:cNvSpPr/>
            <p:nvPr/>
          </p:nvSpPr>
          <p:spPr>
            <a:xfrm rot="5400000">
              <a:off x="7729855" y="-38744"/>
              <a:ext cx="402432" cy="441728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1129E76-B9F6-4102-487D-52BB99AAF1AC}"/>
                </a:ext>
              </a:extLst>
            </p:cNvPr>
            <p:cNvSpPr txBox="1"/>
            <p:nvPr/>
          </p:nvSpPr>
          <p:spPr>
            <a:xfrm>
              <a:off x="6098209" y="2020154"/>
              <a:ext cx="36657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05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8</cp:revision>
  <dcterms:created xsi:type="dcterms:W3CDTF">2025-02-13T13:28:51Z</dcterms:created>
  <dcterms:modified xsi:type="dcterms:W3CDTF">2025-02-23T20:24:31Z</dcterms:modified>
</cp:coreProperties>
</file>