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5211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52944"/>
            <a:ext cx="137160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737382"/>
            <a:ext cx="137160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4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277478"/>
            <a:ext cx="3943350" cy="441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277478"/>
            <a:ext cx="11601450" cy="441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299322"/>
            <a:ext cx="15773400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3487780"/>
            <a:ext cx="15773400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82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82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82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387390"/>
            <a:ext cx="777240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387390"/>
            <a:ext cx="777240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277478"/>
            <a:ext cx="15773400" cy="10073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277606"/>
            <a:ext cx="7736681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1903741"/>
            <a:ext cx="7736681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277606"/>
            <a:ext cx="7774782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1903741"/>
            <a:ext cx="7774782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3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47451"/>
            <a:ext cx="589835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750398"/>
            <a:ext cx="9258300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563529"/>
            <a:ext cx="589835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8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347451"/>
            <a:ext cx="589835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750398"/>
            <a:ext cx="9258300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1563529"/>
            <a:ext cx="589835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277478"/>
            <a:ext cx="15773400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387390"/>
            <a:ext cx="15773400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4830533"/>
            <a:ext cx="411480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C43F7-52E3-4064-8C37-C5ADEC08D30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4830533"/>
            <a:ext cx="617220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4830533"/>
            <a:ext cx="411480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69BD9-EABB-45D5-B2B2-BFAA1A0E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B52E4E0-4302-5811-B1AA-79B6BF8D0E98}"/>
              </a:ext>
            </a:extLst>
          </p:cNvPr>
          <p:cNvSpPr/>
          <p:nvPr/>
        </p:nvSpPr>
        <p:spPr>
          <a:xfrm>
            <a:off x="225073" y="2794945"/>
            <a:ext cx="245045" cy="2339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 descr="A group of orange circles&#10;&#10;Description automatically generated">
            <a:extLst>
              <a:ext uri="{FF2B5EF4-FFF2-40B4-BE49-F238E27FC236}">
                <a16:creationId xmlns:a16="http://schemas.microsoft.com/office/drawing/2014/main" id="{73BC5077-DFFF-2730-D9BA-FD415B2DC00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447" b="79991"/>
          <a:stretch/>
        </p:blipFill>
        <p:spPr>
          <a:xfrm rot="16200000" flipV="1">
            <a:off x="16750034" y="948768"/>
            <a:ext cx="1809136" cy="660817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F7D0F3BB-1383-C271-18BE-33E9A169F72B}"/>
              </a:ext>
            </a:extLst>
          </p:cNvPr>
          <p:cNvGrpSpPr/>
          <p:nvPr/>
        </p:nvGrpSpPr>
        <p:grpSpPr>
          <a:xfrm>
            <a:off x="15182520" y="239130"/>
            <a:ext cx="1441657" cy="2120900"/>
            <a:chOff x="9511273" y="208650"/>
            <a:chExt cx="1441657" cy="21209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67A0A27-D98D-48A5-C43B-B5B03D839253}"/>
                </a:ext>
              </a:extLst>
            </p:cNvPr>
            <p:cNvSpPr/>
            <p:nvPr/>
          </p:nvSpPr>
          <p:spPr>
            <a:xfrm>
              <a:off x="10686230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E5354F8-4164-83FB-D51C-9057ACB42AB6}"/>
                </a:ext>
              </a:extLst>
            </p:cNvPr>
            <p:cNvSpPr/>
            <p:nvPr/>
          </p:nvSpPr>
          <p:spPr>
            <a:xfrm>
              <a:off x="9511273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3E7E1E0-1B6F-8C75-0518-7737313C43EF}"/>
              </a:ext>
            </a:extLst>
          </p:cNvPr>
          <p:cNvGrpSpPr/>
          <p:nvPr/>
        </p:nvGrpSpPr>
        <p:grpSpPr>
          <a:xfrm>
            <a:off x="11198204" y="239130"/>
            <a:ext cx="1441657" cy="2120900"/>
            <a:chOff x="9511273" y="208650"/>
            <a:chExt cx="1441657" cy="212090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D38139F-950D-A4DA-8386-37B73617E9CC}"/>
                </a:ext>
              </a:extLst>
            </p:cNvPr>
            <p:cNvSpPr/>
            <p:nvPr/>
          </p:nvSpPr>
          <p:spPr>
            <a:xfrm>
              <a:off x="10686230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4A8E8FD-B388-2760-FA73-36FED9D6EEE5}"/>
                </a:ext>
              </a:extLst>
            </p:cNvPr>
            <p:cNvSpPr/>
            <p:nvPr/>
          </p:nvSpPr>
          <p:spPr>
            <a:xfrm>
              <a:off x="9511273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1E4913B4-FD6A-954A-F808-610520D7CEE5}"/>
              </a:ext>
            </a:extLst>
          </p:cNvPr>
          <p:cNvSpPr/>
          <p:nvPr/>
        </p:nvSpPr>
        <p:spPr>
          <a:xfrm>
            <a:off x="8388846" y="239130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2978289-D916-EE25-F8C1-ECD0B9AAB7ED}"/>
              </a:ext>
            </a:extLst>
          </p:cNvPr>
          <p:cNvGrpSpPr/>
          <p:nvPr/>
        </p:nvGrpSpPr>
        <p:grpSpPr>
          <a:xfrm>
            <a:off x="1723305" y="1869909"/>
            <a:ext cx="1441657" cy="2120900"/>
            <a:chOff x="9511273" y="208650"/>
            <a:chExt cx="1441657" cy="2120900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C881E63-FE3F-B114-CB4E-A834922AD4AC}"/>
                </a:ext>
              </a:extLst>
            </p:cNvPr>
            <p:cNvSpPr/>
            <p:nvPr/>
          </p:nvSpPr>
          <p:spPr>
            <a:xfrm>
              <a:off x="10686230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0A709B7-D2EA-F6EF-3DBF-FACFDFCC8F2E}"/>
                </a:ext>
              </a:extLst>
            </p:cNvPr>
            <p:cNvSpPr/>
            <p:nvPr/>
          </p:nvSpPr>
          <p:spPr>
            <a:xfrm>
              <a:off x="9511273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FD2496E4-2397-4EA9-E119-74D4FAD435F2}"/>
              </a:ext>
            </a:extLst>
          </p:cNvPr>
          <p:cNvSpPr/>
          <p:nvPr/>
        </p:nvSpPr>
        <p:spPr>
          <a:xfrm>
            <a:off x="5702726" y="1869909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E518587-C532-4AE5-B578-746501A257B5}"/>
              </a:ext>
            </a:extLst>
          </p:cNvPr>
          <p:cNvCxnSpPr>
            <a:cxnSpLocks/>
          </p:cNvCxnSpPr>
          <p:nvPr/>
        </p:nvCxnSpPr>
        <p:spPr>
          <a:xfrm flipH="1">
            <a:off x="6108519" y="365464"/>
            <a:ext cx="1630694" cy="16987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36B6FF5-2572-35AC-4683-1B2B9F63DAA7}"/>
              </a:ext>
            </a:extLst>
          </p:cNvPr>
          <p:cNvGrpSpPr/>
          <p:nvPr/>
        </p:nvGrpSpPr>
        <p:grpSpPr>
          <a:xfrm>
            <a:off x="12654968" y="364775"/>
            <a:ext cx="2513471" cy="1809135"/>
            <a:chOff x="6924728" y="334295"/>
            <a:chExt cx="2513471" cy="1809135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17266C7-7823-7064-EEEB-7EC269C3DEAB}"/>
                </a:ext>
              </a:extLst>
            </p:cNvPr>
            <p:cNvGrpSpPr/>
            <p:nvPr/>
          </p:nvGrpSpPr>
          <p:grpSpPr>
            <a:xfrm>
              <a:off x="6924728" y="334295"/>
              <a:ext cx="2513471" cy="1809135"/>
              <a:chOff x="6924728" y="334295"/>
              <a:chExt cx="2513471" cy="1809135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65C8F4B-DEE9-4E0E-7820-CEEC31FDF990}"/>
                  </a:ext>
                </a:extLst>
              </p:cNvPr>
              <p:cNvGrpSpPr/>
              <p:nvPr/>
            </p:nvGrpSpPr>
            <p:grpSpPr>
              <a:xfrm>
                <a:off x="7591169" y="334295"/>
                <a:ext cx="663953" cy="1809135"/>
                <a:chOff x="7591169" y="334295"/>
                <a:chExt cx="663953" cy="1809135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22356B5-0649-AB96-D896-76E663603646}"/>
                    </a:ext>
                  </a:extLst>
                </p:cNvPr>
                <p:cNvSpPr/>
                <p:nvPr/>
              </p:nvSpPr>
              <p:spPr>
                <a:xfrm>
                  <a:off x="7591169" y="334295"/>
                  <a:ext cx="216310" cy="1809135"/>
                </a:xfrm>
                <a:prstGeom prst="rect">
                  <a:avLst/>
                </a:prstGeom>
                <a:solidFill>
                  <a:srgbClr val="FF0000">
                    <a:alpha val="10000"/>
                  </a:srgbClr>
                </a:solidFill>
                <a:ln w="63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902991F2-6BBE-734F-7EC3-E21CC687741B}"/>
                    </a:ext>
                  </a:extLst>
                </p:cNvPr>
                <p:cNvSpPr/>
                <p:nvPr/>
              </p:nvSpPr>
              <p:spPr>
                <a:xfrm>
                  <a:off x="7814991" y="334295"/>
                  <a:ext cx="216310" cy="1809135"/>
                </a:xfrm>
                <a:prstGeom prst="rect">
                  <a:avLst/>
                </a:prstGeom>
                <a:solidFill>
                  <a:schemeClr val="accent2">
                    <a:alpha val="10000"/>
                  </a:schemeClr>
                </a:solidFill>
                <a:ln w="63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CAA4D33-619C-CA15-ECF0-970D2D8D6F67}"/>
                    </a:ext>
                  </a:extLst>
                </p:cNvPr>
                <p:cNvSpPr/>
                <p:nvPr/>
              </p:nvSpPr>
              <p:spPr>
                <a:xfrm>
                  <a:off x="8038812" y="334295"/>
                  <a:ext cx="216310" cy="1809135"/>
                </a:xfrm>
                <a:prstGeom prst="rect">
                  <a:avLst/>
                </a:prstGeom>
                <a:solidFill>
                  <a:srgbClr val="FFC000">
                    <a:alpha val="10000"/>
                  </a:srgbClr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6" name="Isosceles Triangle 105">
                <a:extLst>
                  <a:ext uri="{FF2B5EF4-FFF2-40B4-BE49-F238E27FC236}">
                    <a16:creationId xmlns:a16="http://schemas.microsoft.com/office/drawing/2014/main" id="{36DE588C-4283-C729-3787-E63664C6113C}"/>
                  </a:ext>
                </a:extLst>
              </p:cNvPr>
              <p:cNvSpPr/>
              <p:nvPr/>
            </p:nvSpPr>
            <p:spPr>
              <a:xfrm rot="5400000">
                <a:off x="6845662" y="600176"/>
                <a:ext cx="1419013" cy="1260882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>
                <a:extLst>
                  <a:ext uri="{FF2B5EF4-FFF2-40B4-BE49-F238E27FC236}">
                    <a16:creationId xmlns:a16="http://schemas.microsoft.com/office/drawing/2014/main" id="{2958F143-0830-5D07-43E4-FE992BFABEE5}"/>
                  </a:ext>
                </a:extLst>
              </p:cNvPr>
              <p:cNvSpPr/>
              <p:nvPr/>
            </p:nvSpPr>
            <p:spPr>
              <a:xfrm rot="16200000" flipH="1">
                <a:off x="8098249" y="600176"/>
                <a:ext cx="1419013" cy="1260886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6DCC2D3-67E3-DB1D-D6C4-4DFBB7FF9F25}"/>
                </a:ext>
              </a:extLst>
            </p:cNvPr>
            <p:cNvGrpSpPr/>
            <p:nvPr/>
          </p:nvGrpSpPr>
          <p:grpSpPr>
            <a:xfrm>
              <a:off x="6931821" y="422612"/>
              <a:ext cx="2502609" cy="1344220"/>
              <a:chOff x="6931821" y="422612"/>
              <a:chExt cx="2502609" cy="134422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EAF0B1B-A74D-A766-CB1B-61432EE93258}"/>
                  </a:ext>
                </a:extLst>
              </p:cNvPr>
              <p:cNvSpPr/>
              <p:nvPr/>
            </p:nvSpPr>
            <p:spPr>
              <a:xfrm>
                <a:off x="6931821" y="653890"/>
                <a:ext cx="1260887" cy="1112942"/>
              </a:xfrm>
              <a:custGeom>
                <a:avLst/>
                <a:gdLst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06"/>
                  <a:gd name="connsiteY0" fmla="*/ 66667 h 1507687"/>
                  <a:gd name="connsiteX1" fmla="*/ 164989 w 1484906"/>
                  <a:gd name="connsiteY1" fmla="*/ 1505853 h 1507687"/>
                  <a:gd name="connsiteX2" fmla="*/ 1484906 w 1484906"/>
                  <a:gd name="connsiteY2" fmla="*/ 368817 h 1507687"/>
                  <a:gd name="connsiteX3" fmla="*/ 164989 w 1484906"/>
                  <a:gd name="connsiteY3" fmla="*/ 66667 h 1507687"/>
                  <a:gd name="connsiteX0" fmla="*/ 164989 w 1484906"/>
                  <a:gd name="connsiteY0" fmla="*/ 56201 h 1497221"/>
                  <a:gd name="connsiteX1" fmla="*/ 164989 w 1484906"/>
                  <a:gd name="connsiteY1" fmla="*/ 1495387 h 1497221"/>
                  <a:gd name="connsiteX2" fmla="*/ 1484906 w 1484906"/>
                  <a:gd name="connsiteY2" fmla="*/ 358351 h 1497221"/>
                  <a:gd name="connsiteX3" fmla="*/ 164989 w 1484906"/>
                  <a:gd name="connsiteY3" fmla="*/ 56201 h 1497221"/>
                  <a:gd name="connsiteX0" fmla="*/ 164989 w 1484906"/>
                  <a:gd name="connsiteY0" fmla="*/ 56201 h 1497221"/>
                  <a:gd name="connsiteX1" fmla="*/ 164989 w 1484906"/>
                  <a:gd name="connsiteY1" fmla="*/ 1495387 h 1497221"/>
                  <a:gd name="connsiteX2" fmla="*/ 1484906 w 1484906"/>
                  <a:gd name="connsiteY2" fmla="*/ 358351 h 1497221"/>
                  <a:gd name="connsiteX3" fmla="*/ 164989 w 1484906"/>
                  <a:gd name="connsiteY3" fmla="*/ 56201 h 1497221"/>
                  <a:gd name="connsiteX0" fmla="*/ 164989 w 1484906"/>
                  <a:gd name="connsiteY0" fmla="*/ 0 h 1441020"/>
                  <a:gd name="connsiteX1" fmla="*/ 164989 w 1484906"/>
                  <a:gd name="connsiteY1" fmla="*/ 1439186 h 1441020"/>
                  <a:gd name="connsiteX2" fmla="*/ 1484906 w 1484906"/>
                  <a:gd name="connsiteY2" fmla="*/ 302150 h 1441020"/>
                  <a:gd name="connsiteX3" fmla="*/ 164989 w 1484906"/>
                  <a:gd name="connsiteY3" fmla="*/ 0 h 1441020"/>
                  <a:gd name="connsiteX0" fmla="*/ 92142 w 1412059"/>
                  <a:gd name="connsiteY0" fmla="*/ 0 h 1441020"/>
                  <a:gd name="connsiteX1" fmla="*/ 92142 w 1412059"/>
                  <a:gd name="connsiteY1" fmla="*/ 1439186 h 1441020"/>
                  <a:gd name="connsiteX2" fmla="*/ 1412059 w 1412059"/>
                  <a:gd name="connsiteY2" fmla="*/ 302150 h 1441020"/>
                  <a:gd name="connsiteX3" fmla="*/ 92142 w 1412059"/>
                  <a:gd name="connsiteY3" fmla="*/ 0 h 1441020"/>
                  <a:gd name="connsiteX0" fmla="*/ 68306 w 1388223"/>
                  <a:gd name="connsiteY0" fmla="*/ 0 h 1451217"/>
                  <a:gd name="connsiteX1" fmla="*/ 68306 w 1388223"/>
                  <a:gd name="connsiteY1" fmla="*/ 1439186 h 1451217"/>
                  <a:gd name="connsiteX2" fmla="*/ 1388223 w 1388223"/>
                  <a:gd name="connsiteY2" fmla="*/ 302150 h 1451217"/>
                  <a:gd name="connsiteX3" fmla="*/ 68306 w 1388223"/>
                  <a:gd name="connsiteY3" fmla="*/ 0 h 1451217"/>
                  <a:gd name="connsiteX0" fmla="*/ 1021 w 1320938"/>
                  <a:gd name="connsiteY0" fmla="*/ 0 h 1477091"/>
                  <a:gd name="connsiteX1" fmla="*/ 1021 w 1320938"/>
                  <a:gd name="connsiteY1" fmla="*/ 1439186 h 1477091"/>
                  <a:gd name="connsiteX2" fmla="*/ 1320938 w 1320938"/>
                  <a:gd name="connsiteY2" fmla="*/ 302150 h 1477091"/>
                  <a:gd name="connsiteX3" fmla="*/ 1021 w 1320938"/>
                  <a:gd name="connsiteY3" fmla="*/ 0 h 1477091"/>
                  <a:gd name="connsiteX0" fmla="*/ 1021 w 1320938"/>
                  <a:gd name="connsiteY0" fmla="*/ 0 h 1477091"/>
                  <a:gd name="connsiteX1" fmla="*/ 1021 w 1320938"/>
                  <a:gd name="connsiteY1" fmla="*/ 1439186 h 1477091"/>
                  <a:gd name="connsiteX2" fmla="*/ 1320938 w 1320938"/>
                  <a:gd name="connsiteY2" fmla="*/ 302150 h 1477091"/>
                  <a:gd name="connsiteX3" fmla="*/ 1021 w 1320938"/>
                  <a:gd name="connsiteY3" fmla="*/ 0 h 1477091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36841"/>
                  <a:gd name="connsiteY0" fmla="*/ 0 h 1439186"/>
                  <a:gd name="connsiteX1" fmla="*/ 1021 w 1336841"/>
                  <a:gd name="connsiteY1" fmla="*/ 1439186 h 1439186"/>
                  <a:gd name="connsiteX2" fmla="*/ 1336841 w 1336841"/>
                  <a:gd name="connsiteY2" fmla="*/ 81415 h 1439186"/>
                  <a:gd name="connsiteX3" fmla="*/ 1021 w 1336841"/>
                  <a:gd name="connsiteY3" fmla="*/ 0 h 1439186"/>
                  <a:gd name="connsiteX0" fmla="*/ 1021 w 1336841"/>
                  <a:gd name="connsiteY0" fmla="*/ 0 h 1439186"/>
                  <a:gd name="connsiteX1" fmla="*/ 1021 w 1336841"/>
                  <a:gd name="connsiteY1" fmla="*/ 1439186 h 1439186"/>
                  <a:gd name="connsiteX2" fmla="*/ 1336841 w 1336841"/>
                  <a:gd name="connsiteY2" fmla="*/ 81415 h 1439186"/>
                  <a:gd name="connsiteX3" fmla="*/ 1021 w 1336841"/>
                  <a:gd name="connsiteY3" fmla="*/ 0 h 1439186"/>
                  <a:gd name="connsiteX0" fmla="*/ 0 w 1335820"/>
                  <a:gd name="connsiteY0" fmla="*/ 0 h 1131497"/>
                  <a:gd name="connsiteX1" fmla="*/ 15903 w 1335820"/>
                  <a:gd name="connsiteY1" fmla="*/ 1131497 h 1131497"/>
                  <a:gd name="connsiteX2" fmla="*/ 1335820 w 1335820"/>
                  <a:gd name="connsiteY2" fmla="*/ 81415 h 1131497"/>
                  <a:gd name="connsiteX3" fmla="*/ 0 w 1335820"/>
                  <a:gd name="connsiteY3" fmla="*/ 0 h 1131497"/>
                  <a:gd name="connsiteX0" fmla="*/ 0 w 1327868"/>
                  <a:gd name="connsiteY0" fmla="*/ 0 h 1627767"/>
                  <a:gd name="connsiteX1" fmla="*/ 7951 w 1327868"/>
                  <a:gd name="connsiteY1" fmla="*/ 1627767 h 1627767"/>
                  <a:gd name="connsiteX2" fmla="*/ 1327868 w 1327868"/>
                  <a:gd name="connsiteY2" fmla="*/ 577685 h 1627767"/>
                  <a:gd name="connsiteX3" fmla="*/ 0 w 1327868"/>
                  <a:gd name="connsiteY3" fmla="*/ 0 h 1627767"/>
                  <a:gd name="connsiteX0" fmla="*/ 0 w 1327868"/>
                  <a:gd name="connsiteY0" fmla="*/ 0 h 1488810"/>
                  <a:gd name="connsiteX1" fmla="*/ 15903 w 1327868"/>
                  <a:gd name="connsiteY1" fmla="*/ 1488810 h 1488810"/>
                  <a:gd name="connsiteX2" fmla="*/ 1327868 w 1327868"/>
                  <a:gd name="connsiteY2" fmla="*/ 577685 h 1488810"/>
                  <a:gd name="connsiteX3" fmla="*/ 0 w 1327868"/>
                  <a:gd name="connsiteY3" fmla="*/ 0 h 1488810"/>
                  <a:gd name="connsiteX0" fmla="*/ 0 w 1327868"/>
                  <a:gd name="connsiteY0" fmla="*/ 0 h 1488810"/>
                  <a:gd name="connsiteX1" fmla="*/ 15903 w 1327868"/>
                  <a:gd name="connsiteY1" fmla="*/ 1488810 h 1488810"/>
                  <a:gd name="connsiteX2" fmla="*/ 1327868 w 1327868"/>
                  <a:gd name="connsiteY2" fmla="*/ 577685 h 1488810"/>
                  <a:gd name="connsiteX3" fmla="*/ 0 w 1327868"/>
                  <a:gd name="connsiteY3" fmla="*/ 0 h 1488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868" h="1488810">
                    <a:moveTo>
                      <a:pt x="0" y="0"/>
                    </a:moveTo>
                    <a:cubicBezTo>
                      <a:pt x="2651" y="245165"/>
                      <a:pt x="8758" y="1100820"/>
                      <a:pt x="15903" y="1488810"/>
                    </a:cubicBezTo>
                    <a:cubicBezTo>
                      <a:pt x="235492" y="1317864"/>
                      <a:pt x="1123784" y="763215"/>
                      <a:pt x="1327868" y="5776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FF33">
                  <a:alpha val="20000"/>
                </a:srgbClr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339CD11-B8F0-0A20-9062-AD62C21564F1}"/>
                  </a:ext>
                </a:extLst>
              </p:cNvPr>
              <p:cNvSpPr/>
              <p:nvPr/>
            </p:nvSpPr>
            <p:spPr>
              <a:xfrm flipH="1" flipV="1">
                <a:off x="8173543" y="422612"/>
                <a:ext cx="1260887" cy="1112942"/>
              </a:xfrm>
              <a:custGeom>
                <a:avLst/>
                <a:gdLst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06"/>
                  <a:gd name="connsiteY0" fmla="*/ 66667 h 1507687"/>
                  <a:gd name="connsiteX1" fmla="*/ 164989 w 1484906"/>
                  <a:gd name="connsiteY1" fmla="*/ 1505853 h 1507687"/>
                  <a:gd name="connsiteX2" fmla="*/ 1484906 w 1484906"/>
                  <a:gd name="connsiteY2" fmla="*/ 368817 h 1507687"/>
                  <a:gd name="connsiteX3" fmla="*/ 164989 w 1484906"/>
                  <a:gd name="connsiteY3" fmla="*/ 66667 h 1507687"/>
                  <a:gd name="connsiteX0" fmla="*/ 164989 w 1484906"/>
                  <a:gd name="connsiteY0" fmla="*/ 56201 h 1497221"/>
                  <a:gd name="connsiteX1" fmla="*/ 164989 w 1484906"/>
                  <a:gd name="connsiteY1" fmla="*/ 1495387 h 1497221"/>
                  <a:gd name="connsiteX2" fmla="*/ 1484906 w 1484906"/>
                  <a:gd name="connsiteY2" fmla="*/ 358351 h 1497221"/>
                  <a:gd name="connsiteX3" fmla="*/ 164989 w 1484906"/>
                  <a:gd name="connsiteY3" fmla="*/ 56201 h 1497221"/>
                  <a:gd name="connsiteX0" fmla="*/ 164989 w 1484906"/>
                  <a:gd name="connsiteY0" fmla="*/ 56201 h 1497221"/>
                  <a:gd name="connsiteX1" fmla="*/ 164989 w 1484906"/>
                  <a:gd name="connsiteY1" fmla="*/ 1495387 h 1497221"/>
                  <a:gd name="connsiteX2" fmla="*/ 1484906 w 1484906"/>
                  <a:gd name="connsiteY2" fmla="*/ 358351 h 1497221"/>
                  <a:gd name="connsiteX3" fmla="*/ 164989 w 1484906"/>
                  <a:gd name="connsiteY3" fmla="*/ 56201 h 1497221"/>
                  <a:gd name="connsiteX0" fmla="*/ 164989 w 1484906"/>
                  <a:gd name="connsiteY0" fmla="*/ 0 h 1441020"/>
                  <a:gd name="connsiteX1" fmla="*/ 164989 w 1484906"/>
                  <a:gd name="connsiteY1" fmla="*/ 1439186 h 1441020"/>
                  <a:gd name="connsiteX2" fmla="*/ 1484906 w 1484906"/>
                  <a:gd name="connsiteY2" fmla="*/ 302150 h 1441020"/>
                  <a:gd name="connsiteX3" fmla="*/ 164989 w 1484906"/>
                  <a:gd name="connsiteY3" fmla="*/ 0 h 1441020"/>
                  <a:gd name="connsiteX0" fmla="*/ 92142 w 1412059"/>
                  <a:gd name="connsiteY0" fmla="*/ 0 h 1441020"/>
                  <a:gd name="connsiteX1" fmla="*/ 92142 w 1412059"/>
                  <a:gd name="connsiteY1" fmla="*/ 1439186 h 1441020"/>
                  <a:gd name="connsiteX2" fmla="*/ 1412059 w 1412059"/>
                  <a:gd name="connsiteY2" fmla="*/ 302150 h 1441020"/>
                  <a:gd name="connsiteX3" fmla="*/ 92142 w 1412059"/>
                  <a:gd name="connsiteY3" fmla="*/ 0 h 1441020"/>
                  <a:gd name="connsiteX0" fmla="*/ 68306 w 1388223"/>
                  <a:gd name="connsiteY0" fmla="*/ 0 h 1451217"/>
                  <a:gd name="connsiteX1" fmla="*/ 68306 w 1388223"/>
                  <a:gd name="connsiteY1" fmla="*/ 1439186 h 1451217"/>
                  <a:gd name="connsiteX2" fmla="*/ 1388223 w 1388223"/>
                  <a:gd name="connsiteY2" fmla="*/ 302150 h 1451217"/>
                  <a:gd name="connsiteX3" fmla="*/ 68306 w 1388223"/>
                  <a:gd name="connsiteY3" fmla="*/ 0 h 1451217"/>
                  <a:gd name="connsiteX0" fmla="*/ 1021 w 1320938"/>
                  <a:gd name="connsiteY0" fmla="*/ 0 h 1477091"/>
                  <a:gd name="connsiteX1" fmla="*/ 1021 w 1320938"/>
                  <a:gd name="connsiteY1" fmla="*/ 1439186 h 1477091"/>
                  <a:gd name="connsiteX2" fmla="*/ 1320938 w 1320938"/>
                  <a:gd name="connsiteY2" fmla="*/ 302150 h 1477091"/>
                  <a:gd name="connsiteX3" fmla="*/ 1021 w 1320938"/>
                  <a:gd name="connsiteY3" fmla="*/ 0 h 1477091"/>
                  <a:gd name="connsiteX0" fmla="*/ 1021 w 1320938"/>
                  <a:gd name="connsiteY0" fmla="*/ 0 h 1477091"/>
                  <a:gd name="connsiteX1" fmla="*/ 1021 w 1320938"/>
                  <a:gd name="connsiteY1" fmla="*/ 1439186 h 1477091"/>
                  <a:gd name="connsiteX2" fmla="*/ 1320938 w 1320938"/>
                  <a:gd name="connsiteY2" fmla="*/ 302150 h 1477091"/>
                  <a:gd name="connsiteX3" fmla="*/ 1021 w 1320938"/>
                  <a:gd name="connsiteY3" fmla="*/ 0 h 1477091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36841"/>
                  <a:gd name="connsiteY0" fmla="*/ 0 h 1439186"/>
                  <a:gd name="connsiteX1" fmla="*/ 1021 w 1336841"/>
                  <a:gd name="connsiteY1" fmla="*/ 1439186 h 1439186"/>
                  <a:gd name="connsiteX2" fmla="*/ 1336841 w 1336841"/>
                  <a:gd name="connsiteY2" fmla="*/ 81415 h 1439186"/>
                  <a:gd name="connsiteX3" fmla="*/ 1021 w 1336841"/>
                  <a:gd name="connsiteY3" fmla="*/ 0 h 1439186"/>
                  <a:gd name="connsiteX0" fmla="*/ 1021 w 1336841"/>
                  <a:gd name="connsiteY0" fmla="*/ 0 h 1439186"/>
                  <a:gd name="connsiteX1" fmla="*/ 1021 w 1336841"/>
                  <a:gd name="connsiteY1" fmla="*/ 1439186 h 1439186"/>
                  <a:gd name="connsiteX2" fmla="*/ 1336841 w 1336841"/>
                  <a:gd name="connsiteY2" fmla="*/ 81415 h 1439186"/>
                  <a:gd name="connsiteX3" fmla="*/ 1021 w 1336841"/>
                  <a:gd name="connsiteY3" fmla="*/ 0 h 1439186"/>
                  <a:gd name="connsiteX0" fmla="*/ 0 w 1335820"/>
                  <a:gd name="connsiteY0" fmla="*/ 0 h 1131497"/>
                  <a:gd name="connsiteX1" fmla="*/ 15903 w 1335820"/>
                  <a:gd name="connsiteY1" fmla="*/ 1131497 h 1131497"/>
                  <a:gd name="connsiteX2" fmla="*/ 1335820 w 1335820"/>
                  <a:gd name="connsiteY2" fmla="*/ 81415 h 1131497"/>
                  <a:gd name="connsiteX3" fmla="*/ 0 w 1335820"/>
                  <a:gd name="connsiteY3" fmla="*/ 0 h 1131497"/>
                  <a:gd name="connsiteX0" fmla="*/ 0 w 1327868"/>
                  <a:gd name="connsiteY0" fmla="*/ 0 h 1627767"/>
                  <a:gd name="connsiteX1" fmla="*/ 7951 w 1327868"/>
                  <a:gd name="connsiteY1" fmla="*/ 1627767 h 1627767"/>
                  <a:gd name="connsiteX2" fmla="*/ 1327868 w 1327868"/>
                  <a:gd name="connsiteY2" fmla="*/ 577685 h 1627767"/>
                  <a:gd name="connsiteX3" fmla="*/ 0 w 1327868"/>
                  <a:gd name="connsiteY3" fmla="*/ 0 h 1627767"/>
                  <a:gd name="connsiteX0" fmla="*/ 0 w 1327868"/>
                  <a:gd name="connsiteY0" fmla="*/ 0 h 1488810"/>
                  <a:gd name="connsiteX1" fmla="*/ 15903 w 1327868"/>
                  <a:gd name="connsiteY1" fmla="*/ 1488810 h 1488810"/>
                  <a:gd name="connsiteX2" fmla="*/ 1327868 w 1327868"/>
                  <a:gd name="connsiteY2" fmla="*/ 577685 h 1488810"/>
                  <a:gd name="connsiteX3" fmla="*/ 0 w 1327868"/>
                  <a:gd name="connsiteY3" fmla="*/ 0 h 1488810"/>
                  <a:gd name="connsiteX0" fmla="*/ 0 w 1327868"/>
                  <a:gd name="connsiteY0" fmla="*/ 0 h 1488810"/>
                  <a:gd name="connsiteX1" fmla="*/ 15903 w 1327868"/>
                  <a:gd name="connsiteY1" fmla="*/ 1488810 h 1488810"/>
                  <a:gd name="connsiteX2" fmla="*/ 1327868 w 1327868"/>
                  <a:gd name="connsiteY2" fmla="*/ 577685 h 1488810"/>
                  <a:gd name="connsiteX3" fmla="*/ 0 w 1327868"/>
                  <a:gd name="connsiteY3" fmla="*/ 0 h 1488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868" h="1488810">
                    <a:moveTo>
                      <a:pt x="0" y="0"/>
                    </a:moveTo>
                    <a:cubicBezTo>
                      <a:pt x="2651" y="245165"/>
                      <a:pt x="8758" y="1100820"/>
                      <a:pt x="15903" y="1488810"/>
                    </a:cubicBezTo>
                    <a:cubicBezTo>
                      <a:pt x="235492" y="1317864"/>
                      <a:pt x="1123784" y="763215"/>
                      <a:pt x="1327868" y="5776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FF33">
                  <a:alpha val="20000"/>
                </a:srgbClr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97C8766-B7EE-A415-D222-91212E95EEB8}"/>
              </a:ext>
            </a:extLst>
          </p:cNvPr>
          <p:cNvGrpSpPr/>
          <p:nvPr/>
        </p:nvGrpSpPr>
        <p:grpSpPr>
          <a:xfrm>
            <a:off x="15442918" y="462235"/>
            <a:ext cx="914559" cy="1616500"/>
            <a:chOff x="9712678" y="431755"/>
            <a:chExt cx="914559" cy="16165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C1B7664-8F86-5375-D985-FEDEF961943E}"/>
                </a:ext>
              </a:extLst>
            </p:cNvPr>
            <p:cNvSpPr/>
            <p:nvPr/>
          </p:nvSpPr>
          <p:spPr>
            <a:xfrm>
              <a:off x="9718980" y="521109"/>
              <a:ext cx="908257" cy="1419014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Data 112">
              <a:extLst>
                <a:ext uri="{FF2B5EF4-FFF2-40B4-BE49-F238E27FC236}">
                  <a16:creationId xmlns:a16="http://schemas.microsoft.com/office/drawing/2014/main" id="{194FCEDB-8E61-9FAB-9E72-031B9C64102B}"/>
                </a:ext>
              </a:extLst>
            </p:cNvPr>
            <p:cNvSpPr/>
            <p:nvPr/>
          </p:nvSpPr>
          <p:spPr>
            <a:xfrm rot="16200000">
              <a:off x="9358557" y="785876"/>
              <a:ext cx="1616500" cy="908257"/>
            </a:xfrm>
            <a:prstGeom prst="flowChartInputOutput">
              <a:avLst/>
            </a:prstGeom>
            <a:solidFill>
              <a:srgbClr val="66FF33">
                <a:alpha val="20000"/>
              </a:srgbClr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CD37846-B4AA-BD28-3A0B-2298EDD39FDC}"/>
              </a:ext>
            </a:extLst>
          </p:cNvPr>
          <p:cNvGrpSpPr/>
          <p:nvPr/>
        </p:nvGrpSpPr>
        <p:grpSpPr>
          <a:xfrm flipV="1">
            <a:off x="16629560" y="370871"/>
            <a:ext cx="1330394" cy="1809135"/>
            <a:chOff x="6924728" y="334295"/>
            <a:chExt cx="1330394" cy="180913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ED8350E-8AB1-025E-F2EB-B93B966D6907}"/>
                </a:ext>
              </a:extLst>
            </p:cNvPr>
            <p:cNvGrpSpPr/>
            <p:nvPr/>
          </p:nvGrpSpPr>
          <p:grpSpPr>
            <a:xfrm>
              <a:off x="6924728" y="334295"/>
              <a:ext cx="1330394" cy="1809135"/>
              <a:chOff x="6924728" y="334295"/>
              <a:chExt cx="1330394" cy="1809135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0D4ABEB-85D4-ACED-0E61-1FEFE58D82D8}"/>
                  </a:ext>
                </a:extLst>
              </p:cNvPr>
              <p:cNvGrpSpPr/>
              <p:nvPr/>
            </p:nvGrpSpPr>
            <p:grpSpPr>
              <a:xfrm>
                <a:off x="7591169" y="334295"/>
                <a:ext cx="663953" cy="1809135"/>
                <a:chOff x="7591169" y="334295"/>
                <a:chExt cx="663953" cy="1809135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136D0D1-6214-3995-CF4F-571880D72591}"/>
                    </a:ext>
                  </a:extLst>
                </p:cNvPr>
                <p:cNvSpPr/>
                <p:nvPr/>
              </p:nvSpPr>
              <p:spPr>
                <a:xfrm>
                  <a:off x="7591169" y="334295"/>
                  <a:ext cx="216310" cy="1809135"/>
                </a:xfrm>
                <a:prstGeom prst="rect">
                  <a:avLst/>
                </a:prstGeom>
                <a:solidFill>
                  <a:srgbClr val="FF0000">
                    <a:alpha val="10000"/>
                  </a:srgbClr>
                </a:solidFill>
                <a:ln w="63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2CF37ACE-6BD9-9C38-411A-1C66BF7FEE3F}"/>
                    </a:ext>
                  </a:extLst>
                </p:cNvPr>
                <p:cNvSpPr/>
                <p:nvPr/>
              </p:nvSpPr>
              <p:spPr>
                <a:xfrm>
                  <a:off x="7814991" y="334295"/>
                  <a:ext cx="216310" cy="1809135"/>
                </a:xfrm>
                <a:prstGeom prst="rect">
                  <a:avLst/>
                </a:prstGeom>
                <a:solidFill>
                  <a:schemeClr val="accent2">
                    <a:alpha val="10000"/>
                  </a:schemeClr>
                </a:solidFill>
                <a:ln w="63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8A59136C-969D-7290-E4F7-DA017F3C5B2D}"/>
                    </a:ext>
                  </a:extLst>
                </p:cNvPr>
                <p:cNvSpPr/>
                <p:nvPr/>
              </p:nvSpPr>
              <p:spPr>
                <a:xfrm>
                  <a:off x="8038812" y="334295"/>
                  <a:ext cx="216310" cy="1809135"/>
                </a:xfrm>
                <a:prstGeom prst="rect">
                  <a:avLst/>
                </a:prstGeom>
                <a:solidFill>
                  <a:srgbClr val="FFC000">
                    <a:alpha val="10000"/>
                  </a:srgbClr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56CCC56B-9758-E306-1216-E910677586C8}"/>
                  </a:ext>
                </a:extLst>
              </p:cNvPr>
              <p:cNvSpPr/>
              <p:nvPr/>
            </p:nvSpPr>
            <p:spPr>
              <a:xfrm rot="5400000">
                <a:off x="6845662" y="600176"/>
                <a:ext cx="1419013" cy="1260882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3164DF3-56A0-D44B-9E85-2197CA451850}"/>
                </a:ext>
              </a:extLst>
            </p:cNvPr>
            <p:cNvSpPr/>
            <p:nvPr/>
          </p:nvSpPr>
          <p:spPr>
            <a:xfrm>
              <a:off x="6931821" y="653890"/>
              <a:ext cx="1260887" cy="1112942"/>
            </a:xfrm>
            <a:custGeom>
              <a:avLst/>
              <a:gdLst>
                <a:gd name="connsiteX0" fmla="*/ 164989 w 1484910"/>
                <a:gd name="connsiteY0" fmla="*/ 66667 h 1507789"/>
                <a:gd name="connsiteX1" fmla="*/ 164989 w 1484910"/>
                <a:gd name="connsiteY1" fmla="*/ 1505853 h 1507789"/>
                <a:gd name="connsiteX2" fmla="*/ 1484906 w 1484910"/>
                <a:gd name="connsiteY2" fmla="*/ 368817 h 1507789"/>
                <a:gd name="connsiteX3" fmla="*/ 164989 w 1484910"/>
                <a:gd name="connsiteY3" fmla="*/ 66667 h 1507789"/>
                <a:gd name="connsiteX0" fmla="*/ 164989 w 1484910"/>
                <a:gd name="connsiteY0" fmla="*/ 66667 h 1507789"/>
                <a:gd name="connsiteX1" fmla="*/ 164989 w 1484910"/>
                <a:gd name="connsiteY1" fmla="*/ 1505853 h 1507789"/>
                <a:gd name="connsiteX2" fmla="*/ 1484906 w 1484910"/>
                <a:gd name="connsiteY2" fmla="*/ 368817 h 1507789"/>
                <a:gd name="connsiteX3" fmla="*/ 164989 w 1484910"/>
                <a:gd name="connsiteY3" fmla="*/ 66667 h 1507789"/>
                <a:gd name="connsiteX0" fmla="*/ 164989 w 1484910"/>
                <a:gd name="connsiteY0" fmla="*/ 66667 h 1507789"/>
                <a:gd name="connsiteX1" fmla="*/ 164989 w 1484910"/>
                <a:gd name="connsiteY1" fmla="*/ 1505853 h 1507789"/>
                <a:gd name="connsiteX2" fmla="*/ 1484906 w 1484910"/>
                <a:gd name="connsiteY2" fmla="*/ 368817 h 1507789"/>
                <a:gd name="connsiteX3" fmla="*/ 164989 w 1484910"/>
                <a:gd name="connsiteY3" fmla="*/ 66667 h 1507789"/>
                <a:gd name="connsiteX0" fmla="*/ 164989 w 1484910"/>
                <a:gd name="connsiteY0" fmla="*/ 66667 h 1507789"/>
                <a:gd name="connsiteX1" fmla="*/ 164989 w 1484910"/>
                <a:gd name="connsiteY1" fmla="*/ 1505853 h 1507789"/>
                <a:gd name="connsiteX2" fmla="*/ 1484906 w 1484910"/>
                <a:gd name="connsiteY2" fmla="*/ 368817 h 1507789"/>
                <a:gd name="connsiteX3" fmla="*/ 164989 w 1484910"/>
                <a:gd name="connsiteY3" fmla="*/ 66667 h 1507789"/>
                <a:gd name="connsiteX0" fmla="*/ 164989 w 1484910"/>
                <a:gd name="connsiteY0" fmla="*/ 66667 h 1507789"/>
                <a:gd name="connsiteX1" fmla="*/ 164989 w 1484910"/>
                <a:gd name="connsiteY1" fmla="*/ 1505853 h 1507789"/>
                <a:gd name="connsiteX2" fmla="*/ 1484906 w 1484910"/>
                <a:gd name="connsiteY2" fmla="*/ 368817 h 1507789"/>
                <a:gd name="connsiteX3" fmla="*/ 164989 w 1484910"/>
                <a:gd name="connsiteY3" fmla="*/ 66667 h 1507789"/>
                <a:gd name="connsiteX0" fmla="*/ 164989 w 1484910"/>
                <a:gd name="connsiteY0" fmla="*/ 66667 h 1507789"/>
                <a:gd name="connsiteX1" fmla="*/ 164989 w 1484910"/>
                <a:gd name="connsiteY1" fmla="*/ 1505853 h 1507789"/>
                <a:gd name="connsiteX2" fmla="*/ 1484906 w 1484910"/>
                <a:gd name="connsiteY2" fmla="*/ 368817 h 1507789"/>
                <a:gd name="connsiteX3" fmla="*/ 164989 w 1484910"/>
                <a:gd name="connsiteY3" fmla="*/ 66667 h 1507789"/>
                <a:gd name="connsiteX0" fmla="*/ 164989 w 1484906"/>
                <a:gd name="connsiteY0" fmla="*/ 66667 h 1507687"/>
                <a:gd name="connsiteX1" fmla="*/ 164989 w 1484906"/>
                <a:gd name="connsiteY1" fmla="*/ 1505853 h 1507687"/>
                <a:gd name="connsiteX2" fmla="*/ 1484906 w 1484906"/>
                <a:gd name="connsiteY2" fmla="*/ 368817 h 1507687"/>
                <a:gd name="connsiteX3" fmla="*/ 164989 w 1484906"/>
                <a:gd name="connsiteY3" fmla="*/ 66667 h 1507687"/>
                <a:gd name="connsiteX0" fmla="*/ 164989 w 1484906"/>
                <a:gd name="connsiteY0" fmla="*/ 56201 h 1497221"/>
                <a:gd name="connsiteX1" fmla="*/ 164989 w 1484906"/>
                <a:gd name="connsiteY1" fmla="*/ 1495387 h 1497221"/>
                <a:gd name="connsiteX2" fmla="*/ 1484906 w 1484906"/>
                <a:gd name="connsiteY2" fmla="*/ 358351 h 1497221"/>
                <a:gd name="connsiteX3" fmla="*/ 164989 w 1484906"/>
                <a:gd name="connsiteY3" fmla="*/ 56201 h 1497221"/>
                <a:gd name="connsiteX0" fmla="*/ 164989 w 1484906"/>
                <a:gd name="connsiteY0" fmla="*/ 56201 h 1497221"/>
                <a:gd name="connsiteX1" fmla="*/ 164989 w 1484906"/>
                <a:gd name="connsiteY1" fmla="*/ 1495387 h 1497221"/>
                <a:gd name="connsiteX2" fmla="*/ 1484906 w 1484906"/>
                <a:gd name="connsiteY2" fmla="*/ 358351 h 1497221"/>
                <a:gd name="connsiteX3" fmla="*/ 164989 w 1484906"/>
                <a:gd name="connsiteY3" fmla="*/ 56201 h 1497221"/>
                <a:gd name="connsiteX0" fmla="*/ 164989 w 1484906"/>
                <a:gd name="connsiteY0" fmla="*/ 0 h 1441020"/>
                <a:gd name="connsiteX1" fmla="*/ 164989 w 1484906"/>
                <a:gd name="connsiteY1" fmla="*/ 1439186 h 1441020"/>
                <a:gd name="connsiteX2" fmla="*/ 1484906 w 1484906"/>
                <a:gd name="connsiteY2" fmla="*/ 302150 h 1441020"/>
                <a:gd name="connsiteX3" fmla="*/ 164989 w 1484906"/>
                <a:gd name="connsiteY3" fmla="*/ 0 h 1441020"/>
                <a:gd name="connsiteX0" fmla="*/ 92142 w 1412059"/>
                <a:gd name="connsiteY0" fmla="*/ 0 h 1441020"/>
                <a:gd name="connsiteX1" fmla="*/ 92142 w 1412059"/>
                <a:gd name="connsiteY1" fmla="*/ 1439186 h 1441020"/>
                <a:gd name="connsiteX2" fmla="*/ 1412059 w 1412059"/>
                <a:gd name="connsiteY2" fmla="*/ 302150 h 1441020"/>
                <a:gd name="connsiteX3" fmla="*/ 92142 w 1412059"/>
                <a:gd name="connsiteY3" fmla="*/ 0 h 1441020"/>
                <a:gd name="connsiteX0" fmla="*/ 68306 w 1388223"/>
                <a:gd name="connsiteY0" fmla="*/ 0 h 1451217"/>
                <a:gd name="connsiteX1" fmla="*/ 68306 w 1388223"/>
                <a:gd name="connsiteY1" fmla="*/ 1439186 h 1451217"/>
                <a:gd name="connsiteX2" fmla="*/ 1388223 w 1388223"/>
                <a:gd name="connsiteY2" fmla="*/ 302150 h 1451217"/>
                <a:gd name="connsiteX3" fmla="*/ 68306 w 1388223"/>
                <a:gd name="connsiteY3" fmla="*/ 0 h 1451217"/>
                <a:gd name="connsiteX0" fmla="*/ 1021 w 1320938"/>
                <a:gd name="connsiteY0" fmla="*/ 0 h 1477091"/>
                <a:gd name="connsiteX1" fmla="*/ 1021 w 1320938"/>
                <a:gd name="connsiteY1" fmla="*/ 1439186 h 1477091"/>
                <a:gd name="connsiteX2" fmla="*/ 1320938 w 1320938"/>
                <a:gd name="connsiteY2" fmla="*/ 302150 h 1477091"/>
                <a:gd name="connsiteX3" fmla="*/ 1021 w 1320938"/>
                <a:gd name="connsiteY3" fmla="*/ 0 h 1477091"/>
                <a:gd name="connsiteX0" fmla="*/ 1021 w 1320938"/>
                <a:gd name="connsiteY0" fmla="*/ 0 h 1477091"/>
                <a:gd name="connsiteX1" fmla="*/ 1021 w 1320938"/>
                <a:gd name="connsiteY1" fmla="*/ 1439186 h 1477091"/>
                <a:gd name="connsiteX2" fmla="*/ 1320938 w 1320938"/>
                <a:gd name="connsiteY2" fmla="*/ 302150 h 1477091"/>
                <a:gd name="connsiteX3" fmla="*/ 1021 w 1320938"/>
                <a:gd name="connsiteY3" fmla="*/ 0 h 1477091"/>
                <a:gd name="connsiteX0" fmla="*/ 1021 w 1320938"/>
                <a:gd name="connsiteY0" fmla="*/ 0 h 1439186"/>
                <a:gd name="connsiteX1" fmla="*/ 1021 w 1320938"/>
                <a:gd name="connsiteY1" fmla="*/ 1439186 h 1439186"/>
                <a:gd name="connsiteX2" fmla="*/ 1320938 w 1320938"/>
                <a:gd name="connsiteY2" fmla="*/ 302150 h 1439186"/>
                <a:gd name="connsiteX3" fmla="*/ 1021 w 1320938"/>
                <a:gd name="connsiteY3" fmla="*/ 0 h 1439186"/>
                <a:gd name="connsiteX0" fmla="*/ 1021 w 1320938"/>
                <a:gd name="connsiteY0" fmla="*/ 0 h 1439186"/>
                <a:gd name="connsiteX1" fmla="*/ 1021 w 1320938"/>
                <a:gd name="connsiteY1" fmla="*/ 1439186 h 1439186"/>
                <a:gd name="connsiteX2" fmla="*/ 1320938 w 1320938"/>
                <a:gd name="connsiteY2" fmla="*/ 302150 h 1439186"/>
                <a:gd name="connsiteX3" fmla="*/ 1021 w 1320938"/>
                <a:gd name="connsiteY3" fmla="*/ 0 h 1439186"/>
                <a:gd name="connsiteX0" fmla="*/ 1021 w 1320938"/>
                <a:gd name="connsiteY0" fmla="*/ 0 h 1439186"/>
                <a:gd name="connsiteX1" fmla="*/ 1021 w 1320938"/>
                <a:gd name="connsiteY1" fmla="*/ 1439186 h 1439186"/>
                <a:gd name="connsiteX2" fmla="*/ 1320938 w 1320938"/>
                <a:gd name="connsiteY2" fmla="*/ 302150 h 1439186"/>
                <a:gd name="connsiteX3" fmla="*/ 1021 w 1320938"/>
                <a:gd name="connsiteY3" fmla="*/ 0 h 1439186"/>
                <a:gd name="connsiteX0" fmla="*/ 1021 w 1320938"/>
                <a:gd name="connsiteY0" fmla="*/ 0 h 1439186"/>
                <a:gd name="connsiteX1" fmla="*/ 1021 w 1320938"/>
                <a:gd name="connsiteY1" fmla="*/ 1439186 h 1439186"/>
                <a:gd name="connsiteX2" fmla="*/ 1320938 w 1320938"/>
                <a:gd name="connsiteY2" fmla="*/ 302150 h 1439186"/>
                <a:gd name="connsiteX3" fmla="*/ 1021 w 1320938"/>
                <a:gd name="connsiteY3" fmla="*/ 0 h 1439186"/>
                <a:gd name="connsiteX0" fmla="*/ 1021 w 1336841"/>
                <a:gd name="connsiteY0" fmla="*/ 0 h 1439186"/>
                <a:gd name="connsiteX1" fmla="*/ 1021 w 1336841"/>
                <a:gd name="connsiteY1" fmla="*/ 1439186 h 1439186"/>
                <a:gd name="connsiteX2" fmla="*/ 1336841 w 1336841"/>
                <a:gd name="connsiteY2" fmla="*/ 81415 h 1439186"/>
                <a:gd name="connsiteX3" fmla="*/ 1021 w 1336841"/>
                <a:gd name="connsiteY3" fmla="*/ 0 h 1439186"/>
                <a:gd name="connsiteX0" fmla="*/ 1021 w 1336841"/>
                <a:gd name="connsiteY0" fmla="*/ 0 h 1439186"/>
                <a:gd name="connsiteX1" fmla="*/ 1021 w 1336841"/>
                <a:gd name="connsiteY1" fmla="*/ 1439186 h 1439186"/>
                <a:gd name="connsiteX2" fmla="*/ 1336841 w 1336841"/>
                <a:gd name="connsiteY2" fmla="*/ 81415 h 1439186"/>
                <a:gd name="connsiteX3" fmla="*/ 1021 w 1336841"/>
                <a:gd name="connsiteY3" fmla="*/ 0 h 1439186"/>
                <a:gd name="connsiteX0" fmla="*/ 0 w 1335820"/>
                <a:gd name="connsiteY0" fmla="*/ 0 h 1131497"/>
                <a:gd name="connsiteX1" fmla="*/ 15903 w 1335820"/>
                <a:gd name="connsiteY1" fmla="*/ 1131497 h 1131497"/>
                <a:gd name="connsiteX2" fmla="*/ 1335820 w 1335820"/>
                <a:gd name="connsiteY2" fmla="*/ 81415 h 1131497"/>
                <a:gd name="connsiteX3" fmla="*/ 0 w 1335820"/>
                <a:gd name="connsiteY3" fmla="*/ 0 h 1131497"/>
                <a:gd name="connsiteX0" fmla="*/ 0 w 1327868"/>
                <a:gd name="connsiteY0" fmla="*/ 0 h 1627767"/>
                <a:gd name="connsiteX1" fmla="*/ 7951 w 1327868"/>
                <a:gd name="connsiteY1" fmla="*/ 1627767 h 1627767"/>
                <a:gd name="connsiteX2" fmla="*/ 1327868 w 1327868"/>
                <a:gd name="connsiteY2" fmla="*/ 577685 h 1627767"/>
                <a:gd name="connsiteX3" fmla="*/ 0 w 1327868"/>
                <a:gd name="connsiteY3" fmla="*/ 0 h 1627767"/>
                <a:gd name="connsiteX0" fmla="*/ 0 w 1327868"/>
                <a:gd name="connsiteY0" fmla="*/ 0 h 1488810"/>
                <a:gd name="connsiteX1" fmla="*/ 15903 w 1327868"/>
                <a:gd name="connsiteY1" fmla="*/ 1488810 h 1488810"/>
                <a:gd name="connsiteX2" fmla="*/ 1327868 w 1327868"/>
                <a:gd name="connsiteY2" fmla="*/ 577685 h 1488810"/>
                <a:gd name="connsiteX3" fmla="*/ 0 w 1327868"/>
                <a:gd name="connsiteY3" fmla="*/ 0 h 1488810"/>
                <a:gd name="connsiteX0" fmla="*/ 0 w 1327868"/>
                <a:gd name="connsiteY0" fmla="*/ 0 h 1488810"/>
                <a:gd name="connsiteX1" fmla="*/ 15903 w 1327868"/>
                <a:gd name="connsiteY1" fmla="*/ 1488810 h 1488810"/>
                <a:gd name="connsiteX2" fmla="*/ 1327868 w 1327868"/>
                <a:gd name="connsiteY2" fmla="*/ 577685 h 1488810"/>
                <a:gd name="connsiteX3" fmla="*/ 0 w 1327868"/>
                <a:gd name="connsiteY3" fmla="*/ 0 h 148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868" h="1488810">
                  <a:moveTo>
                    <a:pt x="0" y="0"/>
                  </a:moveTo>
                  <a:cubicBezTo>
                    <a:pt x="2651" y="245165"/>
                    <a:pt x="8758" y="1100820"/>
                    <a:pt x="15903" y="1488810"/>
                  </a:cubicBezTo>
                  <a:cubicBezTo>
                    <a:pt x="235492" y="1317864"/>
                    <a:pt x="1123784" y="763215"/>
                    <a:pt x="1327868" y="5776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FF33">
                <a:alpha val="20000"/>
              </a:srgbClr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D8D1EF0-EFB0-5F8C-0E35-4470E9AF8127}"/>
              </a:ext>
            </a:extLst>
          </p:cNvPr>
          <p:cNvGrpSpPr/>
          <p:nvPr/>
        </p:nvGrpSpPr>
        <p:grpSpPr>
          <a:xfrm flipV="1">
            <a:off x="8665136" y="352583"/>
            <a:ext cx="2513471" cy="1809135"/>
            <a:chOff x="6924728" y="334295"/>
            <a:chExt cx="2513471" cy="180913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64431DE-DAC5-2AC2-8DA6-E1B5F664C17F}"/>
                </a:ext>
              </a:extLst>
            </p:cNvPr>
            <p:cNvGrpSpPr/>
            <p:nvPr/>
          </p:nvGrpSpPr>
          <p:grpSpPr>
            <a:xfrm>
              <a:off x="6924728" y="334295"/>
              <a:ext cx="2513471" cy="1809135"/>
              <a:chOff x="6924728" y="334295"/>
              <a:chExt cx="2513471" cy="1809135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2FD8B53-5750-454B-342B-8E8F082F8BBD}"/>
                  </a:ext>
                </a:extLst>
              </p:cNvPr>
              <p:cNvGrpSpPr/>
              <p:nvPr/>
            </p:nvGrpSpPr>
            <p:grpSpPr>
              <a:xfrm>
                <a:off x="7591169" y="334295"/>
                <a:ext cx="663953" cy="1809135"/>
                <a:chOff x="7591169" y="334295"/>
                <a:chExt cx="663953" cy="1809135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F67D392-23FB-F4CF-1374-66CF819E94DE}"/>
                    </a:ext>
                  </a:extLst>
                </p:cNvPr>
                <p:cNvSpPr/>
                <p:nvPr/>
              </p:nvSpPr>
              <p:spPr>
                <a:xfrm>
                  <a:off x="7591169" y="334295"/>
                  <a:ext cx="216310" cy="1809135"/>
                </a:xfrm>
                <a:prstGeom prst="rect">
                  <a:avLst/>
                </a:prstGeom>
                <a:solidFill>
                  <a:srgbClr val="FF0000">
                    <a:alpha val="10000"/>
                  </a:srgbClr>
                </a:solidFill>
                <a:ln w="63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C8255DB2-6EF0-9E4B-5EA0-56AEBE4B14A1}"/>
                    </a:ext>
                  </a:extLst>
                </p:cNvPr>
                <p:cNvSpPr/>
                <p:nvPr/>
              </p:nvSpPr>
              <p:spPr>
                <a:xfrm>
                  <a:off x="7814991" y="334295"/>
                  <a:ext cx="216310" cy="1809135"/>
                </a:xfrm>
                <a:prstGeom prst="rect">
                  <a:avLst/>
                </a:prstGeom>
                <a:solidFill>
                  <a:schemeClr val="accent2">
                    <a:alpha val="10000"/>
                  </a:schemeClr>
                </a:solidFill>
                <a:ln w="63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2F55123A-A27D-A2DE-C49A-6A612D395964}"/>
                    </a:ext>
                  </a:extLst>
                </p:cNvPr>
                <p:cNvSpPr/>
                <p:nvPr/>
              </p:nvSpPr>
              <p:spPr>
                <a:xfrm>
                  <a:off x="8038812" y="334295"/>
                  <a:ext cx="216310" cy="1809135"/>
                </a:xfrm>
                <a:prstGeom prst="rect">
                  <a:avLst/>
                </a:prstGeom>
                <a:solidFill>
                  <a:srgbClr val="FFC000">
                    <a:alpha val="10000"/>
                  </a:srgbClr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8" name="Isosceles Triangle 127">
                <a:extLst>
                  <a:ext uri="{FF2B5EF4-FFF2-40B4-BE49-F238E27FC236}">
                    <a16:creationId xmlns:a16="http://schemas.microsoft.com/office/drawing/2014/main" id="{293D738E-6B09-4B29-4C8B-09213A94248F}"/>
                  </a:ext>
                </a:extLst>
              </p:cNvPr>
              <p:cNvSpPr/>
              <p:nvPr/>
            </p:nvSpPr>
            <p:spPr>
              <a:xfrm rot="5400000">
                <a:off x="6845662" y="600176"/>
                <a:ext cx="1419013" cy="1260882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Isosceles Triangle 128">
                <a:extLst>
                  <a:ext uri="{FF2B5EF4-FFF2-40B4-BE49-F238E27FC236}">
                    <a16:creationId xmlns:a16="http://schemas.microsoft.com/office/drawing/2014/main" id="{24608B2F-5386-802A-AA8C-76CD5B1CCECA}"/>
                  </a:ext>
                </a:extLst>
              </p:cNvPr>
              <p:cNvSpPr/>
              <p:nvPr/>
            </p:nvSpPr>
            <p:spPr>
              <a:xfrm rot="16200000" flipH="1">
                <a:off x="8098249" y="600176"/>
                <a:ext cx="1419013" cy="1260886"/>
              </a:xfrm>
              <a:prstGeom prst="triangle">
                <a:avLst/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F41C0BA-5B12-0E59-7D26-BB53223B4886}"/>
                </a:ext>
              </a:extLst>
            </p:cNvPr>
            <p:cNvGrpSpPr/>
            <p:nvPr/>
          </p:nvGrpSpPr>
          <p:grpSpPr>
            <a:xfrm>
              <a:off x="6931821" y="422612"/>
              <a:ext cx="2502609" cy="1344220"/>
              <a:chOff x="6931821" y="422612"/>
              <a:chExt cx="2502609" cy="134422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128C7D5-4FA8-74C6-EDD9-CAFBA2ADD185}"/>
                  </a:ext>
                </a:extLst>
              </p:cNvPr>
              <p:cNvSpPr/>
              <p:nvPr/>
            </p:nvSpPr>
            <p:spPr>
              <a:xfrm>
                <a:off x="6931821" y="653890"/>
                <a:ext cx="1260887" cy="1112942"/>
              </a:xfrm>
              <a:custGeom>
                <a:avLst/>
                <a:gdLst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06"/>
                  <a:gd name="connsiteY0" fmla="*/ 66667 h 1507687"/>
                  <a:gd name="connsiteX1" fmla="*/ 164989 w 1484906"/>
                  <a:gd name="connsiteY1" fmla="*/ 1505853 h 1507687"/>
                  <a:gd name="connsiteX2" fmla="*/ 1484906 w 1484906"/>
                  <a:gd name="connsiteY2" fmla="*/ 368817 h 1507687"/>
                  <a:gd name="connsiteX3" fmla="*/ 164989 w 1484906"/>
                  <a:gd name="connsiteY3" fmla="*/ 66667 h 1507687"/>
                  <a:gd name="connsiteX0" fmla="*/ 164989 w 1484906"/>
                  <a:gd name="connsiteY0" fmla="*/ 56201 h 1497221"/>
                  <a:gd name="connsiteX1" fmla="*/ 164989 w 1484906"/>
                  <a:gd name="connsiteY1" fmla="*/ 1495387 h 1497221"/>
                  <a:gd name="connsiteX2" fmla="*/ 1484906 w 1484906"/>
                  <a:gd name="connsiteY2" fmla="*/ 358351 h 1497221"/>
                  <a:gd name="connsiteX3" fmla="*/ 164989 w 1484906"/>
                  <a:gd name="connsiteY3" fmla="*/ 56201 h 1497221"/>
                  <a:gd name="connsiteX0" fmla="*/ 164989 w 1484906"/>
                  <a:gd name="connsiteY0" fmla="*/ 56201 h 1497221"/>
                  <a:gd name="connsiteX1" fmla="*/ 164989 w 1484906"/>
                  <a:gd name="connsiteY1" fmla="*/ 1495387 h 1497221"/>
                  <a:gd name="connsiteX2" fmla="*/ 1484906 w 1484906"/>
                  <a:gd name="connsiteY2" fmla="*/ 358351 h 1497221"/>
                  <a:gd name="connsiteX3" fmla="*/ 164989 w 1484906"/>
                  <a:gd name="connsiteY3" fmla="*/ 56201 h 1497221"/>
                  <a:gd name="connsiteX0" fmla="*/ 164989 w 1484906"/>
                  <a:gd name="connsiteY0" fmla="*/ 0 h 1441020"/>
                  <a:gd name="connsiteX1" fmla="*/ 164989 w 1484906"/>
                  <a:gd name="connsiteY1" fmla="*/ 1439186 h 1441020"/>
                  <a:gd name="connsiteX2" fmla="*/ 1484906 w 1484906"/>
                  <a:gd name="connsiteY2" fmla="*/ 302150 h 1441020"/>
                  <a:gd name="connsiteX3" fmla="*/ 164989 w 1484906"/>
                  <a:gd name="connsiteY3" fmla="*/ 0 h 1441020"/>
                  <a:gd name="connsiteX0" fmla="*/ 92142 w 1412059"/>
                  <a:gd name="connsiteY0" fmla="*/ 0 h 1441020"/>
                  <a:gd name="connsiteX1" fmla="*/ 92142 w 1412059"/>
                  <a:gd name="connsiteY1" fmla="*/ 1439186 h 1441020"/>
                  <a:gd name="connsiteX2" fmla="*/ 1412059 w 1412059"/>
                  <a:gd name="connsiteY2" fmla="*/ 302150 h 1441020"/>
                  <a:gd name="connsiteX3" fmla="*/ 92142 w 1412059"/>
                  <a:gd name="connsiteY3" fmla="*/ 0 h 1441020"/>
                  <a:gd name="connsiteX0" fmla="*/ 68306 w 1388223"/>
                  <a:gd name="connsiteY0" fmla="*/ 0 h 1451217"/>
                  <a:gd name="connsiteX1" fmla="*/ 68306 w 1388223"/>
                  <a:gd name="connsiteY1" fmla="*/ 1439186 h 1451217"/>
                  <a:gd name="connsiteX2" fmla="*/ 1388223 w 1388223"/>
                  <a:gd name="connsiteY2" fmla="*/ 302150 h 1451217"/>
                  <a:gd name="connsiteX3" fmla="*/ 68306 w 1388223"/>
                  <a:gd name="connsiteY3" fmla="*/ 0 h 1451217"/>
                  <a:gd name="connsiteX0" fmla="*/ 1021 w 1320938"/>
                  <a:gd name="connsiteY0" fmla="*/ 0 h 1477091"/>
                  <a:gd name="connsiteX1" fmla="*/ 1021 w 1320938"/>
                  <a:gd name="connsiteY1" fmla="*/ 1439186 h 1477091"/>
                  <a:gd name="connsiteX2" fmla="*/ 1320938 w 1320938"/>
                  <a:gd name="connsiteY2" fmla="*/ 302150 h 1477091"/>
                  <a:gd name="connsiteX3" fmla="*/ 1021 w 1320938"/>
                  <a:gd name="connsiteY3" fmla="*/ 0 h 1477091"/>
                  <a:gd name="connsiteX0" fmla="*/ 1021 w 1320938"/>
                  <a:gd name="connsiteY0" fmla="*/ 0 h 1477091"/>
                  <a:gd name="connsiteX1" fmla="*/ 1021 w 1320938"/>
                  <a:gd name="connsiteY1" fmla="*/ 1439186 h 1477091"/>
                  <a:gd name="connsiteX2" fmla="*/ 1320938 w 1320938"/>
                  <a:gd name="connsiteY2" fmla="*/ 302150 h 1477091"/>
                  <a:gd name="connsiteX3" fmla="*/ 1021 w 1320938"/>
                  <a:gd name="connsiteY3" fmla="*/ 0 h 1477091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36841"/>
                  <a:gd name="connsiteY0" fmla="*/ 0 h 1439186"/>
                  <a:gd name="connsiteX1" fmla="*/ 1021 w 1336841"/>
                  <a:gd name="connsiteY1" fmla="*/ 1439186 h 1439186"/>
                  <a:gd name="connsiteX2" fmla="*/ 1336841 w 1336841"/>
                  <a:gd name="connsiteY2" fmla="*/ 81415 h 1439186"/>
                  <a:gd name="connsiteX3" fmla="*/ 1021 w 1336841"/>
                  <a:gd name="connsiteY3" fmla="*/ 0 h 1439186"/>
                  <a:gd name="connsiteX0" fmla="*/ 1021 w 1336841"/>
                  <a:gd name="connsiteY0" fmla="*/ 0 h 1439186"/>
                  <a:gd name="connsiteX1" fmla="*/ 1021 w 1336841"/>
                  <a:gd name="connsiteY1" fmla="*/ 1439186 h 1439186"/>
                  <a:gd name="connsiteX2" fmla="*/ 1336841 w 1336841"/>
                  <a:gd name="connsiteY2" fmla="*/ 81415 h 1439186"/>
                  <a:gd name="connsiteX3" fmla="*/ 1021 w 1336841"/>
                  <a:gd name="connsiteY3" fmla="*/ 0 h 1439186"/>
                  <a:gd name="connsiteX0" fmla="*/ 0 w 1335820"/>
                  <a:gd name="connsiteY0" fmla="*/ 0 h 1131497"/>
                  <a:gd name="connsiteX1" fmla="*/ 15903 w 1335820"/>
                  <a:gd name="connsiteY1" fmla="*/ 1131497 h 1131497"/>
                  <a:gd name="connsiteX2" fmla="*/ 1335820 w 1335820"/>
                  <a:gd name="connsiteY2" fmla="*/ 81415 h 1131497"/>
                  <a:gd name="connsiteX3" fmla="*/ 0 w 1335820"/>
                  <a:gd name="connsiteY3" fmla="*/ 0 h 1131497"/>
                  <a:gd name="connsiteX0" fmla="*/ 0 w 1327868"/>
                  <a:gd name="connsiteY0" fmla="*/ 0 h 1627767"/>
                  <a:gd name="connsiteX1" fmla="*/ 7951 w 1327868"/>
                  <a:gd name="connsiteY1" fmla="*/ 1627767 h 1627767"/>
                  <a:gd name="connsiteX2" fmla="*/ 1327868 w 1327868"/>
                  <a:gd name="connsiteY2" fmla="*/ 577685 h 1627767"/>
                  <a:gd name="connsiteX3" fmla="*/ 0 w 1327868"/>
                  <a:gd name="connsiteY3" fmla="*/ 0 h 1627767"/>
                  <a:gd name="connsiteX0" fmla="*/ 0 w 1327868"/>
                  <a:gd name="connsiteY0" fmla="*/ 0 h 1488810"/>
                  <a:gd name="connsiteX1" fmla="*/ 15903 w 1327868"/>
                  <a:gd name="connsiteY1" fmla="*/ 1488810 h 1488810"/>
                  <a:gd name="connsiteX2" fmla="*/ 1327868 w 1327868"/>
                  <a:gd name="connsiteY2" fmla="*/ 577685 h 1488810"/>
                  <a:gd name="connsiteX3" fmla="*/ 0 w 1327868"/>
                  <a:gd name="connsiteY3" fmla="*/ 0 h 1488810"/>
                  <a:gd name="connsiteX0" fmla="*/ 0 w 1327868"/>
                  <a:gd name="connsiteY0" fmla="*/ 0 h 1488810"/>
                  <a:gd name="connsiteX1" fmla="*/ 15903 w 1327868"/>
                  <a:gd name="connsiteY1" fmla="*/ 1488810 h 1488810"/>
                  <a:gd name="connsiteX2" fmla="*/ 1327868 w 1327868"/>
                  <a:gd name="connsiteY2" fmla="*/ 577685 h 1488810"/>
                  <a:gd name="connsiteX3" fmla="*/ 0 w 1327868"/>
                  <a:gd name="connsiteY3" fmla="*/ 0 h 1488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868" h="1488810">
                    <a:moveTo>
                      <a:pt x="0" y="0"/>
                    </a:moveTo>
                    <a:cubicBezTo>
                      <a:pt x="2651" y="245165"/>
                      <a:pt x="8758" y="1100820"/>
                      <a:pt x="15903" y="1488810"/>
                    </a:cubicBezTo>
                    <a:cubicBezTo>
                      <a:pt x="235492" y="1317864"/>
                      <a:pt x="1123784" y="763215"/>
                      <a:pt x="1327868" y="5776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FF33">
                  <a:alpha val="20000"/>
                </a:srgbClr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3B2890E-DE16-1DFD-E279-76E2DFEA1659}"/>
                  </a:ext>
                </a:extLst>
              </p:cNvPr>
              <p:cNvSpPr/>
              <p:nvPr/>
            </p:nvSpPr>
            <p:spPr>
              <a:xfrm flipH="1" flipV="1">
                <a:off x="8173543" y="422612"/>
                <a:ext cx="1260887" cy="1112942"/>
              </a:xfrm>
              <a:custGeom>
                <a:avLst/>
                <a:gdLst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10"/>
                  <a:gd name="connsiteY0" fmla="*/ 66667 h 1507789"/>
                  <a:gd name="connsiteX1" fmla="*/ 164989 w 1484910"/>
                  <a:gd name="connsiteY1" fmla="*/ 1505853 h 1507789"/>
                  <a:gd name="connsiteX2" fmla="*/ 1484906 w 1484910"/>
                  <a:gd name="connsiteY2" fmla="*/ 368817 h 1507789"/>
                  <a:gd name="connsiteX3" fmla="*/ 164989 w 1484910"/>
                  <a:gd name="connsiteY3" fmla="*/ 66667 h 1507789"/>
                  <a:gd name="connsiteX0" fmla="*/ 164989 w 1484906"/>
                  <a:gd name="connsiteY0" fmla="*/ 66667 h 1507687"/>
                  <a:gd name="connsiteX1" fmla="*/ 164989 w 1484906"/>
                  <a:gd name="connsiteY1" fmla="*/ 1505853 h 1507687"/>
                  <a:gd name="connsiteX2" fmla="*/ 1484906 w 1484906"/>
                  <a:gd name="connsiteY2" fmla="*/ 368817 h 1507687"/>
                  <a:gd name="connsiteX3" fmla="*/ 164989 w 1484906"/>
                  <a:gd name="connsiteY3" fmla="*/ 66667 h 1507687"/>
                  <a:gd name="connsiteX0" fmla="*/ 164989 w 1484906"/>
                  <a:gd name="connsiteY0" fmla="*/ 56201 h 1497221"/>
                  <a:gd name="connsiteX1" fmla="*/ 164989 w 1484906"/>
                  <a:gd name="connsiteY1" fmla="*/ 1495387 h 1497221"/>
                  <a:gd name="connsiteX2" fmla="*/ 1484906 w 1484906"/>
                  <a:gd name="connsiteY2" fmla="*/ 358351 h 1497221"/>
                  <a:gd name="connsiteX3" fmla="*/ 164989 w 1484906"/>
                  <a:gd name="connsiteY3" fmla="*/ 56201 h 1497221"/>
                  <a:gd name="connsiteX0" fmla="*/ 164989 w 1484906"/>
                  <a:gd name="connsiteY0" fmla="*/ 56201 h 1497221"/>
                  <a:gd name="connsiteX1" fmla="*/ 164989 w 1484906"/>
                  <a:gd name="connsiteY1" fmla="*/ 1495387 h 1497221"/>
                  <a:gd name="connsiteX2" fmla="*/ 1484906 w 1484906"/>
                  <a:gd name="connsiteY2" fmla="*/ 358351 h 1497221"/>
                  <a:gd name="connsiteX3" fmla="*/ 164989 w 1484906"/>
                  <a:gd name="connsiteY3" fmla="*/ 56201 h 1497221"/>
                  <a:gd name="connsiteX0" fmla="*/ 164989 w 1484906"/>
                  <a:gd name="connsiteY0" fmla="*/ 0 h 1441020"/>
                  <a:gd name="connsiteX1" fmla="*/ 164989 w 1484906"/>
                  <a:gd name="connsiteY1" fmla="*/ 1439186 h 1441020"/>
                  <a:gd name="connsiteX2" fmla="*/ 1484906 w 1484906"/>
                  <a:gd name="connsiteY2" fmla="*/ 302150 h 1441020"/>
                  <a:gd name="connsiteX3" fmla="*/ 164989 w 1484906"/>
                  <a:gd name="connsiteY3" fmla="*/ 0 h 1441020"/>
                  <a:gd name="connsiteX0" fmla="*/ 92142 w 1412059"/>
                  <a:gd name="connsiteY0" fmla="*/ 0 h 1441020"/>
                  <a:gd name="connsiteX1" fmla="*/ 92142 w 1412059"/>
                  <a:gd name="connsiteY1" fmla="*/ 1439186 h 1441020"/>
                  <a:gd name="connsiteX2" fmla="*/ 1412059 w 1412059"/>
                  <a:gd name="connsiteY2" fmla="*/ 302150 h 1441020"/>
                  <a:gd name="connsiteX3" fmla="*/ 92142 w 1412059"/>
                  <a:gd name="connsiteY3" fmla="*/ 0 h 1441020"/>
                  <a:gd name="connsiteX0" fmla="*/ 68306 w 1388223"/>
                  <a:gd name="connsiteY0" fmla="*/ 0 h 1451217"/>
                  <a:gd name="connsiteX1" fmla="*/ 68306 w 1388223"/>
                  <a:gd name="connsiteY1" fmla="*/ 1439186 h 1451217"/>
                  <a:gd name="connsiteX2" fmla="*/ 1388223 w 1388223"/>
                  <a:gd name="connsiteY2" fmla="*/ 302150 h 1451217"/>
                  <a:gd name="connsiteX3" fmla="*/ 68306 w 1388223"/>
                  <a:gd name="connsiteY3" fmla="*/ 0 h 1451217"/>
                  <a:gd name="connsiteX0" fmla="*/ 1021 w 1320938"/>
                  <a:gd name="connsiteY0" fmla="*/ 0 h 1477091"/>
                  <a:gd name="connsiteX1" fmla="*/ 1021 w 1320938"/>
                  <a:gd name="connsiteY1" fmla="*/ 1439186 h 1477091"/>
                  <a:gd name="connsiteX2" fmla="*/ 1320938 w 1320938"/>
                  <a:gd name="connsiteY2" fmla="*/ 302150 h 1477091"/>
                  <a:gd name="connsiteX3" fmla="*/ 1021 w 1320938"/>
                  <a:gd name="connsiteY3" fmla="*/ 0 h 1477091"/>
                  <a:gd name="connsiteX0" fmla="*/ 1021 w 1320938"/>
                  <a:gd name="connsiteY0" fmla="*/ 0 h 1477091"/>
                  <a:gd name="connsiteX1" fmla="*/ 1021 w 1320938"/>
                  <a:gd name="connsiteY1" fmla="*/ 1439186 h 1477091"/>
                  <a:gd name="connsiteX2" fmla="*/ 1320938 w 1320938"/>
                  <a:gd name="connsiteY2" fmla="*/ 302150 h 1477091"/>
                  <a:gd name="connsiteX3" fmla="*/ 1021 w 1320938"/>
                  <a:gd name="connsiteY3" fmla="*/ 0 h 1477091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20938"/>
                  <a:gd name="connsiteY0" fmla="*/ 0 h 1439186"/>
                  <a:gd name="connsiteX1" fmla="*/ 1021 w 1320938"/>
                  <a:gd name="connsiteY1" fmla="*/ 1439186 h 1439186"/>
                  <a:gd name="connsiteX2" fmla="*/ 1320938 w 1320938"/>
                  <a:gd name="connsiteY2" fmla="*/ 302150 h 1439186"/>
                  <a:gd name="connsiteX3" fmla="*/ 1021 w 1320938"/>
                  <a:gd name="connsiteY3" fmla="*/ 0 h 1439186"/>
                  <a:gd name="connsiteX0" fmla="*/ 1021 w 1336841"/>
                  <a:gd name="connsiteY0" fmla="*/ 0 h 1439186"/>
                  <a:gd name="connsiteX1" fmla="*/ 1021 w 1336841"/>
                  <a:gd name="connsiteY1" fmla="*/ 1439186 h 1439186"/>
                  <a:gd name="connsiteX2" fmla="*/ 1336841 w 1336841"/>
                  <a:gd name="connsiteY2" fmla="*/ 81415 h 1439186"/>
                  <a:gd name="connsiteX3" fmla="*/ 1021 w 1336841"/>
                  <a:gd name="connsiteY3" fmla="*/ 0 h 1439186"/>
                  <a:gd name="connsiteX0" fmla="*/ 1021 w 1336841"/>
                  <a:gd name="connsiteY0" fmla="*/ 0 h 1439186"/>
                  <a:gd name="connsiteX1" fmla="*/ 1021 w 1336841"/>
                  <a:gd name="connsiteY1" fmla="*/ 1439186 h 1439186"/>
                  <a:gd name="connsiteX2" fmla="*/ 1336841 w 1336841"/>
                  <a:gd name="connsiteY2" fmla="*/ 81415 h 1439186"/>
                  <a:gd name="connsiteX3" fmla="*/ 1021 w 1336841"/>
                  <a:gd name="connsiteY3" fmla="*/ 0 h 1439186"/>
                  <a:gd name="connsiteX0" fmla="*/ 0 w 1335820"/>
                  <a:gd name="connsiteY0" fmla="*/ 0 h 1131497"/>
                  <a:gd name="connsiteX1" fmla="*/ 15903 w 1335820"/>
                  <a:gd name="connsiteY1" fmla="*/ 1131497 h 1131497"/>
                  <a:gd name="connsiteX2" fmla="*/ 1335820 w 1335820"/>
                  <a:gd name="connsiteY2" fmla="*/ 81415 h 1131497"/>
                  <a:gd name="connsiteX3" fmla="*/ 0 w 1335820"/>
                  <a:gd name="connsiteY3" fmla="*/ 0 h 1131497"/>
                  <a:gd name="connsiteX0" fmla="*/ 0 w 1327868"/>
                  <a:gd name="connsiteY0" fmla="*/ 0 h 1627767"/>
                  <a:gd name="connsiteX1" fmla="*/ 7951 w 1327868"/>
                  <a:gd name="connsiteY1" fmla="*/ 1627767 h 1627767"/>
                  <a:gd name="connsiteX2" fmla="*/ 1327868 w 1327868"/>
                  <a:gd name="connsiteY2" fmla="*/ 577685 h 1627767"/>
                  <a:gd name="connsiteX3" fmla="*/ 0 w 1327868"/>
                  <a:gd name="connsiteY3" fmla="*/ 0 h 1627767"/>
                  <a:gd name="connsiteX0" fmla="*/ 0 w 1327868"/>
                  <a:gd name="connsiteY0" fmla="*/ 0 h 1488810"/>
                  <a:gd name="connsiteX1" fmla="*/ 15903 w 1327868"/>
                  <a:gd name="connsiteY1" fmla="*/ 1488810 h 1488810"/>
                  <a:gd name="connsiteX2" fmla="*/ 1327868 w 1327868"/>
                  <a:gd name="connsiteY2" fmla="*/ 577685 h 1488810"/>
                  <a:gd name="connsiteX3" fmla="*/ 0 w 1327868"/>
                  <a:gd name="connsiteY3" fmla="*/ 0 h 1488810"/>
                  <a:gd name="connsiteX0" fmla="*/ 0 w 1327868"/>
                  <a:gd name="connsiteY0" fmla="*/ 0 h 1488810"/>
                  <a:gd name="connsiteX1" fmla="*/ 15903 w 1327868"/>
                  <a:gd name="connsiteY1" fmla="*/ 1488810 h 1488810"/>
                  <a:gd name="connsiteX2" fmla="*/ 1327868 w 1327868"/>
                  <a:gd name="connsiteY2" fmla="*/ 577685 h 1488810"/>
                  <a:gd name="connsiteX3" fmla="*/ 0 w 1327868"/>
                  <a:gd name="connsiteY3" fmla="*/ 0 h 1488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7868" h="1488810">
                    <a:moveTo>
                      <a:pt x="0" y="0"/>
                    </a:moveTo>
                    <a:cubicBezTo>
                      <a:pt x="2651" y="245165"/>
                      <a:pt x="8758" y="1100820"/>
                      <a:pt x="15903" y="1488810"/>
                    </a:cubicBezTo>
                    <a:cubicBezTo>
                      <a:pt x="235492" y="1317864"/>
                      <a:pt x="1123784" y="763215"/>
                      <a:pt x="1327868" y="57768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FF33">
                  <a:alpha val="20000"/>
                </a:srgbClr>
              </a:solidFill>
              <a:ln>
                <a:solidFill>
                  <a:srgbClr val="66FF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A57A63E-2C2D-6771-7D1F-BDB320B4D0AB}"/>
              </a:ext>
            </a:extLst>
          </p:cNvPr>
          <p:cNvGrpSpPr/>
          <p:nvPr/>
        </p:nvGrpSpPr>
        <p:grpSpPr>
          <a:xfrm flipV="1">
            <a:off x="11453086" y="450043"/>
            <a:ext cx="914559" cy="1616500"/>
            <a:chOff x="9712678" y="431755"/>
            <a:chExt cx="914559" cy="16165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C794B9-0AC3-D6E0-D629-75AE48514204}"/>
                </a:ext>
              </a:extLst>
            </p:cNvPr>
            <p:cNvSpPr/>
            <p:nvPr/>
          </p:nvSpPr>
          <p:spPr>
            <a:xfrm>
              <a:off x="9718980" y="521109"/>
              <a:ext cx="908257" cy="1419014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Data 134">
              <a:extLst>
                <a:ext uri="{FF2B5EF4-FFF2-40B4-BE49-F238E27FC236}">
                  <a16:creationId xmlns:a16="http://schemas.microsoft.com/office/drawing/2014/main" id="{344BE3EA-B734-97EA-A801-92E6CC47F27C}"/>
                </a:ext>
              </a:extLst>
            </p:cNvPr>
            <p:cNvSpPr/>
            <p:nvPr/>
          </p:nvSpPr>
          <p:spPr>
            <a:xfrm rot="16200000">
              <a:off x="9358557" y="785876"/>
              <a:ext cx="1616500" cy="908257"/>
            </a:xfrm>
            <a:prstGeom prst="flowChartInputOutput">
              <a:avLst/>
            </a:prstGeom>
            <a:solidFill>
              <a:srgbClr val="66FF33">
                <a:alpha val="20000"/>
              </a:srgbClr>
            </a:solidFill>
            <a:ln>
              <a:solidFill>
                <a:srgbClr val="66FF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147B427-2767-7152-2796-79CCA566F8FB}"/>
              </a:ext>
            </a:extLst>
          </p:cNvPr>
          <p:cNvGrpSpPr/>
          <p:nvPr/>
        </p:nvGrpSpPr>
        <p:grpSpPr>
          <a:xfrm>
            <a:off x="3190027" y="2050713"/>
            <a:ext cx="2513471" cy="1809135"/>
            <a:chOff x="6924728" y="334295"/>
            <a:chExt cx="2513471" cy="1809135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2AD253A-6283-B502-B231-32D02241C93C}"/>
                </a:ext>
              </a:extLst>
            </p:cNvPr>
            <p:cNvGrpSpPr/>
            <p:nvPr/>
          </p:nvGrpSpPr>
          <p:grpSpPr>
            <a:xfrm>
              <a:off x="7591169" y="334295"/>
              <a:ext cx="663953" cy="1809135"/>
              <a:chOff x="7591169" y="334295"/>
              <a:chExt cx="663953" cy="1809135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2C4C8781-30D9-7FD2-1A7B-472C972F77EC}"/>
                  </a:ext>
                </a:extLst>
              </p:cNvPr>
              <p:cNvSpPr/>
              <p:nvPr/>
            </p:nvSpPr>
            <p:spPr>
              <a:xfrm>
                <a:off x="7591169" y="334295"/>
                <a:ext cx="216310" cy="1809135"/>
              </a:xfrm>
              <a:prstGeom prst="rect">
                <a:avLst/>
              </a:prstGeom>
              <a:solidFill>
                <a:srgbClr val="FF0000">
                  <a:alpha val="10000"/>
                </a:srgbClr>
              </a:solidFill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9399FC4-F794-815A-E17C-8D1A029BD238}"/>
                  </a:ext>
                </a:extLst>
              </p:cNvPr>
              <p:cNvSpPr/>
              <p:nvPr/>
            </p:nvSpPr>
            <p:spPr>
              <a:xfrm>
                <a:off x="7814991" y="334295"/>
                <a:ext cx="216310" cy="1809135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819ADAE-9930-264E-0A2D-5D5AF66001EB}"/>
                  </a:ext>
                </a:extLst>
              </p:cNvPr>
              <p:cNvSpPr/>
              <p:nvPr/>
            </p:nvSpPr>
            <p:spPr>
              <a:xfrm>
                <a:off x="8038812" y="334295"/>
                <a:ext cx="216310" cy="1809135"/>
              </a:xfrm>
              <a:prstGeom prst="rect">
                <a:avLst/>
              </a:prstGeom>
              <a:solidFill>
                <a:srgbClr val="FFC000">
                  <a:alpha val="10000"/>
                </a:srgbClr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A53049C2-A6A7-135B-F0E8-5A259C1D955C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03F7BEB2-343E-70EC-8D56-67EFAA21F22B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EB93CAC-D278-0E2F-5B94-FE84221324F6}"/>
              </a:ext>
            </a:extLst>
          </p:cNvPr>
          <p:cNvSpPr/>
          <p:nvPr/>
        </p:nvSpPr>
        <p:spPr>
          <a:xfrm flipH="1">
            <a:off x="1979947" y="2213219"/>
            <a:ext cx="908257" cy="141901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A286D67A-33E1-3F41-41FB-B9F8E32DAD3C}"/>
              </a:ext>
            </a:extLst>
          </p:cNvPr>
          <p:cNvSpPr/>
          <p:nvPr/>
        </p:nvSpPr>
        <p:spPr>
          <a:xfrm rot="5400000" flipH="1" flipV="1">
            <a:off x="371960" y="2306926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3B08AAC8-57C2-2A44-57C2-10DF7431433E}"/>
              </a:ext>
            </a:extLst>
          </p:cNvPr>
          <p:cNvSpPr/>
          <p:nvPr/>
        </p:nvSpPr>
        <p:spPr>
          <a:xfrm rot="5400000" flipH="1" flipV="1">
            <a:off x="386042" y="2248610"/>
            <a:ext cx="1419013" cy="1260886"/>
          </a:xfrm>
          <a:prstGeom prst="triangle">
            <a:avLst/>
          </a:prstGeom>
          <a:solidFill>
            <a:srgbClr val="66FF33">
              <a:alpha val="20000"/>
            </a:srgbClr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0F627B0-ACB5-E115-0768-138966990F21}"/>
              </a:ext>
            </a:extLst>
          </p:cNvPr>
          <p:cNvSpPr/>
          <p:nvPr/>
        </p:nvSpPr>
        <p:spPr>
          <a:xfrm flipH="1">
            <a:off x="1994028" y="2161718"/>
            <a:ext cx="908257" cy="1419014"/>
          </a:xfrm>
          <a:prstGeom prst="rect">
            <a:avLst/>
          </a:prstGeom>
          <a:solidFill>
            <a:srgbClr val="66FF33">
              <a:alpha val="20000"/>
            </a:srgbClr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D85A1CBB-3E0C-C1D6-897C-2E278765B2CD}"/>
              </a:ext>
            </a:extLst>
          </p:cNvPr>
          <p:cNvSpPr/>
          <p:nvPr/>
        </p:nvSpPr>
        <p:spPr>
          <a:xfrm rot="5400000">
            <a:off x="3098769" y="2267826"/>
            <a:ext cx="1419013" cy="1260882"/>
          </a:xfrm>
          <a:prstGeom prst="triangle">
            <a:avLst/>
          </a:prstGeom>
          <a:solidFill>
            <a:srgbClr val="66FF33">
              <a:alpha val="20000"/>
            </a:srgbClr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68D294C4-3615-7299-CCF9-946A7DF5A02A}"/>
              </a:ext>
            </a:extLst>
          </p:cNvPr>
          <p:cNvSpPr/>
          <p:nvPr/>
        </p:nvSpPr>
        <p:spPr>
          <a:xfrm rot="16200000" flipH="1">
            <a:off x="4351356" y="2267826"/>
            <a:ext cx="1419013" cy="1260886"/>
          </a:xfrm>
          <a:prstGeom prst="triangle">
            <a:avLst/>
          </a:prstGeom>
          <a:solidFill>
            <a:srgbClr val="66FF33">
              <a:alpha val="20000"/>
            </a:srgbClr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AB2F022-DD42-F52E-36D9-02CA4932C1DB}"/>
              </a:ext>
            </a:extLst>
          </p:cNvPr>
          <p:cNvSpPr/>
          <p:nvPr/>
        </p:nvSpPr>
        <p:spPr>
          <a:xfrm>
            <a:off x="6224016" y="560831"/>
            <a:ext cx="2139696" cy="1426464"/>
          </a:xfrm>
          <a:custGeom>
            <a:avLst/>
            <a:gdLst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11299 h 1689649"/>
              <a:gd name="connsiteX1" fmla="*/ 1264057 w 2240913"/>
              <a:gd name="connsiteY1" fmla="*/ 93011 h 1689649"/>
              <a:gd name="connsiteX2" fmla="*/ 11329 w 2240913"/>
              <a:gd name="connsiteY2" fmla="*/ 1428035 h 1689649"/>
              <a:gd name="connsiteX3" fmla="*/ 2050441 w 2240913"/>
              <a:gd name="connsiteY3" fmla="*/ 1574339 h 1689649"/>
              <a:gd name="connsiteX4" fmla="*/ 2059585 w 2240913"/>
              <a:gd name="connsiteY4" fmla="*/ 111299 h 1689649"/>
              <a:gd name="connsiteX0" fmla="*/ 2059585 w 2203181"/>
              <a:gd name="connsiteY0" fmla="*/ 111299 h 1689649"/>
              <a:gd name="connsiteX1" fmla="*/ 1264057 w 2203181"/>
              <a:gd name="connsiteY1" fmla="*/ 93011 h 1689649"/>
              <a:gd name="connsiteX2" fmla="*/ 11329 w 2203181"/>
              <a:gd name="connsiteY2" fmla="*/ 1428035 h 1689649"/>
              <a:gd name="connsiteX3" fmla="*/ 2050441 w 2203181"/>
              <a:gd name="connsiteY3" fmla="*/ 1574339 h 1689649"/>
              <a:gd name="connsiteX4" fmla="*/ 2059585 w 2203181"/>
              <a:gd name="connsiteY4" fmla="*/ 111299 h 1689649"/>
              <a:gd name="connsiteX0" fmla="*/ 2059585 w 2059585"/>
              <a:gd name="connsiteY0" fmla="*/ 111299 h 1786808"/>
              <a:gd name="connsiteX1" fmla="*/ 1264057 w 2059585"/>
              <a:gd name="connsiteY1" fmla="*/ 93011 h 1786808"/>
              <a:gd name="connsiteX2" fmla="*/ 11329 w 2059585"/>
              <a:gd name="connsiteY2" fmla="*/ 1428035 h 1786808"/>
              <a:gd name="connsiteX3" fmla="*/ 2050441 w 2059585"/>
              <a:gd name="connsiteY3" fmla="*/ 1574339 h 1786808"/>
              <a:gd name="connsiteX4" fmla="*/ 2059585 w 2059585"/>
              <a:gd name="connsiteY4" fmla="*/ 111299 h 1786808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069086"/>
              <a:gd name="connsiteY0" fmla="*/ 111299 h 1576625"/>
              <a:gd name="connsiteX1" fmla="*/ 1264057 w 2069086"/>
              <a:gd name="connsiteY1" fmla="*/ 93011 h 1576625"/>
              <a:gd name="connsiteX2" fmla="*/ 11329 w 2069086"/>
              <a:gd name="connsiteY2" fmla="*/ 1428035 h 1576625"/>
              <a:gd name="connsiteX3" fmla="*/ 2050441 w 2069086"/>
              <a:gd name="connsiteY3" fmla="*/ 1574339 h 1576625"/>
              <a:gd name="connsiteX4" fmla="*/ 2059585 w 2069086"/>
              <a:gd name="connsiteY4" fmla="*/ 111299 h 1576625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75325"/>
              <a:gd name="connsiteX1" fmla="*/ 1264057 w 2069086"/>
              <a:gd name="connsiteY1" fmla="*/ 93011 h 1575325"/>
              <a:gd name="connsiteX2" fmla="*/ 11329 w 2069086"/>
              <a:gd name="connsiteY2" fmla="*/ 1428035 h 1575325"/>
              <a:gd name="connsiteX3" fmla="*/ 2050441 w 2069086"/>
              <a:gd name="connsiteY3" fmla="*/ 1574339 h 1575325"/>
              <a:gd name="connsiteX4" fmla="*/ 2059585 w 2069086"/>
              <a:gd name="connsiteY4" fmla="*/ 111299 h 1575325"/>
              <a:gd name="connsiteX0" fmla="*/ 2132162 w 2141663"/>
              <a:gd name="connsiteY0" fmla="*/ 118058 h 1595112"/>
              <a:gd name="connsiteX1" fmla="*/ 1336634 w 2141663"/>
              <a:gd name="connsiteY1" fmla="*/ 99770 h 1595112"/>
              <a:gd name="connsiteX2" fmla="*/ 10754 w 2141663"/>
              <a:gd name="connsiteY2" fmla="*/ 1526234 h 1595112"/>
              <a:gd name="connsiteX3" fmla="*/ 2123018 w 2141663"/>
              <a:gd name="connsiteY3" fmla="*/ 1581098 h 1595112"/>
              <a:gd name="connsiteX4" fmla="*/ 2132162 w 2141663"/>
              <a:gd name="connsiteY4" fmla="*/ 118058 h 1595112"/>
              <a:gd name="connsiteX0" fmla="*/ 2132162 w 2141663"/>
              <a:gd name="connsiteY0" fmla="*/ 118058 h 1584187"/>
              <a:gd name="connsiteX1" fmla="*/ 1336634 w 2141663"/>
              <a:gd name="connsiteY1" fmla="*/ 99770 h 1584187"/>
              <a:gd name="connsiteX2" fmla="*/ 10754 w 2141663"/>
              <a:gd name="connsiteY2" fmla="*/ 1526234 h 1584187"/>
              <a:gd name="connsiteX3" fmla="*/ 2123018 w 2141663"/>
              <a:gd name="connsiteY3" fmla="*/ 1581098 h 1584187"/>
              <a:gd name="connsiteX4" fmla="*/ 2132162 w 2141663"/>
              <a:gd name="connsiteY4" fmla="*/ 118058 h 1584187"/>
              <a:gd name="connsiteX0" fmla="*/ 2150315 w 2159816"/>
              <a:gd name="connsiteY0" fmla="*/ 119410 h 1589362"/>
              <a:gd name="connsiteX1" fmla="*/ 1354787 w 2159816"/>
              <a:gd name="connsiteY1" fmla="*/ 101122 h 1589362"/>
              <a:gd name="connsiteX2" fmla="*/ 10619 w 2159816"/>
              <a:gd name="connsiteY2" fmla="*/ 1545874 h 1589362"/>
              <a:gd name="connsiteX3" fmla="*/ 2141171 w 2159816"/>
              <a:gd name="connsiteY3" fmla="*/ 1582450 h 1589362"/>
              <a:gd name="connsiteX4" fmla="*/ 2150315 w 2159816"/>
              <a:gd name="connsiteY4" fmla="*/ 119410 h 1589362"/>
              <a:gd name="connsiteX0" fmla="*/ 2150315 w 2159816"/>
              <a:gd name="connsiteY0" fmla="*/ 119410 h 1583659"/>
              <a:gd name="connsiteX1" fmla="*/ 1354787 w 2159816"/>
              <a:gd name="connsiteY1" fmla="*/ 101122 h 1583659"/>
              <a:gd name="connsiteX2" fmla="*/ 10619 w 2159816"/>
              <a:gd name="connsiteY2" fmla="*/ 1545874 h 1583659"/>
              <a:gd name="connsiteX3" fmla="*/ 2141171 w 2159816"/>
              <a:gd name="connsiteY3" fmla="*/ 1582450 h 1583659"/>
              <a:gd name="connsiteX4" fmla="*/ 2150315 w 2159816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8288 h 1482537"/>
              <a:gd name="connsiteX1" fmla="*/ 1344168 w 2149197"/>
              <a:gd name="connsiteY1" fmla="*/ 0 h 1482537"/>
              <a:gd name="connsiteX2" fmla="*/ 0 w 2149197"/>
              <a:gd name="connsiteY2" fmla="*/ 1444752 h 1482537"/>
              <a:gd name="connsiteX3" fmla="*/ 2130552 w 2149197"/>
              <a:gd name="connsiteY3" fmla="*/ 1481328 h 1482537"/>
              <a:gd name="connsiteX4" fmla="*/ 2139696 w 2149197"/>
              <a:gd name="connsiteY4" fmla="*/ 18288 h 1482537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075688 w 2139696"/>
              <a:gd name="connsiteY3" fmla="*/ 1472184 h 1473651"/>
              <a:gd name="connsiteX4" fmla="*/ 2139696 w 2139696"/>
              <a:gd name="connsiteY4" fmla="*/ 18288 h 1473651"/>
              <a:gd name="connsiteX0" fmla="*/ 2139696 w 2156360"/>
              <a:gd name="connsiteY0" fmla="*/ 18288 h 1473651"/>
              <a:gd name="connsiteX1" fmla="*/ 1344168 w 2156360"/>
              <a:gd name="connsiteY1" fmla="*/ 0 h 1473651"/>
              <a:gd name="connsiteX2" fmla="*/ 0 w 2156360"/>
              <a:gd name="connsiteY2" fmla="*/ 1444752 h 1473651"/>
              <a:gd name="connsiteX3" fmla="*/ 2139696 w 2156360"/>
              <a:gd name="connsiteY3" fmla="*/ 1472184 h 1473651"/>
              <a:gd name="connsiteX4" fmla="*/ 2139696 w 2156360"/>
              <a:gd name="connsiteY4" fmla="*/ 18288 h 1473651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139696 w 2139696"/>
              <a:gd name="connsiteY3" fmla="*/ 1472184 h 1473651"/>
              <a:gd name="connsiteX4" fmla="*/ 2139696 w 2139696"/>
              <a:gd name="connsiteY4" fmla="*/ 18288 h 1473651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41083"/>
              <a:gd name="connsiteY0" fmla="*/ 18288 h 1482537"/>
              <a:gd name="connsiteX1" fmla="*/ 1344168 w 2141083"/>
              <a:gd name="connsiteY1" fmla="*/ 0 h 1482537"/>
              <a:gd name="connsiteX2" fmla="*/ 0 w 2141083"/>
              <a:gd name="connsiteY2" fmla="*/ 1444752 h 1482537"/>
              <a:gd name="connsiteX3" fmla="*/ 2130552 w 2141083"/>
              <a:gd name="connsiteY3" fmla="*/ 1481328 h 1482537"/>
              <a:gd name="connsiteX4" fmla="*/ 2139696 w 2141083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16736 w 2139696"/>
              <a:gd name="connsiteY1" fmla="*/ 9144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18288 h 1482537"/>
              <a:gd name="connsiteX1" fmla="*/ 1353312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25880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62456 w 2139696"/>
              <a:gd name="connsiteY1" fmla="*/ 18288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89888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58934"/>
              <a:gd name="connsiteY0" fmla="*/ 0 h 1426464"/>
              <a:gd name="connsiteX1" fmla="*/ 1389888 w 2158934"/>
              <a:gd name="connsiteY1" fmla="*/ 0 h 1426464"/>
              <a:gd name="connsiteX2" fmla="*/ 0 w 2158934"/>
              <a:gd name="connsiteY2" fmla="*/ 1426464 h 1426464"/>
              <a:gd name="connsiteX3" fmla="*/ 2157984 w 2158934"/>
              <a:gd name="connsiteY3" fmla="*/ 1426464 h 1426464"/>
              <a:gd name="connsiteX4" fmla="*/ 2139696 w 2158934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9696" h="1426464">
                <a:moveTo>
                  <a:pt x="2139696" y="0"/>
                </a:moveTo>
                <a:cubicBezTo>
                  <a:pt x="1716024" y="0"/>
                  <a:pt x="1892808" y="9144"/>
                  <a:pt x="1389888" y="0"/>
                </a:cubicBezTo>
                <a:cubicBezTo>
                  <a:pt x="1060704" y="320040"/>
                  <a:pt x="271272" y="1161288"/>
                  <a:pt x="0" y="1426464"/>
                </a:cubicBezTo>
                <a:lnTo>
                  <a:pt x="2130552" y="1426464"/>
                </a:lnTo>
                <a:cubicBezTo>
                  <a:pt x="2138172" y="896112"/>
                  <a:pt x="2124456" y="256032"/>
                  <a:pt x="2139696" y="0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F0D9EB3-C059-DBA3-5CB0-5D55911628CE}"/>
              </a:ext>
            </a:extLst>
          </p:cNvPr>
          <p:cNvSpPr/>
          <p:nvPr/>
        </p:nvSpPr>
        <p:spPr>
          <a:xfrm flipH="1" flipV="1">
            <a:off x="5987733" y="2230078"/>
            <a:ext cx="1601391" cy="1435608"/>
          </a:xfrm>
          <a:custGeom>
            <a:avLst/>
            <a:gdLst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11299 h 1689649"/>
              <a:gd name="connsiteX1" fmla="*/ 1264057 w 2240913"/>
              <a:gd name="connsiteY1" fmla="*/ 93011 h 1689649"/>
              <a:gd name="connsiteX2" fmla="*/ 11329 w 2240913"/>
              <a:gd name="connsiteY2" fmla="*/ 1428035 h 1689649"/>
              <a:gd name="connsiteX3" fmla="*/ 2050441 w 2240913"/>
              <a:gd name="connsiteY3" fmla="*/ 1574339 h 1689649"/>
              <a:gd name="connsiteX4" fmla="*/ 2059585 w 2240913"/>
              <a:gd name="connsiteY4" fmla="*/ 111299 h 1689649"/>
              <a:gd name="connsiteX0" fmla="*/ 2059585 w 2203181"/>
              <a:gd name="connsiteY0" fmla="*/ 111299 h 1689649"/>
              <a:gd name="connsiteX1" fmla="*/ 1264057 w 2203181"/>
              <a:gd name="connsiteY1" fmla="*/ 93011 h 1689649"/>
              <a:gd name="connsiteX2" fmla="*/ 11329 w 2203181"/>
              <a:gd name="connsiteY2" fmla="*/ 1428035 h 1689649"/>
              <a:gd name="connsiteX3" fmla="*/ 2050441 w 2203181"/>
              <a:gd name="connsiteY3" fmla="*/ 1574339 h 1689649"/>
              <a:gd name="connsiteX4" fmla="*/ 2059585 w 2203181"/>
              <a:gd name="connsiteY4" fmla="*/ 111299 h 1689649"/>
              <a:gd name="connsiteX0" fmla="*/ 2059585 w 2059585"/>
              <a:gd name="connsiteY0" fmla="*/ 111299 h 1786808"/>
              <a:gd name="connsiteX1" fmla="*/ 1264057 w 2059585"/>
              <a:gd name="connsiteY1" fmla="*/ 93011 h 1786808"/>
              <a:gd name="connsiteX2" fmla="*/ 11329 w 2059585"/>
              <a:gd name="connsiteY2" fmla="*/ 1428035 h 1786808"/>
              <a:gd name="connsiteX3" fmla="*/ 2050441 w 2059585"/>
              <a:gd name="connsiteY3" fmla="*/ 1574339 h 1786808"/>
              <a:gd name="connsiteX4" fmla="*/ 2059585 w 2059585"/>
              <a:gd name="connsiteY4" fmla="*/ 111299 h 1786808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069086"/>
              <a:gd name="connsiteY0" fmla="*/ 111299 h 1576625"/>
              <a:gd name="connsiteX1" fmla="*/ 1264057 w 2069086"/>
              <a:gd name="connsiteY1" fmla="*/ 93011 h 1576625"/>
              <a:gd name="connsiteX2" fmla="*/ 11329 w 2069086"/>
              <a:gd name="connsiteY2" fmla="*/ 1428035 h 1576625"/>
              <a:gd name="connsiteX3" fmla="*/ 2050441 w 2069086"/>
              <a:gd name="connsiteY3" fmla="*/ 1574339 h 1576625"/>
              <a:gd name="connsiteX4" fmla="*/ 2059585 w 2069086"/>
              <a:gd name="connsiteY4" fmla="*/ 111299 h 1576625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75325"/>
              <a:gd name="connsiteX1" fmla="*/ 1264057 w 2069086"/>
              <a:gd name="connsiteY1" fmla="*/ 93011 h 1575325"/>
              <a:gd name="connsiteX2" fmla="*/ 11329 w 2069086"/>
              <a:gd name="connsiteY2" fmla="*/ 1428035 h 1575325"/>
              <a:gd name="connsiteX3" fmla="*/ 2050441 w 2069086"/>
              <a:gd name="connsiteY3" fmla="*/ 1574339 h 1575325"/>
              <a:gd name="connsiteX4" fmla="*/ 2059585 w 2069086"/>
              <a:gd name="connsiteY4" fmla="*/ 111299 h 1575325"/>
              <a:gd name="connsiteX0" fmla="*/ 2132162 w 2141663"/>
              <a:gd name="connsiteY0" fmla="*/ 118058 h 1595112"/>
              <a:gd name="connsiteX1" fmla="*/ 1336634 w 2141663"/>
              <a:gd name="connsiteY1" fmla="*/ 99770 h 1595112"/>
              <a:gd name="connsiteX2" fmla="*/ 10754 w 2141663"/>
              <a:gd name="connsiteY2" fmla="*/ 1526234 h 1595112"/>
              <a:gd name="connsiteX3" fmla="*/ 2123018 w 2141663"/>
              <a:gd name="connsiteY3" fmla="*/ 1581098 h 1595112"/>
              <a:gd name="connsiteX4" fmla="*/ 2132162 w 2141663"/>
              <a:gd name="connsiteY4" fmla="*/ 118058 h 1595112"/>
              <a:gd name="connsiteX0" fmla="*/ 2132162 w 2141663"/>
              <a:gd name="connsiteY0" fmla="*/ 118058 h 1584187"/>
              <a:gd name="connsiteX1" fmla="*/ 1336634 w 2141663"/>
              <a:gd name="connsiteY1" fmla="*/ 99770 h 1584187"/>
              <a:gd name="connsiteX2" fmla="*/ 10754 w 2141663"/>
              <a:gd name="connsiteY2" fmla="*/ 1526234 h 1584187"/>
              <a:gd name="connsiteX3" fmla="*/ 2123018 w 2141663"/>
              <a:gd name="connsiteY3" fmla="*/ 1581098 h 1584187"/>
              <a:gd name="connsiteX4" fmla="*/ 2132162 w 2141663"/>
              <a:gd name="connsiteY4" fmla="*/ 118058 h 1584187"/>
              <a:gd name="connsiteX0" fmla="*/ 2150315 w 2159816"/>
              <a:gd name="connsiteY0" fmla="*/ 119410 h 1589362"/>
              <a:gd name="connsiteX1" fmla="*/ 1354787 w 2159816"/>
              <a:gd name="connsiteY1" fmla="*/ 101122 h 1589362"/>
              <a:gd name="connsiteX2" fmla="*/ 10619 w 2159816"/>
              <a:gd name="connsiteY2" fmla="*/ 1545874 h 1589362"/>
              <a:gd name="connsiteX3" fmla="*/ 2141171 w 2159816"/>
              <a:gd name="connsiteY3" fmla="*/ 1582450 h 1589362"/>
              <a:gd name="connsiteX4" fmla="*/ 2150315 w 2159816"/>
              <a:gd name="connsiteY4" fmla="*/ 119410 h 1589362"/>
              <a:gd name="connsiteX0" fmla="*/ 2150315 w 2159816"/>
              <a:gd name="connsiteY0" fmla="*/ 119410 h 1583659"/>
              <a:gd name="connsiteX1" fmla="*/ 1354787 w 2159816"/>
              <a:gd name="connsiteY1" fmla="*/ 101122 h 1583659"/>
              <a:gd name="connsiteX2" fmla="*/ 10619 w 2159816"/>
              <a:gd name="connsiteY2" fmla="*/ 1545874 h 1583659"/>
              <a:gd name="connsiteX3" fmla="*/ 2141171 w 2159816"/>
              <a:gd name="connsiteY3" fmla="*/ 1582450 h 1583659"/>
              <a:gd name="connsiteX4" fmla="*/ 2150315 w 2159816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8288 h 1482537"/>
              <a:gd name="connsiteX1" fmla="*/ 1344168 w 2149197"/>
              <a:gd name="connsiteY1" fmla="*/ 0 h 1482537"/>
              <a:gd name="connsiteX2" fmla="*/ 0 w 2149197"/>
              <a:gd name="connsiteY2" fmla="*/ 1444752 h 1482537"/>
              <a:gd name="connsiteX3" fmla="*/ 2130552 w 2149197"/>
              <a:gd name="connsiteY3" fmla="*/ 1481328 h 1482537"/>
              <a:gd name="connsiteX4" fmla="*/ 2139696 w 2149197"/>
              <a:gd name="connsiteY4" fmla="*/ 18288 h 1482537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075688 w 2139696"/>
              <a:gd name="connsiteY3" fmla="*/ 1472184 h 1473651"/>
              <a:gd name="connsiteX4" fmla="*/ 2139696 w 2139696"/>
              <a:gd name="connsiteY4" fmla="*/ 18288 h 1473651"/>
              <a:gd name="connsiteX0" fmla="*/ 2139696 w 2156360"/>
              <a:gd name="connsiteY0" fmla="*/ 18288 h 1473651"/>
              <a:gd name="connsiteX1" fmla="*/ 1344168 w 2156360"/>
              <a:gd name="connsiteY1" fmla="*/ 0 h 1473651"/>
              <a:gd name="connsiteX2" fmla="*/ 0 w 2156360"/>
              <a:gd name="connsiteY2" fmla="*/ 1444752 h 1473651"/>
              <a:gd name="connsiteX3" fmla="*/ 2139696 w 2156360"/>
              <a:gd name="connsiteY3" fmla="*/ 1472184 h 1473651"/>
              <a:gd name="connsiteX4" fmla="*/ 2139696 w 2156360"/>
              <a:gd name="connsiteY4" fmla="*/ 18288 h 1473651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139696 w 2139696"/>
              <a:gd name="connsiteY3" fmla="*/ 1472184 h 1473651"/>
              <a:gd name="connsiteX4" fmla="*/ 2139696 w 2139696"/>
              <a:gd name="connsiteY4" fmla="*/ 18288 h 1473651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41083"/>
              <a:gd name="connsiteY0" fmla="*/ 18288 h 1482537"/>
              <a:gd name="connsiteX1" fmla="*/ 1344168 w 2141083"/>
              <a:gd name="connsiteY1" fmla="*/ 0 h 1482537"/>
              <a:gd name="connsiteX2" fmla="*/ 0 w 2141083"/>
              <a:gd name="connsiteY2" fmla="*/ 1444752 h 1482537"/>
              <a:gd name="connsiteX3" fmla="*/ 2130552 w 2141083"/>
              <a:gd name="connsiteY3" fmla="*/ 1481328 h 1482537"/>
              <a:gd name="connsiteX4" fmla="*/ 2139696 w 2141083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16736 w 2139696"/>
              <a:gd name="connsiteY1" fmla="*/ 9144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18288 h 1482537"/>
              <a:gd name="connsiteX1" fmla="*/ 1353312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25880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62456 w 2139696"/>
              <a:gd name="connsiteY1" fmla="*/ 18288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89888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58934"/>
              <a:gd name="connsiteY0" fmla="*/ 0 h 1426464"/>
              <a:gd name="connsiteX1" fmla="*/ 1389888 w 2158934"/>
              <a:gd name="connsiteY1" fmla="*/ 0 h 1426464"/>
              <a:gd name="connsiteX2" fmla="*/ 0 w 2158934"/>
              <a:gd name="connsiteY2" fmla="*/ 1426464 h 1426464"/>
              <a:gd name="connsiteX3" fmla="*/ 2157984 w 2158934"/>
              <a:gd name="connsiteY3" fmla="*/ 1426464 h 1426464"/>
              <a:gd name="connsiteX4" fmla="*/ 2139696 w 2158934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1545336 w 2139696"/>
              <a:gd name="connsiteY3" fmla="*/ 1371600 h 1426464"/>
              <a:gd name="connsiteX4" fmla="*/ 2139696 w 2139696"/>
              <a:gd name="connsiteY4" fmla="*/ 0 h 1426464"/>
              <a:gd name="connsiteX0" fmla="*/ 1563624 w 1570495"/>
              <a:gd name="connsiteY0" fmla="*/ 0 h 1435608"/>
              <a:gd name="connsiteX1" fmla="*/ 1389888 w 1570495"/>
              <a:gd name="connsiteY1" fmla="*/ 9144 h 1435608"/>
              <a:gd name="connsiteX2" fmla="*/ 0 w 1570495"/>
              <a:gd name="connsiteY2" fmla="*/ 1435608 h 1435608"/>
              <a:gd name="connsiteX3" fmla="*/ 1545336 w 1570495"/>
              <a:gd name="connsiteY3" fmla="*/ 1380744 h 1435608"/>
              <a:gd name="connsiteX4" fmla="*/ 1563624 w 1570495"/>
              <a:gd name="connsiteY4" fmla="*/ 0 h 1435608"/>
              <a:gd name="connsiteX0" fmla="*/ 1563624 w 1573959"/>
              <a:gd name="connsiteY0" fmla="*/ 0 h 1435608"/>
              <a:gd name="connsiteX1" fmla="*/ 1389888 w 1573959"/>
              <a:gd name="connsiteY1" fmla="*/ 9144 h 1435608"/>
              <a:gd name="connsiteX2" fmla="*/ 0 w 1573959"/>
              <a:gd name="connsiteY2" fmla="*/ 1435608 h 1435608"/>
              <a:gd name="connsiteX3" fmla="*/ 1572768 w 1573959"/>
              <a:gd name="connsiteY3" fmla="*/ 1417320 h 1435608"/>
              <a:gd name="connsiteX4" fmla="*/ 1563624 w 1573959"/>
              <a:gd name="connsiteY4" fmla="*/ 0 h 1435608"/>
              <a:gd name="connsiteX0" fmla="*/ 1600200 w 1600200"/>
              <a:gd name="connsiteY0" fmla="*/ 9144 h 1426464"/>
              <a:gd name="connsiteX1" fmla="*/ 1389888 w 1600200"/>
              <a:gd name="connsiteY1" fmla="*/ 0 h 1426464"/>
              <a:gd name="connsiteX2" fmla="*/ 0 w 1600200"/>
              <a:gd name="connsiteY2" fmla="*/ 1426464 h 1426464"/>
              <a:gd name="connsiteX3" fmla="*/ 1572768 w 1600200"/>
              <a:gd name="connsiteY3" fmla="*/ 1408176 h 1426464"/>
              <a:gd name="connsiteX4" fmla="*/ 1600200 w 1600200"/>
              <a:gd name="connsiteY4" fmla="*/ 9144 h 1426464"/>
              <a:gd name="connsiteX0" fmla="*/ 1600200 w 1600200"/>
              <a:gd name="connsiteY0" fmla="*/ 27432 h 1426464"/>
              <a:gd name="connsiteX1" fmla="*/ 1389888 w 1600200"/>
              <a:gd name="connsiteY1" fmla="*/ 0 h 1426464"/>
              <a:gd name="connsiteX2" fmla="*/ 0 w 1600200"/>
              <a:gd name="connsiteY2" fmla="*/ 1426464 h 1426464"/>
              <a:gd name="connsiteX3" fmla="*/ 1572768 w 1600200"/>
              <a:gd name="connsiteY3" fmla="*/ 1408176 h 1426464"/>
              <a:gd name="connsiteX4" fmla="*/ 1600200 w 1600200"/>
              <a:gd name="connsiteY4" fmla="*/ 27432 h 1426464"/>
              <a:gd name="connsiteX0" fmla="*/ 1609344 w 1609344"/>
              <a:gd name="connsiteY0" fmla="*/ 9144 h 1426464"/>
              <a:gd name="connsiteX1" fmla="*/ 1389888 w 1609344"/>
              <a:gd name="connsiteY1" fmla="*/ 0 h 1426464"/>
              <a:gd name="connsiteX2" fmla="*/ 0 w 1609344"/>
              <a:gd name="connsiteY2" fmla="*/ 1426464 h 1426464"/>
              <a:gd name="connsiteX3" fmla="*/ 1572768 w 1609344"/>
              <a:gd name="connsiteY3" fmla="*/ 1408176 h 1426464"/>
              <a:gd name="connsiteX4" fmla="*/ 1609344 w 1609344"/>
              <a:gd name="connsiteY4" fmla="*/ 9144 h 1426464"/>
              <a:gd name="connsiteX0" fmla="*/ 1591056 w 1591056"/>
              <a:gd name="connsiteY0" fmla="*/ 0 h 1435608"/>
              <a:gd name="connsiteX1" fmla="*/ 1389888 w 1591056"/>
              <a:gd name="connsiteY1" fmla="*/ 9144 h 1435608"/>
              <a:gd name="connsiteX2" fmla="*/ 0 w 1591056"/>
              <a:gd name="connsiteY2" fmla="*/ 1435608 h 1435608"/>
              <a:gd name="connsiteX3" fmla="*/ 1572768 w 1591056"/>
              <a:gd name="connsiteY3" fmla="*/ 1417320 h 1435608"/>
              <a:gd name="connsiteX4" fmla="*/ 1591056 w 1591056"/>
              <a:gd name="connsiteY4" fmla="*/ 0 h 1435608"/>
              <a:gd name="connsiteX0" fmla="*/ 1591056 w 1601391"/>
              <a:gd name="connsiteY0" fmla="*/ 0 h 1435608"/>
              <a:gd name="connsiteX1" fmla="*/ 1389888 w 1601391"/>
              <a:gd name="connsiteY1" fmla="*/ 9144 h 1435608"/>
              <a:gd name="connsiteX2" fmla="*/ 0 w 1601391"/>
              <a:gd name="connsiteY2" fmla="*/ 1435608 h 1435608"/>
              <a:gd name="connsiteX3" fmla="*/ 1600200 w 1601391"/>
              <a:gd name="connsiteY3" fmla="*/ 1426464 h 1435608"/>
              <a:gd name="connsiteX4" fmla="*/ 1591056 w 1601391"/>
              <a:gd name="connsiteY4" fmla="*/ 0 h 143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1391" h="1435608">
                <a:moveTo>
                  <a:pt x="1591056" y="0"/>
                </a:moveTo>
                <a:cubicBezTo>
                  <a:pt x="1167384" y="0"/>
                  <a:pt x="1892808" y="18288"/>
                  <a:pt x="1389888" y="9144"/>
                </a:cubicBezTo>
                <a:cubicBezTo>
                  <a:pt x="1060704" y="329184"/>
                  <a:pt x="271272" y="1170432"/>
                  <a:pt x="0" y="1435608"/>
                </a:cubicBezTo>
                <a:lnTo>
                  <a:pt x="1600200" y="1426464"/>
                </a:lnTo>
                <a:cubicBezTo>
                  <a:pt x="1607820" y="896112"/>
                  <a:pt x="1575816" y="256032"/>
                  <a:pt x="1591056" y="0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E5F1B28-36B4-621B-810B-9A8F5F070B3D}"/>
              </a:ext>
            </a:extLst>
          </p:cNvPr>
          <p:cNvCxnSpPr>
            <a:cxnSpLocks/>
          </p:cNvCxnSpPr>
          <p:nvPr/>
        </p:nvCxnSpPr>
        <p:spPr>
          <a:xfrm flipH="1">
            <a:off x="6124494" y="2098124"/>
            <a:ext cx="1630694" cy="169879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9FFB5AB9-70F9-3005-7BD4-E2E4C8B70AE8}"/>
              </a:ext>
            </a:extLst>
          </p:cNvPr>
          <p:cNvSpPr/>
          <p:nvPr/>
        </p:nvSpPr>
        <p:spPr>
          <a:xfrm>
            <a:off x="6221918" y="557530"/>
            <a:ext cx="1396683" cy="3086100"/>
          </a:xfrm>
          <a:custGeom>
            <a:avLst/>
            <a:gdLst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96661 w 1640107"/>
              <a:gd name="connsiteY0" fmla="*/ 1429800 h 3088193"/>
              <a:gd name="connsiteX1" fmla="*/ 1468261 w 1640107"/>
              <a:gd name="connsiteY1" fmla="*/ 1050 h 3088193"/>
              <a:gd name="connsiteX2" fmla="*/ 1468261 w 1640107"/>
              <a:gd name="connsiteY2" fmla="*/ 1652050 h 3088193"/>
              <a:gd name="connsiteX3" fmla="*/ 90311 w 1640107"/>
              <a:gd name="connsiteY3" fmla="*/ 3087150 h 3088193"/>
              <a:gd name="connsiteX4" fmla="*/ 96661 w 1640107"/>
              <a:gd name="connsiteY4" fmla="*/ 1429800 h 3088193"/>
              <a:gd name="connsiteX0" fmla="*/ 7620 w 1551066"/>
              <a:gd name="connsiteY0" fmla="*/ 1429800 h 3088193"/>
              <a:gd name="connsiteX1" fmla="*/ 1379220 w 1551066"/>
              <a:gd name="connsiteY1" fmla="*/ 1050 h 3088193"/>
              <a:gd name="connsiteX2" fmla="*/ 1379220 w 1551066"/>
              <a:gd name="connsiteY2" fmla="*/ 1652050 h 3088193"/>
              <a:gd name="connsiteX3" fmla="*/ 1270 w 1551066"/>
              <a:gd name="connsiteY3" fmla="*/ 3087150 h 3088193"/>
              <a:gd name="connsiteX4" fmla="*/ 7620 w 1551066"/>
              <a:gd name="connsiteY4" fmla="*/ 1429800 h 3088193"/>
              <a:gd name="connsiteX0" fmla="*/ 7620 w 1551066"/>
              <a:gd name="connsiteY0" fmla="*/ 1429800 h 3087150"/>
              <a:gd name="connsiteX1" fmla="*/ 1379220 w 1551066"/>
              <a:gd name="connsiteY1" fmla="*/ 1050 h 3087150"/>
              <a:gd name="connsiteX2" fmla="*/ 1379220 w 1551066"/>
              <a:gd name="connsiteY2" fmla="*/ 1652050 h 3087150"/>
              <a:gd name="connsiteX3" fmla="*/ 1270 w 1551066"/>
              <a:gd name="connsiteY3" fmla="*/ 3087150 h 3087150"/>
              <a:gd name="connsiteX4" fmla="*/ 7620 w 1551066"/>
              <a:gd name="connsiteY4" fmla="*/ 1429800 h 3087150"/>
              <a:gd name="connsiteX0" fmla="*/ 7620 w 1551066"/>
              <a:gd name="connsiteY0" fmla="*/ 1429800 h 3087150"/>
              <a:gd name="connsiteX1" fmla="*/ 1379220 w 1551066"/>
              <a:gd name="connsiteY1" fmla="*/ 1050 h 3087150"/>
              <a:gd name="connsiteX2" fmla="*/ 1379220 w 1551066"/>
              <a:gd name="connsiteY2" fmla="*/ 1652050 h 3087150"/>
              <a:gd name="connsiteX3" fmla="*/ 1270 w 1551066"/>
              <a:gd name="connsiteY3" fmla="*/ 3087150 h 3087150"/>
              <a:gd name="connsiteX4" fmla="*/ 7620 w 1551066"/>
              <a:gd name="connsiteY4" fmla="*/ 1429800 h 3087150"/>
              <a:gd name="connsiteX0" fmla="*/ 7620 w 1481055"/>
              <a:gd name="connsiteY0" fmla="*/ 1429800 h 3087150"/>
              <a:gd name="connsiteX1" fmla="*/ 1379220 w 1481055"/>
              <a:gd name="connsiteY1" fmla="*/ 1050 h 3087150"/>
              <a:gd name="connsiteX2" fmla="*/ 1379220 w 1481055"/>
              <a:gd name="connsiteY2" fmla="*/ 1652050 h 3087150"/>
              <a:gd name="connsiteX3" fmla="*/ 1270 w 1481055"/>
              <a:gd name="connsiteY3" fmla="*/ 3087150 h 3087150"/>
              <a:gd name="connsiteX4" fmla="*/ 7620 w 1481055"/>
              <a:gd name="connsiteY4" fmla="*/ 1429800 h 3087150"/>
              <a:gd name="connsiteX0" fmla="*/ 7620 w 1385106"/>
              <a:gd name="connsiteY0" fmla="*/ 1429800 h 3087150"/>
              <a:gd name="connsiteX1" fmla="*/ 1379220 w 1385106"/>
              <a:gd name="connsiteY1" fmla="*/ 1050 h 3087150"/>
              <a:gd name="connsiteX2" fmla="*/ 1379220 w 1385106"/>
              <a:gd name="connsiteY2" fmla="*/ 1652050 h 3087150"/>
              <a:gd name="connsiteX3" fmla="*/ 1270 w 1385106"/>
              <a:gd name="connsiteY3" fmla="*/ 3087150 h 3087150"/>
              <a:gd name="connsiteX4" fmla="*/ 7620 w 1385106"/>
              <a:gd name="connsiteY4" fmla="*/ 1429800 h 3087150"/>
              <a:gd name="connsiteX0" fmla="*/ 7620 w 1385106"/>
              <a:gd name="connsiteY0" fmla="*/ 1428750 h 3086100"/>
              <a:gd name="connsiteX1" fmla="*/ 1379220 w 1385106"/>
              <a:gd name="connsiteY1" fmla="*/ 0 h 3086100"/>
              <a:gd name="connsiteX2" fmla="*/ 1379220 w 1385106"/>
              <a:gd name="connsiteY2" fmla="*/ 1651000 h 3086100"/>
              <a:gd name="connsiteX3" fmla="*/ 1270 w 1385106"/>
              <a:gd name="connsiteY3" fmla="*/ 3086100 h 3086100"/>
              <a:gd name="connsiteX4" fmla="*/ 7620 w 1385106"/>
              <a:gd name="connsiteY4" fmla="*/ 1428750 h 3086100"/>
              <a:gd name="connsiteX0" fmla="*/ 7620 w 1385106"/>
              <a:gd name="connsiteY0" fmla="*/ 1428750 h 3086100"/>
              <a:gd name="connsiteX1" fmla="*/ 1379220 w 1385106"/>
              <a:gd name="connsiteY1" fmla="*/ 0 h 3086100"/>
              <a:gd name="connsiteX2" fmla="*/ 1379220 w 1385106"/>
              <a:gd name="connsiteY2" fmla="*/ 1651000 h 3086100"/>
              <a:gd name="connsiteX3" fmla="*/ 1270 w 1385106"/>
              <a:gd name="connsiteY3" fmla="*/ 3086100 h 3086100"/>
              <a:gd name="connsiteX4" fmla="*/ 7620 w 1385106"/>
              <a:gd name="connsiteY4" fmla="*/ 1428750 h 3086100"/>
              <a:gd name="connsiteX0" fmla="*/ 7620 w 1385106"/>
              <a:gd name="connsiteY0" fmla="*/ 1428750 h 3086100"/>
              <a:gd name="connsiteX1" fmla="*/ 1379220 w 1385106"/>
              <a:gd name="connsiteY1" fmla="*/ 0 h 3086100"/>
              <a:gd name="connsiteX2" fmla="*/ 1379220 w 1385106"/>
              <a:gd name="connsiteY2" fmla="*/ 1651000 h 3086100"/>
              <a:gd name="connsiteX3" fmla="*/ 1270 w 1385106"/>
              <a:gd name="connsiteY3" fmla="*/ 3086100 h 3086100"/>
              <a:gd name="connsiteX4" fmla="*/ 7620 w 1385106"/>
              <a:gd name="connsiteY4" fmla="*/ 1428750 h 3086100"/>
              <a:gd name="connsiteX0" fmla="*/ 7620 w 1385106"/>
              <a:gd name="connsiteY0" fmla="*/ 1428750 h 3086100"/>
              <a:gd name="connsiteX1" fmla="*/ 1379220 w 1385106"/>
              <a:gd name="connsiteY1" fmla="*/ 0 h 3086100"/>
              <a:gd name="connsiteX2" fmla="*/ 1379220 w 1385106"/>
              <a:gd name="connsiteY2" fmla="*/ 1651000 h 3086100"/>
              <a:gd name="connsiteX3" fmla="*/ 1270 w 1385106"/>
              <a:gd name="connsiteY3" fmla="*/ 3086100 h 3086100"/>
              <a:gd name="connsiteX4" fmla="*/ 7620 w 1385106"/>
              <a:gd name="connsiteY4" fmla="*/ 1428750 h 3086100"/>
              <a:gd name="connsiteX0" fmla="*/ 7620 w 1394332"/>
              <a:gd name="connsiteY0" fmla="*/ 1428750 h 3086100"/>
              <a:gd name="connsiteX1" fmla="*/ 1379220 w 1394332"/>
              <a:gd name="connsiteY1" fmla="*/ 0 h 3086100"/>
              <a:gd name="connsiteX2" fmla="*/ 1379220 w 1394332"/>
              <a:gd name="connsiteY2" fmla="*/ 1651000 h 3086100"/>
              <a:gd name="connsiteX3" fmla="*/ 1270 w 1394332"/>
              <a:gd name="connsiteY3" fmla="*/ 3086100 h 3086100"/>
              <a:gd name="connsiteX4" fmla="*/ 7620 w 1394332"/>
              <a:gd name="connsiteY4" fmla="*/ 1428750 h 3086100"/>
              <a:gd name="connsiteX0" fmla="*/ 9971 w 1396683"/>
              <a:gd name="connsiteY0" fmla="*/ 1428750 h 3086100"/>
              <a:gd name="connsiteX1" fmla="*/ 1381571 w 1396683"/>
              <a:gd name="connsiteY1" fmla="*/ 0 h 3086100"/>
              <a:gd name="connsiteX2" fmla="*/ 1381571 w 1396683"/>
              <a:gd name="connsiteY2" fmla="*/ 1651000 h 3086100"/>
              <a:gd name="connsiteX3" fmla="*/ 3621 w 1396683"/>
              <a:gd name="connsiteY3" fmla="*/ 3086100 h 3086100"/>
              <a:gd name="connsiteX4" fmla="*/ 9971 w 1396683"/>
              <a:gd name="connsiteY4" fmla="*/ 142875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6683" h="3086100">
                <a:moveTo>
                  <a:pt x="9971" y="1428750"/>
                </a:moveTo>
                <a:cubicBezTo>
                  <a:pt x="1331829" y="12700"/>
                  <a:pt x="41721" y="1385358"/>
                  <a:pt x="1381571" y="0"/>
                </a:cubicBezTo>
                <a:cubicBezTo>
                  <a:pt x="1394271" y="252942"/>
                  <a:pt x="1408029" y="1695450"/>
                  <a:pt x="1381571" y="1651000"/>
                </a:cubicBezTo>
                <a:cubicBezTo>
                  <a:pt x="-10137" y="3092450"/>
                  <a:pt x="1347704" y="1681692"/>
                  <a:pt x="3621" y="3086100"/>
                </a:cubicBezTo>
                <a:cubicBezTo>
                  <a:pt x="-6962" y="2845858"/>
                  <a:pt x="8913" y="2838450"/>
                  <a:pt x="9971" y="1428750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BDB4315-0A90-40BC-DBD6-F02BCC8C6B57}"/>
              </a:ext>
            </a:extLst>
          </p:cNvPr>
          <p:cNvCxnSpPr>
            <a:cxnSpLocks/>
          </p:cNvCxnSpPr>
          <p:nvPr/>
        </p:nvCxnSpPr>
        <p:spPr>
          <a:xfrm rot="600000" flipH="1">
            <a:off x="6136630" y="343248"/>
            <a:ext cx="1630694" cy="1698793"/>
          </a:xfrm>
          <a:prstGeom prst="line">
            <a:avLst/>
          </a:prstGeom>
          <a:ln w="57150">
            <a:solidFill>
              <a:srgbClr val="66FF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FCFF5E8D-1040-4410-BE78-CBFE71D8D2F7}"/>
              </a:ext>
            </a:extLst>
          </p:cNvPr>
          <p:cNvSpPr/>
          <p:nvPr/>
        </p:nvSpPr>
        <p:spPr>
          <a:xfrm rot="5400000" flipV="1">
            <a:off x="5865518" y="2623739"/>
            <a:ext cx="2132820" cy="1413764"/>
          </a:xfrm>
          <a:custGeom>
            <a:avLst/>
            <a:gdLst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11299 h 1689649"/>
              <a:gd name="connsiteX1" fmla="*/ 1264057 w 2240913"/>
              <a:gd name="connsiteY1" fmla="*/ 93011 h 1689649"/>
              <a:gd name="connsiteX2" fmla="*/ 11329 w 2240913"/>
              <a:gd name="connsiteY2" fmla="*/ 1428035 h 1689649"/>
              <a:gd name="connsiteX3" fmla="*/ 2050441 w 2240913"/>
              <a:gd name="connsiteY3" fmla="*/ 1574339 h 1689649"/>
              <a:gd name="connsiteX4" fmla="*/ 2059585 w 2240913"/>
              <a:gd name="connsiteY4" fmla="*/ 111299 h 1689649"/>
              <a:gd name="connsiteX0" fmla="*/ 2059585 w 2203181"/>
              <a:gd name="connsiteY0" fmla="*/ 111299 h 1689649"/>
              <a:gd name="connsiteX1" fmla="*/ 1264057 w 2203181"/>
              <a:gd name="connsiteY1" fmla="*/ 93011 h 1689649"/>
              <a:gd name="connsiteX2" fmla="*/ 11329 w 2203181"/>
              <a:gd name="connsiteY2" fmla="*/ 1428035 h 1689649"/>
              <a:gd name="connsiteX3" fmla="*/ 2050441 w 2203181"/>
              <a:gd name="connsiteY3" fmla="*/ 1574339 h 1689649"/>
              <a:gd name="connsiteX4" fmla="*/ 2059585 w 2203181"/>
              <a:gd name="connsiteY4" fmla="*/ 111299 h 1689649"/>
              <a:gd name="connsiteX0" fmla="*/ 2059585 w 2059585"/>
              <a:gd name="connsiteY0" fmla="*/ 111299 h 1786808"/>
              <a:gd name="connsiteX1" fmla="*/ 1264057 w 2059585"/>
              <a:gd name="connsiteY1" fmla="*/ 93011 h 1786808"/>
              <a:gd name="connsiteX2" fmla="*/ 11329 w 2059585"/>
              <a:gd name="connsiteY2" fmla="*/ 1428035 h 1786808"/>
              <a:gd name="connsiteX3" fmla="*/ 2050441 w 2059585"/>
              <a:gd name="connsiteY3" fmla="*/ 1574339 h 1786808"/>
              <a:gd name="connsiteX4" fmla="*/ 2059585 w 2059585"/>
              <a:gd name="connsiteY4" fmla="*/ 111299 h 1786808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069086"/>
              <a:gd name="connsiteY0" fmla="*/ 111299 h 1576625"/>
              <a:gd name="connsiteX1" fmla="*/ 1264057 w 2069086"/>
              <a:gd name="connsiteY1" fmla="*/ 93011 h 1576625"/>
              <a:gd name="connsiteX2" fmla="*/ 11329 w 2069086"/>
              <a:gd name="connsiteY2" fmla="*/ 1428035 h 1576625"/>
              <a:gd name="connsiteX3" fmla="*/ 2050441 w 2069086"/>
              <a:gd name="connsiteY3" fmla="*/ 1574339 h 1576625"/>
              <a:gd name="connsiteX4" fmla="*/ 2059585 w 2069086"/>
              <a:gd name="connsiteY4" fmla="*/ 111299 h 1576625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75325"/>
              <a:gd name="connsiteX1" fmla="*/ 1264057 w 2069086"/>
              <a:gd name="connsiteY1" fmla="*/ 93011 h 1575325"/>
              <a:gd name="connsiteX2" fmla="*/ 11329 w 2069086"/>
              <a:gd name="connsiteY2" fmla="*/ 1428035 h 1575325"/>
              <a:gd name="connsiteX3" fmla="*/ 2050441 w 2069086"/>
              <a:gd name="connsiteY3" fmla="*/ 1574339 h 1575325"/>
              <a:gd name="connsiteX4" fmla="*/ 2059585 w 2069086"/>
              <a:gd name="connsiteY4" fmla="*/ 111299 h 1575325"/>
              <a:gd name="connsiteX0" fmla="*/ 2132162 w 2141663"/>
              <a:gd name="connsiteY0" fmla="*/ 118058 h 1595112"/>
              <a:gd name="connsiteX1" fmla="*/ 1336634 w 2141663"/>
              <a:gd name="connsiteY1" fmla="*/ 99770 h 1595112"/>
              <a:gd name="connsiteX2" fmla="*/ 10754 w 2141663"/>
              <a:gd name="connsiteY2" fmla="*/ 1526234 h 1595112"/>
              <a:gd name="connsiteX3" fmla="*/ 2123018 w 2141663"/>
              <a:gd name="connsiteY3" fmla="*/ 1581098 h 1595112"/>
              <a:gd name="connsiteX4" fmla="*/ 2132162 w 2141663"/>
              <a:gd name="connsiteY4" fmla="*/ 118058 h 1595112"/>
              <a:gd name="connsiteX0" fmla="*/ 2132162 w 2141663"/>
              <a:gd name="connsiteY0" fmla="*/ 118058 h 1584187"/>
              <a:gd name="connsiteX1" fmla="*/ 1336634 w 2141663"/>
              <a:gd name="connsiteY1" fmla="*/ 99770 h 1584187"/>
              <a:gd name="connsiteX2" fmla="*/ 10754 w 2141663"/>
              <a:gd name="connsiteY2" fmla="*/ 1526234 h 1584187"/>
              <a:gd name="connsiteX3" fmla="*/ 2123018 w 2141663"/>
              <a:gd name="connsiteY3" fmla="*/ 1581098 h 1584187"/>
              <a:gd name="connsiteX4" fmla="*/ 2132162 w 2141663"/>
              <a:gd name="connsiteY4" fmla="*/ 118058 h 1584187"/>
              <a:gd name="connsiteX0" fmla="*/ 2150315 w 2159816"/>
              <a:gd name="connsiteY0" fmla="*/ 119410 h 1589362"/>
              <a:gd name="connsiteX1" fmla="*/ 1354787 w 2159816"/>
              <a:gd name="connsiteY1" fmla="*/ 101122 h 1589362"/>
              <a:gd name="connsiteX2" fmla="*/ 10619 w 2159816"/>
              <a:gd name="connsiteY2" fmla="*/ 1545874 h 1589362"/>
              <a:gd name="connsiteX3" fmla="*/ 2141171 w 2159816"/>
              <a:gd name="connsiteY3" fmla="*/ 1582450 h 1589362"/>
              <a:gd name="connsiteX4" fmla="*/ 2150315 w 2159816"/>
              <a:gd name="connsiteY4" fmla="*/ 119410 h 1589362"/>
              <a:gd name="connsiteX0" fmla="*/ 2150315 w 2159816"/>
              <a:gd name="connsiteY0" fmla="*/ 119410 h 1583659"/>
              <a:gd name="connsiteX1" fmla="*/ 1354787 w 2159816"/>
              <a:gd name="connsiteY1" fmla="*/ 101122 h 1583659"/>
              <a:gd name="connsiteX2" fmla="*/ 10619 w 2159816"/>
              <a:gd name="connsiteY2" fmla="*/ 1545874 h 1583659"/>
              <a:gd name="connsiteX3" fmla="*/ 2141171 w 2159816"/>
              <a:gd name="connsiteY3" fmla="*/ 1582450 h 1583659"/>
              <a:gd name="connsiteX4" fmla="*/ 2150315 w 2159816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8288 h 1482537"/>
              <a:gd name="connsiteX1" fmla="*/ 1344168 w 2149197"/>
              <a:gd name="connsiteY1" fmla="*/ 0 h 1482537"/>
              <a:gd name="connsiteX2" fmla="*/ 0 w 2149197"/>
              <a:gd name="connsiteY2" fmla="*/ 1444752 h 1482537"/>
              <a:gd name="connsiteX3" fmla="*/ 2130552 w 2149197"/>
              <a:gd name="connsiteY3" fmla="*/ 1481328 h 1482537"/>
              <a:gd name="connsiteX4" fmla="*/ 2139696 w 2149197"/>
              <a:gd name="connsiteY4" fmla="*/ 18288 h 1482537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075688 w 2139696"/>
              <a:gd name="connsiteY3" fmla="*/ 1472184 h 1473651"/>
              <a:gd name="connsiteX4" fmla="*/ 2139696 w 2139696"/>
              <a:gd name="connsiteY4" fmla="*/ 18288 h 1473651"/>
              <a:gd name="connsiteX0" fmla="*/ 2139696 w 2156360"/>
              <a:gd name="connsiteY0" fmla="*/ 18288 h 1473651"/>
              <a:gd name="connsiteX1" fmla="*/ 1344168 w 2156360"/>
              <a:gd name="connsiteY1" fmla="*/ 0 h 1473651"/>
              <a:gd name="connsiteX2" fmla="*/ 0 w 2156360"/>
              <a:gd name="connsiteY2" fmla="*/ 1444752 h 1473651"/>
              <a:gd name="connsiteX3" fmla="*/ 2139696 w 2156360"/>
              <a:gd name="connsiteY3" fmla="*/ 1472184 h 1473651"/>
              <a:gd name="connsiteX4" fmla="*/ 2139696 w 2156360"/>
              <a:gd name="connsiteY4" fmla="*/ 18288 h 1473651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139696 w 2139696"/>
              <a:gd name="connsiteY3" fmla="*/ 1472184 h 1473651"/>
              <a:gd name="connsiteX4" fmla="*/ 2139696 w 2139696"/>
              <a:gd name="connsiteY4" fmla="*/ 18288 h 1473651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41083"/>
              <a:gd name="connsiteY0" fmla="*/ 18288 h 1482537"/>
              <a:gd name="connsiteX1" fmla="*/ 1344168 w 2141083"/>
              <a:gd name="connsiteY1" fmla="*/ 0 h 1482537"/>
              <a:gd name="connsiteX2" fmla="*/ 0 w 2141083"/>
              <a:gd name="connsiteY2" fmla="*/ 1444752 h 1482537"/>
              <a:gd name="connsiteX3" fmla="*/ 2130552 w 2141083"/>
              <a:gd name="connsiteY3" fmla="*/ 1481328 h 1482537"/>
              <a:gd name="connsiteX4" fmla="*/ 2139696 w 2141083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16736 w 2139696"/>
              <a:gd name="connsiteY1" fmla="*/ 9144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18288 h 1482537"/>
              <a:gd name="connsiteX1" fmla="*/ 1353312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25880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62456 w 2139696"/>
              <a:gd name="connsiteY1" fmla="*/ 18288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89888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58934"/>
              <a:gd name="connsiteY0" fmla="*/ 0 h 1426464"/>
              <a:gd name="connsiteX1" fmla="*/ 1389888 w 2158934"/>
              <a:gd name="connsiteY1" fmla="*/ 0 h 1426464"/>
              <a:gd name="connsiteX2" fmla="*/ 0 w 2158934"/>
              <a:gd name="connsiteY2" fmla="*/ 1426464 h 1426464"/>
              <a:gd name="connsiteX3" fmla="*/ 2157984 w 2158934"/>
              <a:gd name="connsiteY3" fmla="*/ 1426464 h 1426464"/>
              <a:gd name="connsiteX4" fmla="*/ 2139696 w 2158934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26464"/>
              <a:gd name="connsiteX1" fmla="*/ 1478788 w 2139696"/>
              <a:gd name="connsiteY1" fmla="*/ 1270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13764"/>
              <a:gd name="connsiteX1" fmla="*/ 1478788 w 2139696"/>
              <a:gd name="connsiteY1" fmla="*/ 0 h 1413764"/>
              <a:gd name="connsiteX2" fmla="*/ 0 w 2139696"/>
              <a:gd name="connsiteY2" fmla="*/ 1413764 h 1413764"/>
              <a:gd name="connsiteX3" fmla="*/ 2130552 w 2139696"/>
              <a:gd name="connsiteY3" fmla="*/ 1413764 h 1413764"/>
              <a:gd name="connsiteX4" fmla="*/ 2139696 w 2139696"/>
              <a:gd name="connsiteY4" fmla="*/ 0 h 1413764"/>
              <a:gd name="connsiteX0" fmla="*/ 2139696 w 2139696"/>
              <a:gd name="connsiteY0" fmla="*/ 6350 h 1413764"/>
              <a:gd name="connsiteX1" fmla="*/ 1478788 w 2139696"/>
              <a:gd name="connsiteY1" fmla="*/ 0 h 1413764"/>
              <a:gd name="connsiteX2" fmla="*/ 0 w 2139696"/>
              <a:gd name="connsiteY2" fmla="*/ 1413764 h 1413764"/>
              <a:gd name="connsiteX3" fmla="*/ 2130552 w 2139696"/>
              <a:gd name="connsiteY3" fmla="*/ 1413764 h 1413764"/>
              <a:gd name="connsiteX4" fmla="*/ 2139696 w 2139696"/>
              <a:gd name="connsiteY4" fmla="*/ 6350 h 1413764"/>
              <a:gd name="connsiteX0" fmla="*/ 2133346 w 2133346"/>
              <a:gd name="connsiteY0" fmla="*/ 19050 h 1413764"/>
              <a:gd name="connsiteX1" fmla="*/ 1478788 w 2133346"/>
              <a:gd name="connsiteY1" fmla="*/ 0 h 1413764"/>
              <a:gd name="connsiteX2" fmla="*/ 0 w 2133346"/>
              <a:gd name="connsiteY2" fmla="*/ 1413764 h 1413764"/>
              <a:gd name="connsiteX3" fmla="*/ 2130552 w 2133346"/>
              <a:gd name="connsiteY3" fmla="*/ 1413764 h 1413764"/>
              <a:gd name="connsiteX4" fmla="*/ 2133346 w 2133346"/>
              <a:gd name="connsiteY4" fmla="*/ 19050 h 1413764"/>
              <a:gd name="connsiteX0" fmla="*/ 2133346 w 2138947"/>
              <a:gd name="connsiteY0" fmla="*/ 19050 h 1413764"/>
              <a:gd name="connsiteX1" fmla="*/ 1478788 w 2138947"/>
              <a:gd name="connsiteY1" fmla="*/ 0 h 1413764"/>
              <a:gd name="connsiteX2" fmla="*/ 0 w 2138947"/>
              <a:gd name="connsiteY2" fmla="*/ 1413764 h 1413764"/>
              <a:gd name="connsiteX3" fmla="*/ 2130552 w 2138947"/>
              <a:gd name="connsiteY3" fmla="*/ 1413764 h 1413764"/>
              <a:gd name="connsiteX4" fmla="*/ 2133346 w 2138947"/>
              <a:gd name="connsiteY4" fmla="*/ 19050 h 1413764"/>
              <a:gd name="connsiteX0" fmla="*/ 2133346 w 2133346"/>
              <a:gd name="connsiteY0" fmla="*/ 19050 h 1413764"/>
              <a:gd name="connsiteX1" fmla="*/ 1478788 w 2133346"/>
              <a:gd name="connsiteY1" fmla="*/ 0 h 1413764"/>
              <a:gd name="connsiteX2" fmla="*/ 0 w 2133346"/>
              <a:gd name="connsiteY2" fmla="*/ 1413764 h 1413764"/>
              <a:gd name="connsiteX3" fmla="*/ 2130552 w 2133346"/>
              <a:gd name="connsiteY3" fmla="*/ 1413764 h 1413764"/>
              <a:gd name="connsiteX4" fmla="*/ 2133346 w 2133346"/>
              <a:gd name="connsiteY4" fmla="*/ 19050 h 1413764"/>
              <a:gd name="connsiteX0" fmla="*/ 2120646 w 2131719"/>
              <a:gd name="connsiteY0" fmla="*/ 19050 h 1413764"/>
              <a:gd name="connsiteX1" fmla="*/ 1478788 w 2131719"/>
              <a:gd name="connsiteY1" fmla="*/ 0 h 1413764"/>
              <a:gd name="connsiteX2" fmla="*/ 0 w 2131719"/>
              <a:gd name="connsiteY2" fmla="*/ 1413764 h 1413764"/>
              <a:gd name="connsiteX3" fmla="*/ 2130552 w 2131719"/>
              <a:gd name="connsiteY3" fmla="*/ 1413764 h 1413764"/>
              <a:gd name="connsiteX4" fmla="*/ 2120646 w 2131719"/>
              <a:gd name="connsiteY4" fmla="*/ 19050 h 1413764"/>
              <a:gd name="connsiteX0" fmla="*/ 2120646 w 2132819"/>
              <a:gd name="connsiteY0" fmla="*/ 19050 h 1413764"/>
              <a:gd name="connsiteX1" fmla="*/ 1478788 w 2132819"/>
              <a:gd name="connsiteY1" fmla="*/ 0 h 1413764"/>
              <a:gd name="connsiteX2" fmla="*/ 0 w 2132819"/>
              <a:gd name="connsiteY2" fmla="*/ 1413764 h 1413764"/>
              <a:gd name="connsiteX3" fmla="*/ 2130552 w 2132819"/>
              <a:gd name="connsiteY3" fmla="*/ 1413764 h 1413764"/>
              <a:gd name="connsiteX4" fmla="*/ 2120646 w 2132819"/>
              <a:gd name="connsiteY4" fmla="*/ 19050 h 1413764"/>
              <a:gd name="connsiteX0" fmla="*/ 2139699 w 2140962"/>
              <a:gd name="connsiteY0" fmla="*/ 1905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9052 h 1413764"/>
              <a:gd name="connsiteX0" fmla="*/ 2139699 w 2140962"/>
              <a:gd name="connsiteY0" fmla="*/ 1905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9052 h 1413764"/>
              <a:gd name="connsiteX0" fmla="*/ 2139699 w 2140962"/>
              <a:gd name="connsiteY0" fmla="*/ 1270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2702 h 1413764"/>
              <a:gd name="connsiteX0" fmla="*/ 2126999 w 2133873"/>
              <a:gd name="connsiteY0" fmla="*/ 19052 h 1413764"/>
              <a:gd name="connsiteX1" fmla="*/ 1478788 w 2133873"/>
              <a:gd name="connsiteY1" fmla="*/ 0 h 1413764"/>
              <a:gd name="connsiteX2" fmla="*/ 0 w 2133873"/>
              <a:gd name="connsiteY2" fmla="*/ 1413764 h 1413764"/>
              <a:gd name="connsiteX3" fmla="*/ 2130552 w 2133873"/>
              <a:gd name="connsiteY3" fmla="*/ 1413764 h 1413764"/>
              <a:gd name="connsiteX4" fmla="*/ 2126999 w 2133873"/>
              <a:gd name="connsiteY4" fmla="*/ 19052 h 1413764"/>
              <a:gd name="connsiteX0" fmla="*/ 2120652 w 2132820"/>
              <a:gd name="connsiteY0" fmla="*/ 4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2 w 2132820"/>
              <a:gd name="connsiteY4" fmla="*/ 4 h 1413764"/>
              <a:gd name="connsiteX0" fmla="*/ 2120652 w 2132820"/>
              <a:gd name="connsiteY0" fmla="*/ 4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2 w 2132820"/>
              <a:gd name="connsiteY4" fmla="*/ 4 h 1413764"/>
              <a:gd name="connsiteX0" fmla="*/ 2133352 w 2136267"/>
              <a:gd name="connsiteY0" fmla="*/ 31754 h 1413764"/>
              <a:gd name="connsiteX1" fmla="*/ 1478788 w 2136267"/>
              <a:gd name="connsiteY1" fmla="*/ 0 h 1413764"/>
              <a:gd name="connsiteX2" fmla="*/ 0 w 2136267"/>
              <a:gd name="connsiteY2" fmla="*/ 1413764 h 1413764"/>
              <a:gd name="connsiteX3" fmla="*/ 2130552 w 2136267"/>
              <a:gd name="connsiteY3" fmla="*/ 1413764 h 1413764"/>
              <a:gd name="connsiteX4" fmla="*/ 2133352 w 2136267"/>
              <a:gd name="connsiteY4" fmla="*/ 31754 h 1413764"/>
              <a:gd name="connsiteX0" fmla="*/ 2133355 w 2136268"/>
              <a:gd name="connsiteY0" fmla="*/ 19056 h 1413764"/>
              <a:gd name="connsiteX1" fmla="*/ 1478788 w 2136268"/>
              <a:gd name="connsiteY1" fmla="*/ 0 h 1413764"/>
              <a:gd name="connsiteX2" fmla="*/ 0 w 2136268"/>
              <a:gd name="connsiteY2" fmla="*/ 1413764 h 1413764"/>
              <a:gd name="connsiteX3" fmla="*/ 2130552 w 2136268"/>
              <a:gd name="connsiteY3" fmla="*/ 1413764 h 1413764"/>
              <a:gd name="connsiteX4" fmla="*/ 2133355 w 2136268"/>
              <a:gd name="connsiteY4" fmla="*/ 19056 h 1413764"/>
              <a:gd name="connsiteX0" fmla="*/ 2120655 w 2132820"/>
              <a:gd name="connsiteY0" fmla="*/ 6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5 w 2132820"/>
              <a:gd name="connsiteY4" fmla="*/ 6 h 14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820" h="1413764">
                <a:moveTo>
                  <a:pt x="2120655" y="6"/>
                </a:moveTo>
                <a:lnTo>
                  <a:pt x="1478788" y="0"/>
                </a:lnTo>
                <a:cubicBezTo>
                  <a:pt x="1149604" y="320040"/>
                  <a:pt x="271272" y="1148588"/>
                  <a:pt x="0" y="1413764"/>
                </a:cubicBezTo>
                <a:lnTo>
                  <a:pt x="2130552" y="1413764"/>
                </a:lnTo>
                <a:cubicBezTo>
                  <a:pt x="2138172" y="883412"/>
                  <a:pt x="2124471" y="1405394"/>
                  <a:pt x="2120655" y="6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DB54270C-CE1E-0979-6BE0-5E53135E1FB7}"/>
              </a:ext>
            </a:extLst>
          </p:cNvPr>
          <p:cNvSpPr/>
          <p:nvPr/>
        </p:nvSpPr>
        <p:spPr>
          <a:xfrm>
            <a:off x="6177377" y="480432"/>
            <a:ext cx="2146300" cy="1584614"/>
          </a:xfrm>
          <a:custGeom>
            <a:avLst/>
            <a:gdLst>
              <a:gd name="connsiteX0" fmla="*/ 1555750 w 2120900"/>
              <a:gd name="connsiteY0" fmla="*/ 6655 h 1435405"/>
              <a:gd name="connsiteX1" fmla="*/ 1555750 w 2120900"/>
              <a:gd name="connsiteY1" fmla="*/ 6655 h 1435405"/>
              <a:gd name="connsiteX2" fmla="*/ 1619250 w 2120900"/>
              <a:gd name="connsiteY2" fmla="*/ 305 h 1435405"/>
              <a:gd name="connsiteX3" fmla="*/ 2038350 w 2120900"/>
              <a:gd name="connsiteY3" fmla="*/ 51105 h 1435405"/>
              <a:gd name="connsiteX4" fmla="*/ 2120900 w 2120900"/>
              <a:gd name="connsiteY4" fmla="*/ 1435405 h 1435405"/>
              <a:gd name="connsiteX5" fmla="*/ 0 w 2120900"/>
              <a:gd name="connsiteY5" fmla="*/ 1422705 h 1435405"/>
              <a:gd name="connsiteX6" fmla="*/ 1555750 w 2120900"/>
              <a:gd name="connsiteY6" fmla="*/ 6655 h 1435405"/>
              <a:gd name="connsiteX0" fmla="*/ 1568450 w 2133600"/>
              <a:gd name="connsiteY0" fmla="*/ 6655 h 1435405"/>
              <a:gd name="connsiteX1" fmla="*/ 1568450 w 2133600"/>
              <a:gd name="connsiteY1" fmla="*/ 6655 h 1435405"/>
              <a:gd name="connsiteX2" fmla="*/ 1631950 w 2133600"/>
              <a:gd name="connsiteY2" fmla="*/ 305 h 1435405"/>
              <a:gd name="connsiteX3" fmla="*/ 2051050 w 2133600"/>
              <a:gd name="connsiteY3" fmla="*/ 51105 h 1435405"/>
              <a:gd name="connsiteX4" fmla="*/ 2133600 w 2133600"/>
              <a:gd name="connsiteY4" fmla="*/ 1435405 h 1435405"/>
              <a:gd name="connsiteX5" fmla="*/ 0 w 2133600"/>
              <a:gd name="connsiteY5" fmla="*/ 1168705 h 1435405"/>
              <a:gd name="connsiteX6" fmla="*/ 1568450 w 2133600"/>
              <a:gd name="connsiteY6" fmla="*/ 6655 h 1435405"/>
              <a:gd name="connsiteX0" fmla="*/ 1568450 w 2133600"/>
              <a:gd name="connsiteY0" fmla="*/ 6655 h 1435405"/>
              <a:gd name="connsiteX1" fmla="*/ 1568450 w 2133600"/>
              <a:gd name="connsiteY1" fmla="*/ 6655 h 1435405"/>
              <a:gd name="connsiteX2" fmla="*/ 1574800 w 2133600"/>
              <a:gd name="connsiteY2" fmla="*/ 305 h 1435405"/>
              <a:gd name="connsiteX3" fmla="*/ 2051050 w 2133600"/>
              <a:gd name="connsiteY3" fmla="*/ 51105 h 1435405"/>
              <a:gd name="connsiteX4" fmla="*/ 2133600 w 2133600"/>
              <a:gd name="connsiteY4" fmla="*/ 1435405 h 1435405"/>
              <a:gd name="connsiteX5" fmla="*/ 0 w 2133600"/>
              <a:gd name="connsiteY5" fmla="*/ 1168705 h 1435405"/>
              <a:gd name="connsiteX6" fmla="*/ 1568450 w 2133600"/>
              <a:gd name="connsiteY6" fmla="*/ 6655 h 1435405"/>
              <a:gd name="connsiteX0" fmla="*/ 1568450 w 2159000"/>
              <a:gd name="connsiteY0" fmla="*/ 12406 h 1441156"/>
              <a:gd name="connsiteX1" fmla="*/ 1568450 w 2159000"/>
              <a:gd name="connsiteY1" fmla="*/ 12406 h 1441156"/>
              <a:gd name="connsiteX2" fmla="*/ 1574800 w 2159000"/>
              <a:gd name="connsiteY2" fmla="*/ 6056 h 1441156"/>
              <a:gd name="connsiteX3" fmla="*/ 2159000 w 2159000"/>
              <a:gd name="connsiteY3" fmla="*/ 107656 h 1441156"/>
              <a:gd name="connsiteX4" fmla="*/ 2133600 w 2159000"/>
              <a:gd name="connsiteY4" fmla="*/ 1441156 h 1441156"/>
              <a:gd name="connsiteX5" fmla="*/ 0 w 2159000"/>
              <a:gd name="connsiteY5" fmla="*/ 1174456 h 1441156"/>
              <a:gd name="connsiteX6" fmla="*/ 1568450 w 2159000"/>
              <a:gd name="connsiteY6" fmla="*/ 12406 h 1441156"/>
              <a:gd name="connsiteX0" fmla="*/ 1568450 w 2139950"/>
              <a:gd name="connsiteY0" fmla="*/ 12406 h 1441156"/>
              <a:gd name="connsiteX1" fmla="*/ 1568450 w 2139950"/>
              <a:gd name="connsiteY1" fmla="*/ 12406 h 1441156"/>
              <a:gd name="connsiteX2" fmla="*/ 1574800 w 2139950"/>
              <a:gd name="connsiteY2" fmla="*/ 6056 h 1441156"/>
              <a:gd name="connsiteX3" fmla="*/ 2139950 w 2139950"/>
              <a:gd name="connsiteY3" fmla="*/ 107656 h 1441156"/>
              <a:gd name="connsiteX4" fmla="*/ 2133600 w 2139950"/>
              <a:gd name="connsiteY4" fmla="*/ 1441156 h 1441156"/>
              <a:gd name="connsiteX5" fmla="*/ 0 w 2139950"/>
              <a:gd name="connsiteY5" fmla="*/ 1174456 h 1441156"/>
              <a:gd name="connsiteX6" fmla="*/ 1568450 w 2139950"/>
              <a:gd name="connsiteY6" fmla="*/ 12406 h 1441156"/>
              <a:gd name="connsiteX0" fmla="*/ 1568450 w 2139950"/>
              <a:gd name="connsiteY0" fmla="*/ 9675 h 1438425"/>
              <a:gd name="connsiteX1" fmla="*/ 1568450 w 2139950"/>
              <a:gd name="connsiteY1" fmla="*/ 9675 h 1438425"/>
              <a:gd name="connsiteX2" fmla="*/ 1574800 w 2139950"/>
              <a:gd name="connsiteY2" fmla="*/ 3325 h 1438425"/>
              <a:gd name="connsiteX3" fmla="*/ 2139950 w 2139950"/>
              <a:gd name="connsiteY3" fmla="*/ 66825 h 1438425"/>
              <a:gd name="connsiteX4" fmla="*/ 2133600 w 2139950"/>
              <a:gd name="connsiteY4" fmla="*/ 1438425 h 1438425"/>
              <a:gd name="connsiteX5" fmla="*/ 0 w 2139950"/>
              <a:gd name="connsiteY5" fmla="*/ 1171725 h 1438425"/>
              <a:gd name="connsiteX6" fmla="*/ 1568450 w 2139950"/>
              <a:gd name="connsiteY6" fmla="*/ 9675 h 1438425"/>
              <a:gd name="connsiteX0" fmla="*/ 1727200 w 2139950"/>
              <a:gd name="connsiteY0" fmla="*/ 0 h 1517650"/>
              <a:gd name="connsiteX1" fmla="*/ 1568450 w 2139950"/>
              <a:gd name="connsiteY1" fmla="*/ 88900 h 1517650"/>
              <a:gd name="connsiteX2" fmla="*/ 1574800 w 2139950"/>
              <a:gd name="connsiteY2" fmla="*/ 82550 h 1517650"/>
              <a:gd name="connsiteX3" fmla="*/ 2139950 w 2139950"/>
              <a:gd name="connsiteY3" fmla="*/ 146050 h 1517650"/>
              <a:gd name="connsiteX4" fmla="*/ 2133600 w 2139950"/>
              <a:gd name="connsiteY4" fmla="*/ 1517650 h 1517650"/>
              <a:gd name="connsiteX5" fmla="*/ 0 w 2139950"/>
              <a:gd name="connsiteY5" fmla="*/ 1250950 h 1517650"/>
              <a:gd name="connsiteX6" fmla="*/ 1727200 w 2139950"/>
              <a:gd name="connsiteY6" fmla="*/ 0 h 1517650"/>
              <a:gd name="connsiteX0" fmla="*/ 1727200 w 2139950"/>
              <a:gd name="connsiteY0" fmla="*/ 662 h 1518312"/>
              <a:gd name="connsiteX1" fmla="*/ 1568450 w 2139950"/>
              <a:gd name="connsiteY1" fmla="*/ 89562 h 1518312"/>
              <a:gd name="connsiteX2" fmla="*/ 1708150 w 2139950"/>
              <a:gd name="connsiteY2" fmla="*/ 662 h 1518312"/>
              <a:gd name="connsiteX3" fmla="*/ 2139950 w 2139950"/>
              <a:gd name="connsiteY3" fmla="*/ 146712 h 1518312"/>
              <a:gd name="connsiteX4" fmla="*/ 2133600 w 2139950"/>
              <a:gd name="connsiteY4" fmla="*/ 1518312 h 1518312"/>
              <a:gd name="connsiteX5" fmla="*/ 0 w 2139950"/>
              <a:gd name="connsiteY5" fmla="*/ 1251612 h 1518312"/>
              <a:gd name="connsiteX6" fmla="*/ 1727200 w 2139950"/>
              <a:gd name="connsiteY6" fmla="*/ 662 h 1518312"/>
              <a:gd name="connsiteX0" fmla="*/ 1727200 w 2146300"/>
              <a:gd name="connsiteY0" fmla="*/ 139 h 1517789"/>
              <a:gd name="connsiteX1" fmla="*/ 1568450 w 2146300"/>
              <a:gd name="connsiteY1" fmla="*/ 89039 h 1517789"/>
              <a:gd name="connsiteX2" fmla="*/ 1708150 w 2146300"/>
              <a:gd name="connsiteY2" fmla="*/ 139 h 1517789"/>
              <a:gd name="connsiteX3" fmla="*/ 2146300 w 2146300"/>
              <a:gd name="connsiteY3" fmla="*/ 69989 h 1517789"/>
              <a:gd name="connsiteX4" fmla="*/ 2133600 w 2146300"/>
              <a:gd name="connsiteY4" fmla="*/ 1517789 h 1517789"/>
              <a:gd name="connsiteX5" fmla="*/ 0 w 2146300"/>
              <a:gd name="connsiteY5" fmla="*/ 1251089 h 1517789"/>
              <a:gd name="connsiteX6" fmla="*/ 1727200 w 2146300"/>
              <a:gd name="connsiteY6" fmla="*/ 139 h 1517789"/>
              <a:gd name="connsiteX0" fmla="*/ 1727200 w 2146300"/>
              <a:gd name="connsiteY0" fmla="*/ 28272 h 1545922"/>
              <a:gd name="connsiteX1" fmla="*/ 1839580 w 2146300"/>
              <a:gd name="connsiteY1" fmla="*/ 214 h 1545922"/>
              <a:gd name="connsiteX2" fmla="*/ 1708150 w 2146300"/>
              <a:gd name="connsiteY2" fmla="*/ 28272 h 1545922"/>
              <a:gd name="connsiteX3" fmla="*/ 2146300 w 2146300"/>
              <a:gd name="connsiteY3" fmla="*/ 98122 h 1545922"/>
              <a:gd name="connsiteX4" fmla="*/ 2133600 w 2146300"/>
              <a:gd name="connsiteY4" fmla="*/ 1545922 h 1545922"/>
              <a:gd name="connsiteX5" fmla="*/ 0 w 2146300"/>
              <a:gd name="connsiteY5" fmla="*/ 1279222 h 1545922"/>
              <a:gd name="connsiteX6" fmla="*/ 1727200 w 2146300"/>
              <a:gd name="connsiteY6" fmla="*/ 28272 h 1545922"/>
              <a:gd name="connsiteX0" fmla="*/ 1727200 w 2146300"/>
              <a:gd name="connsiteY0" fmla="*/ 3169 h 1520819"/>
              <a:gd name="connsiteX1" fmla="*/ 1738571 w 2146300"/>
              <a:gd name="connsiteY1" fmla="*/ 12325 h 1520819"/>
              <a:gd name="connsiteX2" fmla="*/ 1708150 w 2146300"/>
              <a:gd name="connsiteY2" fmla="*/ 3169 h 1520819"/>
              <a:gd name="connsiteX3" fmla="*/ 2146300 w 2146300"/>
              <a:gd name="connsiteY3" fmla="*/ 73019 h 1520819"/>
              <a:gd name="connsiteX4" fmla="*/ 2133600 w 2146300"/>
              <a:gd name="connsiteY4" fmla="*/ 1520819 h 1520819"/>
              <a:gd name="connsiteX5" fmla="*/ 0 w 2146300"/>
              <a:gd name="connsiteY5" fmla="*/ 1254119 h 1520819"/>
              <a:gd name="connsiteX6" fmla="*/ 1727200 w 2146300"/>
              <a:gd name="connsiteY6" fmla="*/ 3169 h 1520819"/>
              <a:gd name="connsiteX0" fmla="*/ 1727200 w 2146300"/>
              <a:gd name="connsiteY0" fmla="*/ 3169 h 1584614"/>
              <a:gd name="connsiteX1" fmla="*/ 1738571 w 2146300"/>
              <a:gd name="connsiteY1" fmla="*/ 12325 h 1584614"/>
              <a:gd name="connsiteX2" fmla="*/ 1708150 w 2146300"/>
              <a:gd name="connsiteY2" fmla="*/ 3169 h 1584614"/>
              <a:gd name="connsiteX3" fmla="*/ 2146300 w 2146300"/>
              <a:gd name="connsiteY3" fmla="*/ 73019 h 1584614"/>
              <a:gd name="connsiteX4" fmla="*/ 2144232 w 2146300"/>
              <a:gd name="connsiteY4" fmla="*/ 1584614 h 1584614"/>
              <a:gd name="connsiteX5" fmla="*/ 0 w 2146300"/>
              <a:gd name="connsiteY5" fmla="*/ 1254119 h 1584614"/>
              <a:gd name="connsiteX6" fmla="*/ 1727200 w 2146300"/>
              <a:gd name="connsiteY6" fmla="*/ 3169 h 1584614"/>
              <a:gd name="connsiteX0" fmla="*/ 1727200 w 2146300"/>
              <a:gd name="connsiteY0" fmla="*/ 3169 h 1584614"/>
              <a:gd name="connsiteX1" fmla="*/ 1738571 w 2146300"/>
              <a:gd name="connsiteY1" fmla="*/ 12325 h 1584614"/>
              <a:gd name="connsiteX2" fmla="*/ 1708150 w 2146300"/>
              <a:gd name="connsiteY2" fmla="*/ 3169 h 1584614"/>
              <a:gd name="connsiteX3" fmla="*/ 2146300 w 2146300"/>
              <a:gd name="connsiteY3" fmla="*/ 73019 h 1584614"/>
              <a:gd name="connsiteX4" fmla="*/ 2144232 w 2146300"/>
              <a:gd name="connsiteY4" fmla="*/ 1584614 h 1584614"/>
              <a:gd name="connsiteX5" fmla="*/ 0 w 2146300"/>
              <a:gd name="connsiteY5" fmla="*/ 1254119 h 1584614"/>
              <a:gd name="connsiteX6" fmla="*/ 1727200 w 2146300"/>
              <a:gd name="connsiteY6" fmla="*/ 3169 h 158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6300" h="1584614">
                <a:moveTo>
                  <a:pt x="1727200" y="3169"/>
                </a:moveTo>
                <a:lnTo>
                  <a:pt x="1738571" y="12325"/>
                </a:lnTo>
                <a:cubicBezTo>
                  <a:pt x="1759738" y="10208"/>
                  <a:pt x="1640195" y="-6947"/>
                  <a:pt x="1708150" y="3169"/>
                </a:cubicBezTo>
                <a:cubicBezTo>
                  <a:pt x="1776105" y="13285"/>
                  <a:pt x="2002019" y="52407"/>
                  <a:pt x="2146300" y="73019"/>
                </a:cubicBezTo>
                <a:cubicBezTo>
                  <a:pt x="2144183" y="517519"/>
                  <a:pt x="2146349" y="1140114"/>
                  <a:pt x="2144232" y="1584614"/>
                </a:cubicBezTo>
                <a:cubicBezTo>
                  <a:pt x="1413539" y="1485081"/>
                  <a:pt x="714744" y="1364284"/>
                  <a:pt x="0" y="1254119"/>
                </a:cubicBezTo>
                <a:lnTo>
                  <a:pt x="1727200" y="3169"/>
                </a:lnTo>
                <a:close/>
              </a:path>
            </a:pathLst>
          </a:custGeom>
          <a:solidFill>
            <a:srgbClr val="66FF33">
              <a:alpha val="20000"/>
            </a:srgbClr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C933B8F-2DFD-6976-163A-22BE3CB7C4C7}"/>
              </a:ext>
            </a:extLst>
          </p:cNvPr>
          <p:cNvSpPr txBox="1"/>
          <p:nvPr/>
        </p:nvSpPr>
        <p:spPr>
          <a:xfrm rot="18704800">
            <a:off x="6750149" y="129276"/>
            <a:ext cx="105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Galvo</a:t>
            </a:r>
          </a:p>
        </p:txBody>
      </p:sp>
      <p:sp>
        <p:nvSpPr>
          <p:cNvPr id="157" name="Arc 156">
            <a:extLst>
              <a:ext uri="{FF2B5EF4-FFF2-40B4-BE49-F238E27FC236}">
                <a16:creationId xmlns:a16="http://schemas.microsoft.com/office/drawing/2014/main" id="{AB94CA8E-7872-1F8E-962A-686527EC444D}"/>
              </a:ext>
            </a:extLst>
          </p:cNvPr>
          <p:cNvSpPr/>
          <p:nvPr/>
        </p:nvSpPr>
        <p:spPr>
          <a:xfrm>
            <a:off x="7486919" y="168268"/>
            <a:ext cx="557136" cy="560913"/>
          </a:xfrm>
          <a:prstGeom prst="arc">
            <a:avLst>
              <a:gd name="adj1" fmla="val 14740362"/>
              <a:gd name="adj2" fmla="val 1002918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4B85EC-4313-6E10-B039-4A5E8B3C2D5B}"/>
              </a:ext>
            </a:extLst>
          </p:cNvPr>
          <p:cNvSpPr txBox="1"/>
          <p:nvPr/>
        </p:nvSpPr>
        <p:spPr>
          <a:xfrm rot="18704800">
            <a:off x="6495883" y="2968713"/>
            <a:ext cx="1201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Dichroic mirror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BA042F8-D214-A1F3-F047-CB05BC93DEF7}"/>
              </a:ext>
            </a:extLst>
          </p:cNvPr>
          <p:cNvSpPr txBox="1"/>
          <p:nvPr/>
        </p:nvSpPr>
        <p:spPr>
          <a:xfrm>
            <a:off x="6206212" y="4417733"/>
            <a:ext cx="14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laser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1B2E215-B440-8477-3AF9-BCE41373E0CC}"/>
              </a:ext>
            </a:extLst>
          </p:cNvPr>
          <p:cNvSpPr txBox="1"/>
          <p:nvPr/>
        </p:nvSpPr>
        <p:spPr>
          <a:xfrm>
            <a:off x="-185116" y="3227255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24F38A1-7E21-4D3A-D0EB-5791B7DEAD5B}"/>
              </a:ext>
            </a:extLst>
          </p:cNvPr>
          <p:cNvCxnSpPr>
            <a:cxnSpLocks/>
          </p:cNvCxnSpPr>
          <p:nvPr/>
        </p:nvCxnSpPr>
        <p:spPr>
          <a:xfrm>
            <a:off x="13442264" y="366132"/>
            <a:ext cx="0" cy="18091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EBDDC06-0F2C-AAD9-67B3-A45EAA250A51}"/>
              </a:ext>
            </a:extLst>
          </p:cNvPr>
          <p:cNvSpPr txBox="1"/>
          <p:nvPr/>
        </p:nvSpPr>
        <p:spPr>
          <a:xfrm>
            <a:off x="12698564" y="2197236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1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99D97DB-AD03-53BE-B08C-B90DEEA7FFBA}"/>
              </a:ext>
            </a:extLst>
          </p:cNvPr>
          <p:cNvCxnSpPr/>
          <p:nvPr/>
        </p:nvCxnSpPr>
        <p:spPr>
          <a:xfrm>
            <a:off x="9663554" y="361673"/>
            <a:ext cx="0" cy="180913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7255AB4-F637-79F5-2DF0-EE3C75563106}"/>
              </a:ext>
            </a:extLst>
          </p:cNvPr>
          <p:cNvSpPr txBox="1"/>
          <p:nvPr/>
        </p:nvSpPr>
        <p:spPr>
          <a:xfrm>
            <a:off x="8941507" y="2179418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2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12C033D-3B29-605E-4642-F5E69F6A50C4}"/>
              </a:ext>
            </a:extLst>
          </p:cNvPr>
          <p:cNvCxnSpPr/>
          <p:nvPr/>
        </p:nvCxnSpPr>
        <p:spPr>
          <a:xfrm>
            <a:off x="4424966" y="2056695"/>
            <a:ext cx="0" cy="1809135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F5A3FAD-6556-3735-2667-1C13633986B3}"/>
              </a:ext>
            </a:extLst>
          </p:cNvPr>
          <p:cNvSpPr txBox="1"/>
          <p:nvPr/>
        </p:nvSpPr>
        <p:spPr>
          <a:xfrm>
            <a:off x="3164962" y="3880844"/>
            <a:ext cx="19889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3</a:t>
            </a:r>
          </a:p>
          <a:p>
            <a:pPr algn="ctr"/>
            <a:r>
              <a:rPr lang="en-US" sz="2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(interferometer)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A3C25B0-2B68-ACC2-ACA7-D84C880BF404}"/>
              </a:ext>
            </a:extLst>
          </p:cNvPr>
          <p:cNvSpPr txBox="1"/>
          <p:nvPr/>
        </p:nvSpPr>
        <p:spPr>
          <a:xfrm>
            <a:off x="16870199" y="2197236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Tissue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51BF5AE-5C93-E06B-C460-59CA83CAC448}"/>
              </a:ext>
            </a:extLst>
          </p:cNvPr>
          <p:cNvSpPr/>
          <p:nvPr/>
        </p:nvSpPr>
        <p:spPr>
          <a:xfrm flipH="1" flipV="1">
            <a:off x="6012811" y="2162559"/>
            <a:ext cx="1601391" cy="1435608"/>
          </a:xfrm>
          <a:custGeom>
            <a:avLst/>
            <a:gdLst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11299 h 1689649"/>
              <a:gd name="connsiteX1" fmla="*/ 1264057 w 2240913"/>
              <a:gd name="connsiteY1" fmla="*/ 93011 h 1689649"/>
              <a:gd name="connsiteX2" fmla="*/ 11329 w 2240913"/>
              <a:gd name="connsiteY2" fmla="*/ 1428035 h 1689649"/>
              <a:gd name="connsiteX3" fmla="*/ 2050441 w 2240913"/>
              <a:gd name="connsiteY3" fmla="*/ 1574339 h 1689649"/>
              <a:gd name="connsiteX4" fmla="*/ 2059585 w 2240913"/>
              <a:gd name="connsiteY4" fmla="*/ 111299 h 1689649"/>
              <a:gd name="connsiteX0" fmla="*/ 2059585 w 2203181"/>
              <a:gd name="connsiteY0" fmla="*/ 111299 h 1689649"/>
              <a:gd name="connsiteX1" fmla="*/ 1264057 w 2203181"/>
              <a:gd name="connsiteY1" fmla="*/ 93011 h 1689649"/>
              <a:gd name="connsiteX2" fmla="*/ 11329 w 2203181"/>
              <a:gd name="connsiteY2" fmla="*/ 1428035 h 1689649"/>
              <a:gd name="connsiteX3" fmla="*/ 2050441 w 2203181"/>
              <a:gd name="connsiteY3" fmla="*/ 1574339 h 1689649"/>
              <a:gd name="connsiteX4" fmla="*/ 2059585 w 2203181"/>
              <a:gd name="connsiteY4" fmla="*/ 111299 h 1689649"/>
              <a:gd name="connsiteX0" fmla="*/ 2059585 w 2059585"/>
              <a:gd name="connsiteY0" fmla="*/ 111299 h 1786808"/>
              <a:gd name="connsiteX1" fmla="*/ 1264057 w 2059585"/>
              <a:gd name="connsiteY1" fmla="*/ 93011 h 1786808"/>
              <a:gd name="connsiteX2" fmla="*/ 11329 w 2059585"/>
              <a:gd name="connsiteY2" fmla="*/ 1428035 h 1786808"/>
              <a:gd name="connsiteX3" fmla="*/ 2050441 w 2059585"/>
              <a:gd name="connsiteY3" fmla="*/ 1574339 h 1786808"/>
              <a:gd name="connsiteX4" fmla="*/ 2059585 w 2059585"/>
              <a:gd name="connsiteY4" fmla="*/ 111299 h 1786808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069086"/>
              <a:gd name="connsiteY0" fmla="*/ 111299 h 1576625"/>
              <a:gd name="connsiteX1" fmla="*/ 1264057 w 2069086"/>
              <a:gd name="connsiteY1" fmla="*/ 93011 h 1576625"/>
              <a:gd name="connsiteX2" fmla="*/ 11329 w 2069086"/>
              <a:gd name="connsiteY2" fmla="*/ 1428035 h 1576625"/>
              <a:gd name="connsiteX3" fmla="*/ 2050441 w 2069086"/>
              <a:gd name="connsiteY3" fmla="*/ 1574339 h 1576625"/>
              <a:gd name="connsiteX4" fmla="*/ 2059585 w 2069086"/>
              <a:gd name="connsiteY4" fmla="*/ 111299 h 1576625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75325"/>
              <a:gd name="connsiteX1" fmla="*/ 1264057 w 2069086"/>
              <a:gd name="connsiteY1" fmla="*/ 93011 h 1575325"/>
              <a:gd name="connsiteX2" fmla="*/ 11329 w 2069086"/>
              <a:gd name="connsiteY2" fmla="*/ 1428035 h 1575325"/>
              <a:gd name="connsiteX3" fmla="*/ 2050441 w 2069086"/>
              <a:gd name="connsiteY3" fmla="*/ 1574339 h 1575325"/>
              <a:gd name="connsiteX4" fmla="*/ 2059585 w 2069086"/>
              <a:gd name="connsiteY4" fmla="*/ 111299 h 1575325"/>
              <a:gd name="connsiteX0" fmla="*/ 2132162 w 2141663"/>
              <a:gd name="connsiteY0" fmla="*/ 118058 h 1595112"/>
              <a:gd name="connsiteX1" fmla="*/ 1336634 w 2141663"/>
              <a:gd name="connsiteY1" fmla="*/ 99770 h 1595112"/>
              <a:gd name="connsiteX2" fmla="*/ 10754 w 2141663"/>
              <a:gd name="connsiteY2" fmla="*/ 1526234 h 1595112"/>
              <a:gd name="connsiteX3" fmla="*/ 2123018 w 2141663"/>
              <a:gd name="connsiteY3" fmla="*/ 1581098 h 1595112"/>
              <a:gd name="connsiteX4" fmla="*/ 2132162 w 2141663"/>
              <a:gd name="connsiteY4" fmla="*/ 118058 h 1595112"/>
              <a:gd name="connsiteX0" fmla="*/ 2132162 w 2141663"/>
              <a:gd name="connsiteY0" fmla="*/ 118058 h 1584187"/>
              <a:gd name="connsiteX1" fmla="*/ 1336634 w 2141663"/>
              <a:gd name="connsiteY1" fmla="*/ 99770 h 1584187"/>
              <a:gd name="connsiteX2" fmla="*/ 10754 w 2141663"/>
              <a:gd name="connsiteY2" fmla="*/ 1526234 h 1584187"/>
              <a:gd name="connsiteX3" fmla="*/ 2123018 w 2141663"/>
              <a:gd name="connsiteY3" fmla="*/ 1581098 h 1584187"/>
              <a:gd name="connsiteX4" fmla="*/ 2132162 w 2141663"/>
              <a:gd name="connsiteY4" fmla="*/ 118058 h 1584187"/>
              <a:gd name="connsiteX0" fmla="*/ 2150315 w 2159816"/>
              <a:gd name="connsiteY0" fmla="*/ 119410 h 1589362"/>
              <a:gd name="connsiteX1" fmla="*/ 1354787 w 2159816"/>
              <a:gd name="connsiteY1" fmla="*/ 101122 h 1589362"/>
              <a:gd name="connsiteX2" fmla="*/ 10619 w 2159816"/>
              <a:gd name="connsiteY2" fmla="*/ 1545874 h 1589362"/>
              <a:gd name="connsiteX3" fmla="*/ 2141171 w 2159816"/>
              <a:gd name="connsiteY3" fmla="*/ 1582450 h 1589362"/>
              <a:gd name="connsiteX4" fmla="*/ 2150315 w 2159816"/>
              <a:gd name="connsiteY4" fmla="*/ 119410 h 1589362"/>
              <a:gd name="connsiteX0" fmla="*/ 2150315 w 2159816"/>
              <a:gd name="connsiteY0" fmla="*/ 119410 h 1583659"/>
              <a:gd name="connsiteX1" fmla="*/ 1354787 w 2159816"/>
              <a:gd name="connsiteY1" fmla="*/ 101122 h 1583659"/>
              <a:gd name="connsiteX2" fmla="*/ 10619 w 2159816"/>
              <a:gd name="connsiteY2" fmla="*/ 1545874 h 1583659"/>
              <a:gd name="connsiteX3" fmla="*/ 2141171 w 2159816"/>
              <a:gd name="connsiteY3" fmla="*/ 1582450 h 1583659"/>
              <a:gd name="connsiteX4" fmla="*/ 2150315 w 2159816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8288 h 1482537"/>
              <a:gd name="connsiteX1" fmla="*/ 1344168 w 2149197"/>
              <a:gd name="connsiteY1" fmla="*/ 0 h 1482537"/>
              <a:gd name="connsiteX2" fmla="*/ 0 w 2149197"/>
              <a:gd name="connsiteY2" fmla="*/ 1444752 h 1482537"/>
              <a:gd name="connsiteX3" fmla="*/ 2130552 w 2149197"/>
              <a:gd name="connsiteY3" fmla="*/ 1481328 h 1482537"/>
              <a:gd name="connsiteX4" fmla="*/ 2139696 w 2149197"/>
              <a:gd name="connsiteY4" fmla="*/ 18288 h 1482537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075688 w 2139696"/>
              <a:gd name="connsiteY3" fmla="*/ 1472184 h 1473651"/>
              <a:gd name="connsiteX4" fmla="*/ 2139696 w 2139696"/>
              <a:gd name="connsiteY4" fmla="*/ 18288 h 1473651"/>
              <a:gd name="connsiteX0" fmla="*/ 2139696 w 2156360"/>
              <a:gd name="connsiteY0" fmla="*/ 18288 h 1473651"/>
              <a:gd name="connsiteX1" fmla="*/ 1344168 w 2156360"/>
              <a:gd name="connsiteY1" fmla="*/ 0 h 1473651"/>
              <a:gd name="connsiteX2" fmla="*/ 0 w 2156360"/>
              <a:gd name="connsiteY2" fmla="*/ 1444752 h 1473651"/>
              <a:gd name="connsiteX3" fmla="*/ 2139696 w 2156360"/>
              <a:gd name="connsiteY3" fmla="*/ 1472184 h 1473651"/>
              <a:gd name="connsiteX4" fmla="*/ 2139696 w 2156360"/>
              <a:gd name="connsiteY4" fmla="*/ 18288 h 1473651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139696 w 2139696"/>
              <a:gd name="connsiteY3" fmla="*/ 1472184 h 1473651"/>
              <a:gd name="connsiteX4" fmla="*/ 2139696 w 2139696"/>
              <a:gd name="connsiteY4" fmla="*/ 18288 h 1473651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41083"/>
              <a:gd name="connsiteY0" fmla="*/ 18288 h 1482537"/>
              <a:gd name="connsiteX1" fmla="*/ 1344168 w 2141083"/>
              <a:gd name="connsiteY1" fmla="*/ 0 h 1482537"/>
              <a:gd name="connsiteX2" fmla="*/ 0 w 2141083"/>
              <a:gd name="connsiteY2" fmla="*/ 1444752 h 1482537"/>
              <a:gd name="connsiteX3" fmla="*/ 2130552 w 2141083"/>
              <a:gd name="connsiteY3" fmla="*/ 1481328 h 1482537"/>
              <a:gd name="connsiteX4" fmla="*/ 2139696 w 2141083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16736 w 2139696"/>
              <a:gd name="connsiteY1" fmla="*/ 9144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18288 h 1482537"/>
              <a:gd name="connsiteX1" fmla="*/ 1353312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25880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62456 w 2139696"/>
              <a:gd name="connsiteY1" fmla="*/ 18288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89888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58934"/>
              <a:gd name="connsiteY0" fmla="*/ 0 h 1426464"/>
              <a:gd name="connsiteX1" fmla="*/ 1389888 w 2158934"/>
              <a:gd name="connsiteY1" fmla="*/ 0 h 1426464"/>
              <a:gd name="connsiteX2" fmla="*/ 0 w 2158934"/>
              <a:gd name="connsiteY2" fmla="*/ 1426464 h 1426464"/>
              <a:gd name="connsiteX3" fmla="*/ 2157984 w 2158934"/>
              <a:gd name="connsiteY3" fmla="*/ 1426464 h 1426464"/>
              <a:gd name="connsiteX4" fmla="*/ 2139696 w 2158934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1545336 w 2139696"/>
              <a:gd name="connsiteY3" fmla="*/ 1371600 h 1426464"/>
              <a:gd name="connsiteX4" fmla="*/ 2139696 w 2139696"/>
              <a:gd name="connsiteY4" fmla="*/ 0 h 1426464"/>
              <a:gd name="connsiteX0" fmla="*/ 1563624 w 1570495"/>
              <a:gd name="connsiteY0" fmla="*/ 0 h 1435608"/>
              <a:gd name="connsiteX1" fmla="*/ 1389888 w 1570495"/>
              <a:gd name="connsiteY1" fmla="*/ 9144 h 1435608"/>
              <a:gd name="connsiteX2" fmla="*/ 0 w 1570495"/>
              <a:gd name="connsiteY2" fmla="*/ 1435608 h 1435608"/>
              <a:gd name="connsiteX3" fmla="*/ 1545336 w 1570495"/>
              <a:gd name="connsiteY3" fmla="*/ 1380744 h 1435608"/>
              <a:gd name="connsiteX4" fmla="*/ 1563624 w 1570495"/>
              <a:gd name="connsiteY4" fmla="*/ 0 h 1435608"/>
              <a:gd name="connsiteX0" fmla="*/ 1563624 w 1573959"/>
              <a:gd name="connsiteY0" fmla="*/ 0 h 1435608"/>
              <a:gd name="connsiteX1" fmla="*/ 1389888 w 1573959"/>
              <a:gd name="connsiteY1" fmla="*/ 9144 h 1435608"/>
              <a:gd name="connsiteX2" fmla="*/ 0 w 1573959"/>
              <a:gd name="connsiteY2" fmla="*/ 1435608 h 1435608"/>
              <a:gd name="connsiteX3" fmla="*/ 1572768 w 1573959"/>
              <a:gd name="connsiteY3" fmla="*/ 1417320 h 1435608"/>
              <a:gd name="connsiteX4" fmla="*/ 1563624 w 1573959"/>
              <a:gd name="connsiteY4" fmla="*/ 0 h 1435608"/>
              <a:gd name="connsiteX0" fmla="*/ 1600200 w 1600200"/>
              <a:gd name="connsiteY0" fmla="*/ 9144 h 1426464"/>
              <a:gd name="connsiteX1" fmla="*/ 1389888 w 1600200"/>
              <a:gd name="connsiteY1" fmla="*/ 0 h 1426464"/>
              <a:gd name="connsiteX2" fmla="*/ 0 w 1600200"/>
              <a:gd name="connsiteY2" fmla="*/ 1426464 h 1426464"/>
              <a:gd name="connsiteX3" fmla="*/ 1572768 w 1600200"/>
              <a:gd name="connsiteY3" fmla="*/ 1408176 h 1426464"/>
              <a:gd name="connsiteX4" fmla="*/ 1600200 w 1600200"/>
              <a:gd name="connsiteY4" fmla="*/ 9144 h 1426464"/>
              <a:gd name="connsiteX0" fmla="*/ 1600200 w 1600200"/>
              <a:gd name="connsiteY0" fmla="*/ 27432 h 1426464"/>
              <a:gd name="connsiteX1" fmla="*/ 1389888 w 1600200"/>
              <a:gd name="connsiteY1" fmla="*/ 0 h 1426464"/>
              <a:gd name="connsiteX2" fmla="*/ 0 w 1600200"/>
              <a:gd name="connsiteY2" fmla="*/ 1426464 h 1426464"/>
              <a:gd name="connsiteX3" fmla="*/ 1572768 w 1600200"/>
              <a:gd name="connsiteY3" fmla="*/ 1408176 h 1426464"/>
              <a:gd name="connsiteX4" fmla="*/ 1600200 w 1600200"/>
              <a:gd name="connsiteY4" fmla="*/ 27432 h 1426464"/>
              <a:gd name="connsiteX0" fmla="*/ 1609344 w 1609344"/>
              <a:gd name="connsiteY0" fmla="*/ 9144 h 1426464"/>
              <a:gd name="connsiteX1" fmla="*/ 1389888 w 1609344"/>
              <a:gd name="connsiteY1" fmla="*/ 0 h 1426464"/>
              <a:gd name="connsiteX2" fmla="*/ 0 w 1609344"/>
              <a:gd name="connsiteY2" fmla="*/ 1426464 h 1426464"/>
              <a:gd name="connsiteX3" fmla="*/ 1572768 w 1609344"/>
              <a:gd name="connsiteY3" fmla="*/ 1408176 h 1426464"/>
              <a:gd name="connsiteX4" fmla="*/ 1609344 w 1609344"/>
              <a:gd name="connsiteY4" fmla="*/ 9144 h 1426464"/>
              <a:gd name="connsiteX0" fmla="*/ 1591056 w 1591056"/>
              <a:gd name="connsiteY0" fmla="*/ 0 h 1435608"/>
              <a:gd name="connsiteX1" fmla="*/ 1389888 w 1591056"/>
              <a:gd name="connsiteY1" fmla="*/ 9144 h 1435608"/>
              <a:gd name="connsiteX2" fmla="*/ 0 w 1591056"/>
              <a:gd name="connsiteY2" fmla="*/ 1435608 h 1435608"/>
              <a:gd name="connsiteX3" fmla="*/ 1572768 w 1591056"/>
              <a:gd name="connsiteY3" fmla="*/ 1417320 h 1435608"/>
              <a:gd name="connsiteX4" fmla="*/ 1591056 w 1591056"/>
              <a:gd name="connsiteY4" fmla="*/ 0 h 1435608"/>
              <a:gd name="connsiteX0" fmla="*/ 1591056 w 1601391"/>
              <a:gd name="connsiteY0" fmla="*/ 0 h 1435608"/>
              <a:gd name="connsiteX1" fmla="*/ 1389888 w 1601391"/>
              <a:gd name="connsiteY1" fmla="*/ 9144 h 1435608"/>
              <a:gd name="connsiteX2" fmla="*/ 0 w 1601391"/>
              <a:gd name="connsiteY2" fmla="*/ 1435608 h 1435608"/>
              <a:gd name="connsiteX3" fmla="*/ 1600200 w 1601391"/>
              <a:gd name="connsiteY3" fmla="*/ 1426464 h 1435608"/>
              <a:gd name="connsiteX4" fmla="*/ 1591056 w 1601391"/>
              <a:gd name="connsiteY4" fmla="*/ 0 h 143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1391" h="1435608">
                <a:moveTo>
                  <a:pt x="1591056" y="0"/>
                </a:moveTo>
                <a:cubicBezTo>
                  <a:pt x="1167384" y="0"/>
                  <a:pt x="1892808" y="18288"/>
                  <a:pt x="1389888" y="9144"/>
                </a:cubicBezTo>
                <a:cubicBezTo>
                  <a:pt x="1060704" y="329184"/>
                  <a:pt x="271272" y="1170432"/>
                  <a:pt x="0" y="1435608"/>
                </a:cubicBezTo>
                <a:lnTo>
                  <a:pt x="1600200" y="1426464"/>
                </a:lnTo>
                <a:cubicBezTo>
                  <a:pt x="1607820" y="896112"/>
                  <a:pt x="1575816" y="256032"/>
                  <a:pt x="1591056" y="0"/>
                </a:cubicBezTo>
                <a:close/>
              </a:path>
            </a:pathLst>
          </a:custGeom>
          <a:solidFill>
            <a:srgbClr val="66FF33">
              <a:alpha val="20000"/>
            </a:srgbClr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08CD0C-9798-E328-450E-8B61C05D0F9F}"/>
              </a:ext>
            </a:extLst>
          </p:cNvPr>
          <p:cNvSpPr/>
          <p:nvPr/>
        </p:nvSpPr>
        <p:spPr>
          <a:xfrm>
            <a:off x="6198989" y="802528"/>
            <a:ext cx="1401512" cy="2773583"/>
          </a:xfrm>
          <a:custGeom>
            <a:avLst/>
            <a:gdLst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174246 w 1717692"/>
              <a:gd name="connsiteY0" fmla="*/ 1429800 h 3088193"/>
              <a:gd name="connsiteX1" fmla="*/ 1545846 w 1717692"/>
              <a:gd name="connsiteY1" fmla="*/ 1050 h 3088193"/>
              <a:gd name="connsiteX2" fmla="*/ 1545846 w 1717692"/>
              <a:gd name="connsiteY2" fmla="*/ 1652050 h 3088193"/>
              <a:gd name="connsiteX3" fmla="*/ 167896 w 1717692"/>
              <a:gd name="connsiteY3" fmla="*/ 3087150 h 3088193"/>
              <a:gd name="connsiteX4" fmla="*/ 174246 w 1717692"/>
              <a:gd name="connsiteY4" fmla="*/ 1429800 h 3088193"/>
              <a:gd name="connsiteX0" fmla="*/ 96661 w 1640107"/>
              <a:gd name="connsiteY0" fmla="*/ 1429800 h 3088193"/>
              <a:gd name="connsiteX1" fmla="*/ 1468261 w 1640107"/>
              <a:gd name="connsiteY1" fmla="*/ 1050 h 3088193"/>
              <a:gd name="connsiteX2" fmla="*/ 1468261 w 1640107"/>
              <a:gd name="connsiteY2" fmla="*/ 1652050 h 3088193"/>
              <a:gd name="connsiteX3" fmla="*/ 90311 w 1640107"/>
              <a:gd name="connsiteY3" fmla="*/ 3087150 h 3088193"/>
              <a:gd name="connsiteX4" fmla="*/ 96661 w 1640107"/>
              <a:gd name="connsiteY4" fmla="*/ 1429800 h 3088193"/>
              <a:gd name="connsiteX0" fmla="*/ 7620 w 1551066"/>
              <a:gd name="connsiteY0" fmla="*/ 1429800 h 3088193"/>
              <a:gd name="connsiteX1" fmla="*/ 1379220 w 1551066"/>
              <a:gd name="connsiteY1" fmla="*/ 1050 h 3088193"/>
              <a:gd name="connsiteX2" fmla="*/ 1379220 w 1551066"/>
              <a:gd name="connsiteY2" fmla="*/ 1652050 h 3088193"/>
              <a:gd name="connsiteX3" fmla="*/ 1270 w 1551066"/>
              <a:gd name="connsiteY3" fmla="*/ 3087150 h 3088193"/>
              <a:gd name="connsiteX4" fmla="*/ 7620 w 1551066"/>
              <a:gd name="connsiteY4" fmla="*/ 1429800 h 3088193"/>
              <a:gd name="connsiteX0" fmla="*/ 7620 w 1551066"/>
              <a:gd name="connsiteY0" fmla="*/ 1429800 h 3087150"/>
              <a:gd name="connsiteX1" fmla="*/ 1379220 w 1551066"/>
              <a:gd name="connsiteY1" fmla="*/ 1050 h 3087150"/>
              <a:gd name="connsiteX2" fmla="*/ 1379220 w 1551066"/>
              <a:gd name="connsiteY2" fmla="*/ 1652050 h 3087150"/>
              <a:gd name="connsiteX3" fmla="*/ 1270 w 1551066"/>
              <a:gd name="connsiteY3" fmla="*/ 3087150 h 3087150"/>
              <a:gd name="connsiteX4" fmla="*/ 7620 w 1551066"/>
              <a:gd name="connsiteY4" fmla="*/ 1429800 h 3087150"/>
              <a:gd name="connsiteX0" fmla="*/ 7620 w 1551066"/>
              <a:gd name="connsiteY0" fmla="*/ 1429800 h 3087150"/>
              <a:gd name="connsiteX1" fmla="*/ 1379220 w 1551066"/>
              <a:gd name="connsiteY1" fmla="*/ 1050 h 3087150"/>
              <a:gd name="connsiteX2" fmla="*/ 1379220 w 1551066"/>
              <a:gd name="connsiteY2" fmla="*/ 1652050 h 3087150"/>
              <a:gd name="connsiteX3" fmla="*/ 1270 w 1551066"/>
              <a:gd name="connsiteY3" fmla="*/ 3087150 h 3087150"/>
              <a:gd name="connsiteX4" fmla="*/ 7620 w 1551066"/>
              <a:gd name="connsiteY4" fmla="*/ 1429800 h 3087150"/>
              <a:gd name="connsiteX0" fmla="*/ 7620 w 1481055"/>
              <a:gd name="connsiteY0" fmla="*/ 1429800 h 3087150"/>
              <a:gd name="connsiteX1" fmla="*/ 1379220 w 1481055"/>
              <a:gd name="connsiteY1" fmla="*/ 1050 h 3087150"/>
              <a:gd name="connsiteX2" fmla="*/ 1379220 w 1481055"/>
              <a:gd name="connsiteY2" fmla="*/ 1652050 h 3087150"/>
              <a:gd name="connsiteX3" fmla="*/ 1270 w 1481055"/>
              <a:gd name="connsiteY3" fmla="*/ 3087150 h 3087150"/>
              <a:gd name="connsiteX4" fmla="*/ 7620 w 1481055"/>
              <a:gd name="connsiteY4" fmla="*/ 1429800 h 3087150"/>
              <a:gd name="connsiteX0" fmla="*/ 7620 w 1385106"/>
              <a:gd name="connsiteY0" fmla="*/ 1429800 h 3087150"/>
              <a:gd name="connsiteX1" fmla="*/ 1379220 w 1385106"/>
              <a:gd name="connsiteY1" fmla="*/ 1050 h 3087150"/>
              <a:gd name="connsiteX2" fmla="*/ 1379220 w 1385106"/>
              <a:gd name="connsiteY2" fmla="*/ 1652050 h 3087150"/>
              <a:gd name="connsiteX3" fmla="*/ 1270 w 1385106"/>
              <a:gd name="connsiteY3" fmla="*/ 3087150 h 3087150"/>
              <a:gd name="connsiteX4" fmla="*/ 7620 w 1385106"/>
              <a:gd name="connsiteY4" fmla="*/ 1429800 h 3087150"/>
              <a:gd name="connsiteX0" fmla="*/ 7620 w 1385106"/>
              <a:gd name="connsiteY0" fmla="*/ 1428750 h 3086100"/>
              <a:gd name="connsiteX1" fmla="*/ 1379220 w 1385106"/>
              <a:gd name="connsiteY1" fmla="*/ 0 h 3086100"/>
              <a:gd name="connsiteX2" fmla="*/ 1379220 w 1385106"/>
              <a:gd name="connsiteY2" fmla="*/ 1651000 h 3086100"/>
              <a:gd name="connsiteX3" fmla="*/ 1270 w 1385106"/>
              <a:gd name="connsiteY3" fmla="*/ 3086100 h 3086100"/>
              <a:gd name="connsiteX4" fmla="*/ 7620 w 1385106"/>
              <a:gd name="connsiteY4" fmla="*/ 1428750 h 3086100"/>
              <a:gd name="connsiteX0" fmla="*/ 7620 w 1385106"/>
              <a:gd name="connsiteY0" fmla="*/ 1428750 h 3086100"/>
              <a:gd name="connsiteX1" fmla="*/ 1379220 w 1385106"/>
              <a:gd name="connsiteY1" fmla="*/ 0 h 3086100"/>
              <a:gd name="connsiteX2" fmla="*/ 1379220 w 1385106"/>
              <a:gd name="connsiteY2" fmla="*/ 1651000 h 3086100"/>
              <a:gd name="connsiteX3" fmla="*/ 1270 w 1385106"/>
              <a:gd name="connsiteY3" fmla="*/ 3086100 h 3086100"/>
              <a:gd name="connsiteX4" fmla="*/ 7620 w 1385106"/>
              <a:gd name="connsiteY4" fmla="*/ 1428750 h 3086100"/>
              <a:gd name="connsiteX0" fmla="*/ 7620 w 1385106"/>
              <a:gd name="connsiteY0" fmla="*/ 1428750 h 3086100"/>
              <a:gd name="connsiteX1" fmla="*/ 1379220 w 1385106"/>
              <a:gd name="connsiteY1" fmla="*/ 0 h 3086100"/>
              <a:gd name="connsiteX2" fmla="*/ 1379220 w 1385106"/>
              <a:gd name="connsiteY2" fmla="*/ 1651000 h 3086100"/>
              <a:gd name="connsiteX3" fmla="*/ 1270 w 1385106"/>
              <a:gd name="connsiteY3" fmla="*/ 3086100 h 3086100"/>
              <a:gd name="connsiteX4" fmla="*/ 7620 w 1385106"/>
              <a:gd name="connsiteY4" fmla="*/ 1428750 h 3086100"/>
              <a:gd name="connsiteX0" fmla="*/ 7620 w 1385106"/>
              <a:gd name="connsiteY0" fmla="*/ 1428750 h 3086100"/>
              <a:gd name="connsiteX1" fmla="*/ 1379220 w 1385106"/>
              <a:gd name="connsiteY1" fmla="*/ 0 h 3086100"/>
              <a:gd name="connsiteX2" fmla="*/ 1379220 w 1385106"/>
              <a:gd name="connsiteY2" fmla="*/ 1651000 h 3086100"/>
              <a:gd name="connsiteX3" fmla="*/ 1270 w 1385106"/>
              <a:gd name="connsiteY3" fmla="*/ 3086100 h 3086100"/>
              <a:gd name="connsiteX4" fmla="*/ 7620 w 1385106"/>
              <a:gd name="connsiteY4" fmla="*/ 1428750 h 3086100"/>
              <a:gd name="connsiteX0" fmla="*/ 7620 w 1394332"/>
              <a:gd name="connsiteY0" fmla="*/ 1428750 h 3086100"/>
              <a:gd name="connsiteX1" fmla="*/ 1379220 w 1394332"/>
              <a:gd name="connsiteY1" fmla="*/ 0 h 3086100"/>
              <a:gd name="connsiteX2" fmla="*/ 1379220 w 1394332"/>
              <a:gd name="connsiteY2" fmla="*/ 1651000 h 3086100"/>
              <a:gd name="connsiteX3" fmla="*/ 1270 w 1394332"/>
              <a:gd name="connsiteY3" fmla="*/ 3086100 h 3086100"/>
              <a:gd name="connsiteX4" fmla="*/ 7620 w 1394332"/>
              <a:gd name="connsiteY4" fmla="*/ 1428750 h 3086100"/>
              <a:gd name="connsiteX0" fmla="*/ 9971 w 1396683"/>
              <a:gd name="connsiteY0" fmla="*/ 1428750 h 3086100"/>
              <a:gd name="connsiteX1" fmla="*/ 1381571 w 1396683"/>
              <a:gd name="connsiteY1" fmla="*/ 0 h 3086100"/>
              <a:gd name="connsiteX2" fmla="*/ 1381571 w 1396683"/>
              <a:gd name="connsiteY2" fmla="*/ 1651000 h 3086100"/>
              <a:gd name="connsiteX3" fmla="*/ 3621 w 1396683"/>
              <a:gd name="connsiteY3" fmla="*/ 3086100 h 3086100"/>
              <a:gd name="connsiteX4" fmla="*/ 9971 w 1396683"/>
              <a:gd name="connsiteY4" fmla="*/ 1428750 h 3086100"/>
              <a:gd name="connsiteX0" fmla="*/ 9971 w 1389350"/>
              <a:gd name="connsiteY0" fmla="*/ 1081509 h 2738859"/>
              <a:gd name="connsiteX1" fmla="*/ 1346847 w 1389350"/>
              <a:gd name="connsiteY1" fmla="*/ 0 h 2738859"/>
              <a:gd name="connsiteX2" fmla="*/ 1381571 w 1389350"/>
              <a:gd name="connsiteY2" fmla="*/ 1303759 h 2738859"/>
              <a:gd name="connsiteX3" fmla="*/ 3621 w 1389350"/>
              <a:gd name="connsiteY3" fmla="*/ 2738859 h 2738859"/>
              <a:gd name="connsiteX4" fmla="*/ 9971 w 1389350"/>
              <a:gd name="connsiteY4" fmla="*/ 1081509 h 2738859"/>
              <a:gd name="connsiteX0" fmla="*/ 9971 w 1389350"/>
              <a:gd name="connsiteY0" fmla="*/ 1081509 h 2738859"/>
              <a:gd name="connsiteX1" fmla="*/ 1346847 w 1389350"/>
              <a:gd name="connsiteY1" fmla="*/ 0 h 2738859"/>
              <a:gd name="connsiteX2" fmla="*/ 1381571 w 1389350"/>
              <a:gd name="connsiteY2" fmla="*/ 1303759 h 2738859"/>
              <a:gd name="connsiteX3" fmla="*/ 3621 w 1389350"/>
              <a:gd name="connsiteY3" fmla="*/ 2738859 h 2738859"/>
              <a:gd name="connsiteX4" fmla="*/ 9971 w 1389350"/>
              <a:gd name="connsiteY4" fmla="*/ 1081509 h 2738859"/>
              <a:gd name="connsiteX0" fmla="*/ 42 w 1414145"/>
              <a:gd name="connsiteY0" fmla="*/ 977337 h 2738859"/>
              <a:gd name="connsiteX1" fmla="*/ 1371642 w 1414145"/>
              <a:gd name="connsiteY1" fmla="*/ 0 h 2738859"/>
              <a:gd name="connsiteX2" fmla="*/ 1406366 w 1414145"/>
              <a:gd name="connsiteY2" fmla="*/ 1303759 h 2738859"/>
              <a:gd name="connsiteX3" fmla="*/ 28416 w 1414145"/>
              <a:gd name="connsiteY3" fmla="*/ 2738859 h 2738859"/>
              <a:gd name="connsiteX4" fmla="*/ 42 w 1414145"/>
              <a:gd name="connsiteY4" fmla="*/ 977337 h 2738859"/>
              <a:gd name="connsiteX0" fmla="*/ 42 w 1414145"/>
              <a:gd name="connsiteY0" fmla="*/ 977337 h 2738859"/>
              <a:gd name="connsiteX1" fmla="*/ 1371642 w 1414145"/>
              <a:gd name="connsiteY1" fmla="*/ 0 h 2738859"/>
              <a:gd name="connsiteX2" fmla="*/ 1406366 w 1414145"/>
              <a:gd name="connsiteY2" fmla="*/ 1303759 h 2738859"/>
              <a:gd name="connsiteX3" fmla="*/ 28416 w 1414145"/>
              <a:gd name="connsiteY3" fmla="*/ 2738859 h 2738859"/>
              <a:gd name="connsiteX4" fmla="*/ 42 w 1414145"/>
              <a:gd name="connsiteY4" fmla="*/ 977337 h 2738859"/>
              <a:gd name="connsiteX0" fmla="*/ 42 w 1413026"/>
              <a:gd name="connsiteY0" fmla="*/ 1012061 h 2773583"/>
              <a:gd name="connsiteX1" fmla="*/ 1360067 w 1413026"/>
              <a:gd name="connsiteY1" fmla="*/ 0 h 2773583"/>
              <a:gd name="connsiteX2" fmla="*/ 1406366 w 1413026"/>
              <a:gd name="connsiteY2" fmla="*/ 1338483 h 2773583"/>
              <a:gd name="connsiteX3" fmla="*/ 28416 w 1413026"/>
              <a:gd name="connsiteY3" fmla="*/ 2773583 h 2773583"/>
              <a:gd name="connsiteX4" fmla="*/ 42 w 1413026"/>
              <a:gd name="connsiteY4" fmla="*/ 1012061 h 2773583"/>
              <a:gd name="connsiteX0" fmla="*/ 103 w 1401512"/>
              <a:gd name="connsiteY0" fmla="*/ 931039 h 2773583"/>
              <a:gd name="connsiteX1" fmla="*/ 1348553 w 1401512"/>
              <a:gd name="connsiteY1" fmla="*/ 0 h 2773583"/>
              <a:gd name="connsiteX2" fmla="*/ 1394852 w 1401512"/>
              <a:gd name="connsiteY2" fmla="*/ 1338483 h 2773583"/>
              <a:gd name="connsiteX3" fmla="*/ 16902 w 1401512"/>
              <a:gd name="connsiteY3" fmla="*/ 2773583 h 2773583"/>
              <a:gd name="connsiteX4" fmla="*/ 103 w 1401512"/>
              <a:gd name="connsiteY4" fmla="*/ 931039 h 2773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1512" h="2773583">
                <a:moveTo>
                  <a:pt x="103" y="931039"/>
                </a:moveTo>
                <a:cubicBezTo>
                  <a:pt x="1333536" y="12700"/>
                  <a:pt x="-2872" y="957095"/>
                  <a:pt x="1348553" y="0"/>
                </a:cubicBezTo>
                <a:cubicBezTo>
                  <a:pt x="1361253" y="252942"/>
                  <a:pt x="1421310" y="1382933"/>
                  <a:pt x="1394852" y="1338483"/>
                </a:cubicBezTo>
                <a:cubicBezTo>
                  <a:pt x="3144" y="2779933"/>
                  <a:pt x="1360985" y="1369175"/>
                  <a:pt x="16902" y="2773583"/>
                </a:cubicBezTo>
                <a:cubicBezTo>
                  <a:pt x="6319" y="2533341"/>
                  <a:pt x="-955" y="2340739"/>
                  <a:pt x="103" y="931039"/>
                </a:cubicBezTo>
                <a:close/>
              </a:path>
            </a:pathLst>
          </a:custGeom>
          <a:solidFill>
            <a:srgbClr val="66FF33">
              <a:alpha val="20000"/>
            </a:srgbClr>
          </a:solidFill>
          <a:ln>
            <a:solidFill>
              <a:srgbClr val="66FF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16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3</cp:revision>
  <dcterms:created xsi:type="dcterms:W3CDTF">2024-10-20T20:22:26Z</dcterms:created>
  <dcterms:modified xsi:type="dcterms:W3CDTF">2025-02-13T07:41:08Z</dcterms:modified>
</cp:coreProperties>
</file>