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0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448945"/>
            <a:ext cx="75438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1440815"/>
            <a:ext cx="75438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0EAC-A49B-4DCF-9D84-3BBA27200B5E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BFE3-DAB9-4483-B25D-E4DE68A96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0EAC-A49B-4DCF-9D84-3BBA27200B5E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BFE3-DAB9-4483-B25D-E4DE68A96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8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146050"/>
            <a:ext cx="2168843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146050"/>
            <a:ext cx="6380798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0EAC-A49B-4DCF-9D84-3BBA27200B5E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BFE3-DAB9-4483-B25D-E4DE68A96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7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0EAC-A49B-4DCF-9D84-3BBA27200B5E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BFE3-DAB9-4483-B25D-E4DE68A96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1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683895"/>
            <a:ext cx="867537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1835785"/>
            <a:ext cx="867537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0EAC-A49B-4DCF-9D84-3BBA27200B5E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BFE3-DAB9-4483-B25D-E4DE68A96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5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730250"/>
            <a:ext cx="427482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730250"/>
            <a:ext cx="427482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0EAC-A49B-4DCF-9D84-3BBA27200B5E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BFE3-DAB9-4483-B25D-E4DE68A96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46050"/>
            <a:ext cx="867537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672465"/>
            <a:ext cx="4255174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1002030"/>
            <a:ext cx="4255174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672465"/>
            <a:ext cx="4276130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1002030"/>
            <a:ext cx="4276130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0EAC-A49B-4DCF-9D84-3BBA27200B5E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BFE3-DAB9-4483-B25D-E4DE68A96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7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0EAC-A49B-4DCF-9D84-3BBA27200B5E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BFE3-DAB9-4483-B25D-E4DE68A96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8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0EAC-A49B-4DCF-9D84-3BBA27200B5E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BFE3-DAB9-4483-B25D-E4DE68A96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49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82880"/>
            <a:ext cx="3244096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394970"/>
            <a:ext cx="5092065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822960"/>
            <a:ext cx="3244096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0EAC-A49B-4DCF-9D84-3BBA27200B5E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BFE3-DAB9-4483-B25D-E4DE68A96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6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182880"/>
            <a:ext cx="3244096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394970"/>
            <a:ext cx="5092065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822960"/>
            <a:ext cx="3244096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60EAC-A49B-4DCF-9D84-3BBA27200B5E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9BFE3-DAB9-4483-B25D-E4DE68A96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20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146050"/>
            <a:ext cx="867537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730250"/>
            <a:ext cx="867537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2542540"/>
            <a:ext cx="22631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760EAC-A49B-4DCF-9D84-3BBA27200B5E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2542540"/>
            <a:ext cx="339471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2542540"/>
            <a:ext cx="22631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E9BFE3-DAB9-4483-B25D-E4DE68A96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0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orange circles&#10;&#10;Description automatically generated">
            <a:extLst>
              <a:ext uri="{FF2B5EF4-FFF2-40B4-BE49-F238E27FC236}">
                <a16:creationId xmlns:a16="http://schemas.microsoft.com/office/drawing/2014/main" id="{A73A78AF-55F3-92AB-3403-D83BDA25D884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9398" r="4719" b="7267"/>
          <a:stretch/>
        </p:blipFill>
        <p:spPr>
          <a:xfrm rot="10800000" flipV="1">
            <a:off x="101652" y="-1009"/>
            <a:ext cx="4500261" cy="2463387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1C5C1CB-7976-BD91-E5E9-DC49FF552ADF}"/>
              </a:ext>
            </a:extLst>
          </p:cNvPr>
          <p:cNvSpPr/>
          <p:nvPr/>
        </p:nvSpPr>
        <p:spPr>
          <a:xfrm rot="10800000" flipV="1">
            <a:off x="549840" y="1087096"/>
            <a:ext cx="788269" cy="423969"/>
          </a:xfrm>
          <a:prstGeom prst="triangle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4CD31C-5E24-9A44-8D22-56C2E3196BD6}"/>
              </a:ext>
            </a:extLst>
          </p:cNvPr>
          <p:cNvCxnSpPr>
            <a:cxnSpLocks/>
          </p:cNvCxnSpPr>
          <p:nvPr/>
        </p:nvCxnSpPr>
        <p:spPr>
          <a:xfrm flipH="1" flipV="1">
            <a:off x="92225" y="2139519"/>
            <a:ext cx="4110651" cy="2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C146F36-E63F-DCE4-B8F4-5B019B324A89}"/>
              </a:ext>
            </a:extLst>
          </p:cNvPr>
          <p:cNvCxnSpPr>
            <a:cxnSpLocks/>
          </p:cNvCxnSpPr>
          <p:nvPr/>
        </p:nvCxnSpPr>
        <p:spPr>
          <a:xfrm flipH="1" flipV="1">
            <a:off x="90064" y="1057009"/>
            <a:ext cx="4110651" cy="2"/>
          </a:xfrm>
          <a:prstGeom prst="line">
            <a:avLst/>
          </a:prstGeom>
          <a:ln w="508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F437C4-72D3-2CCC-5983-9B635794486D}"/>
              </a:ext>
            </a:extLst>
          </p:cNvPr>
          <p:cNvCxnSpPr>
            <a:cxnSpLocks/>
          </p:cNvCxnSpPr>
          <p:nvPr/>
        </p:nvCxnSpPr>
        <p:spPr>
          <a:xfrm flipH="1" flipV="1">
            <a:off x="95366" y="1511065"/>
            <a:ext cx="4110651" cy="2"/>
          </a:xfrm>
          <a:prstGeom prst="line">
            <a:avLst/>
          </a:prstGeom>
          <a:ln w="50800"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513D708-67B6-C801-8F87-E9F4707160E9}"/>
              </a:ext>
            </a:extLst>
          </p:cNvPr>
          <p:cNvSpPr/>
          <p:nvPr/>
        </p:nvSpPr>
        <p:spPr>
          <a:xfrm rot="10800000" flipV="1">
            <a:off x="1589659" y="1087096"/>
            <a:ext cx="788269" cy="423969"/>
          </a:xfrm>
          <a:prstGeom prst="triangle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C55186C-1268-DA51-508B-4A0780B6C65D}"/>
              </a:ext>
            </a:extLst>
          </p:cNvPr>
          <p:cNvSpPr/>
          <p:nvPr/>
        </p:nvSpPr>
        <p:spPr>
          <a:xfrm rot="10800000" flipV="1">
            <a:off x="2387355" y="1087096"/>
            <a:ext cx="788269" cy="423969"/>
          </a:xfrm>
          <a:prstGeom prst="triangle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570F977-6BF7-4D4E-F4ED-024039BFF628}"/>
              </a:ext>
            </a:extLst>
          </p:cNvPr>
          <p:cNvSpPr/>
          <p:nvPr/>
        </p:nvSpPr>
        <p:spPr>
          <a:xfrm rot="10800000" flipV="1">
            <a:off x="395426" y="924068"/>
            <a:ext cx="1080942" cy="581382"/>
          </a:xfrm>
          <a:prstGeom prst="triangle">
            <a:avLst/>
          </a:prstGeom>
          <a:solidFill>
            <a:srgbClr val="92D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1B337DB1-DB03-4C5A-9A97-BD9D83DC2DA4}"/>
              </a:ext>
            </a:extLst>
          </p:cNvPr>
          <p:cNvSpPr/>
          <p:nvPr/>
        </p:nvSpPr>
        <p:spPr>
          <a:xfrm rot="10800000" flipV="1">
            <a:off x="1712011" y="1224191"/>
            <a:ext cx="522935" cy="281259"/>
          </a:xfrm>
          <a:prstGeom prst="triangle">
            <a:avLst/>
          </a:prstGeom>
          <a:solidFill>
            <a:srgbClr val="92D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pic>
        <p:nvPicPr>
          <p:cNvPr id="15" name="Picture 14" descr="A group of orange circles&#10;&#10;Description automatically generated">
            <a:extLst>
              <a:ext uri="{FF2B5EF4-FFF2-40B4-BE49-F238E27FC236}">
                <a16:creationId xmlns:a16="http://schemas.microsoft.com/office/drawing/2014/main" id="{B7FCEB11-13DC-A095-297D-25977C9AFDE3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9398" r="4719" b="7267"/>
          <a:stretch/>
        </p:blipFill>
        <p:spPr>
          <a:xfrm rot="10800000" flipV="1">
            <a:off x="5856594" y="1763"/>
            <a:ext cx="4500261" cy="246338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82FEDD-C910-26E0-41E0-123728BE0CAE}"/>
              </a:ext>
            </a:extLst>
          </p:cNvPr>
          <p:cNvCxnSpPr>
            <a:cxnSpLocks/>
          </p:cNvCxnSpPr>
          <p:nvPr/>
        </p:nvCxnSpPr>
        <p:spPr>
          <a:xfrm flipH="1" flipV="1">
            <a:off x="5847167" y="2142291"/>
            <a:ext cx="4110651" cy="2"/>
          </a:xfrm>
          <a:prstGeom prst="line">
            <a:avLst/>
          </a:prstGeom>
          <a:ln w="508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B4255A-552A-7124-B4FD-3DA43419C809}"/>
              </a:ext>
            </a:extLst>
          </p:cNvPr>
          <p:cNvCxnSpPr>
            <a:cxnSpLocks/>
          </p:cNvCxnSpPr>
          <p:nvPr/>
        </p:nvCxnSpPr>
        <p:spPr>
          <a:xfrm flipH="1" flipV="1">
            <a:off x="5845006" y="1059781"/>
            <a:ext cx="4110651" cy="2"/>
          </a:xfrm>
          <a:prstGeom prst="line">
            <a:avLst/>
          </a:prstGeom>
          <a:ln w="508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1D25F42-6435-14BA-E1EE-A9A874F42D86}"/>
              </a:ext>
            </a:extLst>
          </p:cNvPr>
          <p:cNvCxnSpPr>
            <a:cxnSpLocks/>
          </p:cNvCxnSpPr>
          <p:nvPr/>
        </p:nvCxnSpPr>
        <p:spPr>
          <a:xfrm flipH="1" flipV="1">
            <a:off x="5850308" y="1888797"/>
            <a:ext cx="4110651" cy="2"/>
          </a:xfrm>
          <a:prstGeom prst="line">
            <a:avLst/>
          </a:prstGeom>
          <a:ln w="50800">
            <a:solidFill>
              <a:schemeClr val="accent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446EE3E9-36A3-BB14-2130-4C7B76D5F88D}"/>
              </a:ext>
            </a:extLst>
          </p:cNvPr>
          <p:cNvSpPr/>
          <p:nvPr/>
        </p:nvSpPr>
        <p:spPr>
          <a:xfrm rot="10800000" flipV="1">
            <a:off x="6397482" y="1089868"/>
            <a:ext cx="1485411" cy="798926"/>
          </a:xfrm>
          <a:prstGeom prst="triangle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017D04AC-FBE3-950C-918C-3269A015DA23}"/>
              </a:ext>
            </a:extLst>
          </p:cNvPr>
          <p:cNvSpPr/>
          <p:nvPr/>
        </p:nvSpPr>
        <p:spPr>
          <a:xfrm rot="10800000" flipV="1">
            <a:off x="8142296" y="1089868"/>
            <a:ext cx="1485410" cy="798925"/>
          </a:xfrm>
          <a:prstGeom prst="triangle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920DBCB-12A2-7BC2-D631-97B18D469CF2}"/>
              </a:ext>
            </a:extLst>
          </p:cNvPr>
          <p:cNvSpPr/>
          <p:nvPr/>
        </p:nvSpPr>
        <p:spPr>
          <a:xfrm rot="10800000" flipV="1">
            <a:off x="6164751" y="851453"/>
            <a:ext cx="1925367" cy="1035554"/>
          </a:xfrm>
          <a:prstGeom prst="triangle">
            <a:avLst/>
          </a:prstGeom>
          <a:solidFill>
            <a:srgbClr val="92D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E3D9685-5460-841F-86AC-F65126128364}"/>
              </a:ext>
            </a:extLst>
          </p:cNvPr>
          <p:cNvSpPr/>
          <p:nvPr/>
        </p:nvSpPr>
        <p:spPr>
          <a:xfrm rot="10800000" flipV="1">
            <a:off x="8348573" y="1299081"/>
            <a:ext cx="1096433" cy="589713"/>
          </a:xfrm>
          <a:prstGeom prst="triangle">
            <a:avLst/>
          </a:prstGeom>
          <a:solidFill>
            <a:srgbClr val="92D050">
              <a:alpha val="20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F3A6B7-F242-423F-5877-F3983AF5A6D2}"/>
              </a:ext>
            </a:extLst>
          </p:cNvPr>
          <p:cNvSpPr txBox="1"/>
          <p:nvPr/>
        </p:nvSpPr>
        <p:spPr>
          <a:xfrm>
            <a:off x="4297538" y="847422"/>
            <a:ext cx="14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Focal plane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7FF43D-9F12-896F-93FA-F87DB96E5EF8}"/>
              </a:ext>
            </a:extLst>
          </p:cNvPr>
          <p:cNvCxnSpPr/>
          <p:nvPr/>
        </p:nvCxnSpPr>
        <p:spPr>
          <a:xfrm>
            <a:off x="4298200" y="1056100"/>
            <a:ext cx="0" cy="506842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CA0EEB-EBD0-4074-D22B-9D3E7D0C55AE}"/>
              </a:ext>
            </a:extLst>
          </p:cNvPr>
          <p:cNvCxnSpPr>
            <a:cxnSpLocks/>
          </p:cNvCxnSpPr>
          <p:nvPr/>
        </p:nvCxnSpPr>
        <p:spPr>
          <a:xfrm>
            <a:off x="5760200" y="1040017"/>
            <a:ext cx="0" cy="86868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969236-85AF-B1FD-49D3-2CFCB4CF1DDD}"/>
                  </a:ext>
                </a:extLst>
              </p:cNvPr>
              <p:cNvSpPr txBox="1"/>
              <p:nvPr/>
            </p:nvSpPr>
            <p:spPr>
              <a:xfrm>
                <a:off x="4284721" y="1115446"/>
                <a:ext cx="311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𝜻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969236-85AF-B1FD-49D3-2CFCB4CF1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721" y="1115446"/>
                <a:ext cx="311486" cy="369332"/>
              </a:xfrm>
              <a:prstGeom prst="rect">
                <a:avLst/>
              </a:prstGeom>
              <a:blipFill>
                <a:blip r:embed="rId4"/>
                <a:stretch>
                  <a:fillRect l="-1176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704B3E-FF20-0BEB-06CD-DD6FB5B7807C}"/>
                  </a:ext>
                </a:extLst>
              </p:cNvPr>
              <p:cNvSpPr txBox="1"/>
              <p:nvPr/>
            </p:nvSpPr>
            <p:spPr>
              <a:xfrm>
                <a:off x="5534657" y="1311803"/>
                <a:ext cx="311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𝜻</m:t>
                      </m:r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704B3E-FF20-0BEB-06CD-DD6FB5B78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657" y="1311803"/>
                <a:ext cx="311486" cy="369332"/>
              </a:xfrm>
              <a:prstGeom prst="rect">
                <a:avLst/>
              </a:prstGeom>
              <a:blipFill>
                <a:blip r:embed="rId5"/>
                <a:stretch>
                  <a:fillRect l="-11765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84F9D02-2D29-8494-E73C-2907A72728E0}"/>
                  </a:ext>
                </a:extLst>
              </p:cNvPr>
              <p:cNvSpPr txBox="1"/>
              <p:nvPr/>
            </p:nvSpPr>
            <p:spPr>
              <a:xfrm>
                <a:off x="4193371" y="816645"/>
                <a:ext cx="311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84F9D02-2D29-8494-E73C-2907A7272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371" y="816645"/>
                <a:ext cx="311486" cy="369332"/>
              </a:xfrm>
              <a:prstGeom prst="rect">
                <a:avLst/>
              </a:prstGeom>
              <a:blipFill>
                <a:blip r:embed="rId6"/>
                <a:stretch>
                  <a:fillRect l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BC22134-AFC4-9C9C-934D-A4D0432D1E48}"/>
                  </a:ext>
                </a:extLst>
              </p:cNvPr>
              <p:cNvSpPr txBox="1"/>
              <p:nvPr/>
            </p:nvSpPr>
            <p:spPr>
              <a:xfrm>
                <a:off x="5634749" y="816645"/>
                <a:ext cx="3075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BC22134-AFC4-9C9C-934D-A4D0432D1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749" y="816645"/>
                <a:ext cx="307530" cy="369332"/>
              </a:xfrm>
              <a:prstGeom prst="rect">
                <a:avLst/>
              </a:prstGeom>
              <a:blipFill>
                <a:blip r:embed="rId7"/>
                <a:stretch>
                  <a:fillRect l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06CB08C7-2057-39B6-AE44-AF4E6C544D3B}"/>
              </a:ext>
            </a:extLst>
          </p:cNvPr>
          <p:cNvSpPr txBox="1"/>
          <p:nvPr/>
        </p:nvSpPr>
        <p:spPr>
          <a:xfrm>
            <a:off x="4310972" y="1444488"/>
            <a:ext cx="14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SLM plane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384205-5C3D-2E77-9A25-F9EE6526115A}"/>
              </a:ext>
            </a:extLst>
          </p:cNvPr>
          <p:cNvSpPr txBox="1"/>
          <p:nvPr/>
        </p:nvSpPr>
        <p:spPr>
          <a:xfrm>
            <a:off x="4313271" y="1991351"/>
            <a:ext cx="14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Galvo plane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6471EB-C831-63E6-C28A-0702C86F4B27}"/>
              </a:ext>
            </a:extLst>
          </p:cNvPr>
          <p:cNvSpPr txBox="1"/>
          <p:nvPr/>
        </p:nvSpPr>
        <p:spPr>
          <a:xfrm>
            <a:off x="544437" y="2441904"/>
            <a:ext cx="3178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Dense correction - small DOF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52E1D4-5420-3485-074C-EB7CB68283AD}"/>
              </a:ext>
            </a:extLst>
          </p:cNvPr>
          <p:cNvSpPr txBox="1"/>
          <p:nvPr/>
        </p:nvSpPr>
        <p:spPr>
          <a:xfrm>
            <a:off x="6098209" y="2441904"/>
            <a:ext cx="3665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Sparse correction - large DOF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08ACE5-F2BC-35FE-F2BA-554600AFE02B}"/>
                  </a:ext>
                </a:extLst>
              </p:cNvPr>
              <p:cNvSpPr txBox="1"/>
              <p:nvPr/>
            </p:nvSpPr>
            <p:spPr>
              <a:xfrm>
                <a:off x="2402589" y="1570309"/>
                <a:ext cx="7350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𝒅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𝜻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08ACE5-F2BC-35FE-F2BA-554600AFE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589" y="1570309"/>
                <a:ext cx="735025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745E7F8-C500-FB36-3ECB-B6BB56AE0FE9}"/>
              </a:ext>
            </a:extLst>
          </p:cNvPr>
          <p:cNvCxnSpPr>
            <a:cxnSpLocks/>
          </p:cNvCxnSpPr>
          <p:nvPr/>
        </p:nvCxnSpPr>
        <p:spPr>
          <a:xfrm rot="16200000">
            <a:off x="2799667" y="1159598"/>
            <a:ext cx="0" cy="868680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7B71EA-C3C8-61C2-1D5F-57B4E871646C}"/>
                  </a:ext>
                </a:extLst>
              </p:cNvPr>
              <p:cNvSpPr txBox="1"/>
              <p:nvPr/>
            </p:nvSpPr>
            <p:spPr>
              <a:xfrm>
                <a:off x="8533717" y="1947938"/>
                <a:ext cx="7350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𝒅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𝜻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7B71EA-C3C8-61C2-1D5F-57B4E8716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717" y="1947938"/>
                <a:ext cx="735025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0FC4D1-3DEB-BEC9-9D49-AF7514EEE77B}"/>
              </a:ext>
            </a:extLst>
          </p:cNvPr>
          <p:cNvCxnSpPr>
            <a:cxnSpLocks/>
          </p:cNvCxnSpPr>
          <p:nvPr/>
        </p:nvCxnSpPr>
        <p:spPr>
          <a:xfrm flipV="1">
            <a:off x="8141216" y="1991351"/>
            <a:ext cx="1542214" cy="6528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tar: 5 Points 23">
            <a:extLst>
              <a:ext uri="{FF2B5EF4-FFF2-40B4-BE49-F238E27FC236}">
                <a16:creationId xmlns:a16="http://schemas.microsoft.com/office/drawing/2014/main" id="{20395B40-31FC-AF5B-BAD9-4315914D106C}"/>
              </a:ext>
            </a:extLst>
          </p:cNvPr>
          <p:cNvSpPr/>
          <p:nvPr/>
        </p:nvSpPr>
        <p:spPr>
          <a:xfrm>
            <a:off x="874929" y="856173"/>
            <a:ext cx="131569" cy="117958"/>
          </a:xfrm>
          <a:prstGeom prst="star5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2A7E17DD-AF4D-61B7-95D1-C1EE845DC1CB}"/>
              </a:ext>
            </a:extLst>
          </p:cNvPr>
          <p:cNvSpPr/>
          <p:nvPr/>
        </p:nvSpPr>
        <p:spPr>
          <a:xfrm>
            <a:off x="1906355" y="1174478"/>
            <a:ext cx="131569" cy="117958"/>
          </a:xfrm>
          <a:prstGeom prst="star5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71ECC10B-A77B-0F86-E36E-0AA0FFF4FEC7}"/>
              </a:ext>
            </a:extLst>
          </p:cNvPr>
          <p:cNvSpPr/>
          <p:nvPr/>
        </p:nvSpPr>
        <p:spPr>
          <a:xfrm>
            <a:off x="7061649" y="757666"/>
            <a:ext cx="131569" cy="117958"/>
          </a:xfrm>
          <a:prstGeom prst="star5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F2706B8D-0012-3406-5206-869959E5A987}"/>
              </a:ext>
            </a:extLst>
          </p:cNvPr>
          <p:cNvSpPr/>
          <p:nvPr/>
        </p:nvSpPr>
        <p:spPr>
          <a:xfrm>
            <a:off x="8825534" y="1214759"/>
            <a:ext cx="131569" cy="117958"/>
          </a:xfrm>
          <a:prstGeom prst="star5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76F1A51-17F9-5484-1381-0A8F5C135DC9}"/>
              </a:ext>
            </a:extLst>
          </p:cNvPr>
          <p:cNvCxnSpPr>
            <a:cxnSpLocks/>
          </p:cNvCxnSpPr>
          <p:nvPr/>
        </p:nvCxnSpPr>
        <p:spPr>
          <a:xfrm>
            <a:off x="5965229" y="673595"/>
            <a:ext cx="0" cy="678798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700D37-0A96-D625-BFBD-A7D3BF8E368F}"/>
                  </a:ext>
                </a:extLst>
              </p:cNvPr>
              <p:cNvSpPr txBox="1"/>
              <p:nvPr/>
            </p:nvSpPr>
            <p:spPr>
              <a:xfrm rot="16200000">
                <a:off x="5743247" y="886128"/>
                <a:ext cx="7350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𝑫𝑶𝑭</m:t>
                      </m:r>
                    </m:oMath>
                  </m:oMathPara>
                </a14:m>
                <a:endParaRPr lang="en-US" sz="14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0700D37-0A96-D625-BFBD-A7D3BF8E3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743247" y="886128"/>
                <a:ext cx="735025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E2AA355-0A4A-22C1-7447-165FF3E9753F}"/>
              </a:ext>
            </a:extLst>
          </p:cNvPr>
          <p:cNvCxnSpPr>
            <a:cxnSpLocks/>
          </p:cNvCxnSpPr>
          <p:nvPr/>
        </p:nvCxnSpPr>
        <p:spPr>
          <a:xfrm>
            <a:off x="4091476" y="869046"/>
            <a:ext cx="0" cy="355061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073874-F638-309E-D706-A6532935729E}"/>
                  </a:ext>
                </a:extLst>
              </p:cNvPr>
              <p:cNvSpPr txBox="1"/>
              <p:nvPr/>
            </p:nvSpPr>
            <p:spPr>
              <a:xfrm rot="16200000">
                <a:off x="3573463" y="860914"/>
                <a:ext cx="7350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𝑫𝑶𝑭</m:t>
                      </m:r>
                    </m:oMath>
                  </m:oMathPara>
                </a14:m>
                <a:endParaRPr lang="en-US" sz="14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073874-F638-309E-D706-A65329357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73463" y="860914"/>
                <a:ext cx="735025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054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36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Anat Levin</dc:creator>
  <cp:lastModifiedBy>Anat Levin</cp:lastModifiedBy>
  <cp:revision>6</cp:revision>
  <dcterms:created xsi:type="dcterms:W3CDTF">2025-02-13T13:28:51Z</dcterms:created>
  <dcterms:modified xsi:type="dcterms:W3CDTF">2025-02-15T18:24:47Z</dcterms:modified>
</cp:coreProperties>
</file>