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579475" cy="5394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7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7435" y="882822"/>
            <a:ext cx="10184606" cy="1878024"/>
          </a:xfrm>
        </p:spPr>
        <p:txBody>
          <a:bodyPr anchor="b"/>
          <a:lstStyle>
            <a:lvl1pPr algn="ctr">
              <a:defRPr sz="4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7435" y="2833270"/>
            <a:ext cx="10184606" cy="1302379"/>
          </a:xfrm>
        </p:spPr>
        <p:txBody>
          <a:bodyPr/>
          <a:lstStyle>
            <a:lvl1pPr marL="0" indent="0" algn="ctr">
              <a:buNone/>
              <a:defRPr sz="1888"/>
            </a:lvl1pPr>
            <a:lvl2pPr marL="359634" indent="0" algn="ctr">
              <a:buNone/>
              <a:defRPr sz="1573"/>
            </a:lvl2pPr>
            <a:lvl3pPr marL="719267" indent="0" algn="ctr">
              <a:buNone/>
              <a:defRPr sz="1416"/>
            </a:lvl3pPr>
            <a:lvl4pPr marL="1078901" indent="0" algn="ctr">
              <a:buNone/>
              <a:defRPr sz="1259"/>
            </a:lvl4pPr>
            <a:lvl5pPr marL="1438534" indent="0" algn="ctr">
              <a:buNone/>
              <a:defRPr sz="1259"/>
            </a:lvl5pPr>
            <a:lvl6pPr marL="1798168" indent="0" algn="ctr">
              <a:buNone/>
              <a:defRPr sz="1259"/>
            </a:lvl6pPr>
            <a:lvl7pPr marL="2157801" indent="0" algn="ctr">
              <a:buNone/>
              <a:defRPr sz="1259"/>
            </a:lvl7pPr>
            <a:lvl8pPr marL="2517435" indent="0" algn="ctr">
              <a:buNone/>
              <a:defRPr sz="1259"/>
            </a:lvl8pPr>
            <a:lvl9pPr marL="2877068" indent="0" algn="ctr">
              <a:buNone/>
              <a:defRPr sz="12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17812" y="287198"/>
            <a:ext cx="2928074" cy="4571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3589" y="287198"/>
            <a:ext cx="8614479" cy="4571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7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0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516" y="1344836"/>
            <a:ext cx="11712297" cy="2243889"/>
          </a:xfrm>
        </p:spPr>
        <p:txBody>
          <a:bodyPr anchor="b"/>
          <a:lstStyle>
            <a:lvl1pPr>
              <a:defRPr sz="4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516" y="3609953"/>
            <a:ext cx="11712297" cy="1180008"/>
          </a:xfrm>
        </p:spPr>
        <p:txBody>
          <a:bodyPr/>
          <a:lstStyle>
            <a:lvl1pPr marL="0" indent="0">
              <a:buNone/>
              <a:defRPr sz="1888">
                <a:solidFill>
                  <a:schemeClr val="tx1">
                    <a:tint val="82000"/>
                  </a:schemeClr>
                </a:solidFill>
              </a:defRPr>
            </a:lvl1pPr>
            <a:lvl2pPr marL="359634" indent="0">
              <a:buNone/>
              <a:defRPr sz="1573">
                <a:solidFill>
                  <a:schemeClr val="tx1">
                    <a:tint val="82000"/>
                  </a:schemeClr>
                </a:solidFill>
              </a:defRPr>
            </a:lvl2pPr>
            <a:lvl3pPr marL="719267" indent="0">
              <a:buNone/>
              <a:defRPr sz="1416">
                <a:solidFill>
                  <a:schemeClr val="tx1">
                    <a:tint val="82000"/>
                  </a:schemeClr>
                </a:solidFill>
              </a:defRPr>
            </a:lvl3pPr>
            <a:lvl4pPr marL="1078901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4pPr>
            <a:lvl5pPr marL="1438534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5pPr>
            <a:lvl6pPr marL="1798168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6pPr>
            <a:lvl7pPr marL="2157801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7pPr>
            <a:lvl8pPr marL="2517435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8pPr>
            <a:lvl9pPr marL="2877068" indent="0">
              <a:buNone/>
              <a:defRPr sz="125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5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3589" y="1435989"/>
            <a:ext cx="5771277" cy="342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74609" y="1435989"/>
            <a:ext cx="5771277" cy="3422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58" y="287198"/>
            <a:ext cx="11712297" cy="1042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358" y="1322359"/>
            <a:ext cx="5744754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5358" y="1970427"/>
            <a:ext cx="5744754" cy="2898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4609" y="1322359"/>
            <a:ext cx="5773046" cy="648068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634" indent="0">
              <a:buNone/>
              <a:defRPr sz="1573" b="1"/>
            </a:lvl2pPr>
            <a:lvl3pPr marL="719267" indent="0">
              <a:buNone/>
              <a:defRPr sz="1416" b="1"/>
            </a:lvl3pPr>
            <a:lvl4pPr marL="1078901" indent="0">
              <a:buNone/>
              <a:defRPr sz="1259" b="1"/>
            </a:lvl4pPr>
            <a:lvl5pPr marL="1438534" indent="0">
              <a:buNone/>
              <a:defRPr sz="1259" b="1"/>
            </a:lvl5pPr>
            <a:lvl6pPr marL="1798168" indent="0">
              <a:buNone/>
              <a:defRPr sz="1259" b="1"/>
            </a:lvl6pPr>
            <a:lvl7pPr marL="2157801" indent="0">
              <a:buNone/>
              <a:defRPr sz="1259" b="1"/>
            </a:lvl7pPr>
            <a:lvl8pPr marL="2517435" indent="0">
              <a:buNone/>
              <a:defRPr sz="1259" b="1"/>
            </a:lvl8pPr>
            <a:lvl9pPr marL="2877068" indent="0">
              <a:buNone/>
              <a:defRPr sz="12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74609" y="1970427"/>
            <a:ext cx="5773046" cy="2898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1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58" y="359622"/>
            <a:ext cx="4379734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3046" y="776683"/>
            <a:ext cx="6874609" cy="3833467"/>
          </a:xfrm>
        </p:spPr>
        <p:txBody>
          <a:bodyPr/>
          <a:lstStyle>
            <a:lvl1pPr>
              <a:defRPr sz="2517"/>
            </a:lvl1pPr>
            <a:lvl2pPr>
              <a:defRPr sz="2202"/>
            </a:lvl2pPr>
            <a:lvl3pPr>
              <a:defRPr sz="1888"/>
            </a:lvl3pPr>
            <a:lvl4pPr>
              <a:defRPr sz="1573"/>
            </a:lvl4pPr>
            <a:lvl5pPr>
              <a:defRPr sz="1573"/>
            </a:lvl5pPr>
            <a:lvl6pPr>
              <a:defRPr sz="1573"/>
            </a:lvl6pPr>
            <a:lvl7pPr>
              <a:defRPr sz="1573"/>
            </a:lvl7pPr>
            <a:lvl8pPr>
              <a:defRPr sz="1573"/>
            </a:lvl8pPr>
            <a:lvl9pPr>
              <a:defRPr sz="15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5358" y="1618298"/>
            <a:ext cx="4379734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358" y="359622"/>
            <a:ext cx="4379734" cy="1258676"/>
          </a:xfrm>
        </p:spPr>
        <p:txBody>
          <a:bodyPr anchor="b"/>
          <a:lstStyle>
            <a:lvl1pPr>
              <a:defRPr sz="25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73046" y="776683"/>
            <a:ext cx="6874609" cy="3833467"/>
          </a:xfrm>
        </p:spPr>
        <p:txBody>
          <a:bodyPr anchor="t"/>
          <a:lstStyle>
            <a:lvl1pPr marL="0" indent="0">
              <a:buNone/>
              <a:defRPr sz="2517"/>
            </a:lvl1pPr>
            <a:lvl2pPr marL="359634" indent="0">
              <a:buNone/>
              <a:defRPr sz="2202"/>
            </a:lvl2pPr>
            <a:lvl3pPr marL="719267" indent="0">
              <a:buNone/>
              <a:defRPr sz="1888"/>
            </a:lvl3pPr>
            <a:lvl4pPr marL="1078901" indent="0">
              <a:buNone/>
              <a:defRPr sz="1573"/>
            </a:lvl4pPr>
            <a:lvl5pPr marL="1438534" indent="0">
              <a:buNone/>
              <a:defRPr sz="1573"/>
            </a:lvl5pPr>
            <a:lvl6pPr marL="1798168" indent="0">
              <a:buNone/>
              <a:defRPr sz="1573"/>
            </a:lvl6pPr>
            <a:lvl7pPr marL="2157801" indent="0">
              <a:buNone/>
              <a:defRPr sz="1573"/>
            </a:lvl7pPr>
            <a:lvl8pPr marL="2517435" indent="0">
              <a:buNone/>
              <a:defRPr sz="1573"/>
            </a:lvl8pPr>
            <a:lvl9pPr marL="2877068" indent="0">
              <a:buNone/>
              <a:defRPr sz="15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5358" y="1618298"/>
            <a:ext cx="4379734" cy="2998096"/>
          </a:xfrm>
        </p:spPr>
        <p:txBody>
          <a:bodyPr/>
          <a:lstStyle>
            <a:lvl1pPr marL="0" indent="0">
              <a:buNone/>
              <a:defRPr sz="1259"/>
            </a:lvl1pPr>
            <a:lvl2pPr marL="359634" indent="0">
              <a:buNone/>
              <a:defRPr sz="1101"/>
            </a:lvl2pPr>
            <a:lvl3pPr marL="719267" indent="0">
              <a:buNone/>
              <a:defRPr sz="944"/>
            </a:lvl3pPr>
            <a:lvl4pPr marL="1078901" indent="0">
              <a:buNone/>
              <a:defRPr sz="787"/>
            </a:lvl4pPr>
            <a:lvl5pPr marL="1438534" indent="0">
              <a:buNone/>
              <a:defRPr sz="787"/>
            </a:lvl5pPr>
            <a:lvl6pPr marL="1798168" indent="0">
              <a:buNone/>
              <a:defRPr sz="787"/>
            </a:lvl6pPr>
            <a:lvl7pPr marL="2157801" indent="0">
              <a:buNone/>
              <a:defRPr sz="787"/>
            </a:lvl7pPr>
            <a:lvl8pPr marL="2517435" indent="0">
              <a:buNone/>
              <a:defRPr sz="787"/>
            </a:lvl8pPr>
            <a:lvl9pPr marL="287706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589" y="287198"/>
            <a:ext cx="11712297" cy="1042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589" y="1435989"/>
            <a:ext cx="11712297" cy="34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589" y="4999740"/>
            <a:ext cx="3055382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1DB55-D6CA-4BE0-AAA9-51E2AAD5C5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8201" y="4999740"/>
            <a:ext cx="4583073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90504" y="4999740"/>
            <a:ext cx="3055382" cy="287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828441-D017-4B2C-8BE5-7C36AB555C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8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267" rtl="0" eaLnBrk="1" latinLnBrk="0" hangingPunct="1">
        <a:lnSpc>
          <a:spcPct val="90000"/>
        </a:lnSpc>
        <a:spcBef>
          <a:spcPct val="0"/>
        </a:spcBef>
        <a:buNone/>
        <a:defRPr sz="34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817" indent="-179817" algn="l" defTabSz="71926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2" kern="1200">
          <a:solidFill>
            <a:schemeClr val="tx1"/>
          </a:solidFill>
          <a:latin typeface="+mn-lt"/>
          <a:ea typeface="+mn-ea"/>
          <a:cs typeface="+mn-cs"/>
        </a:defRPr>
      </a:lvl1pPr>
      <a:lvl2pPr marL="539450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8" kern="1200">
          <a:solidFill>
            <a:schemeClr val="tx1"/>
          </a:solidFill>
          <a:latin typeface="+mn-lt"/>
          <a:ea typeface="+mn-ea"/>
          <a:cs typeface="+mn-cs"/>
        </a:defRPr>
      </a:lvl2pPr>
      <a:lvl3pPr marL="8990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3" kern="1200">
          <a:solidFill>
            <a:schemeClr val="tx1"/>
          </a:solidFill>
          <a:latin typeface="+mn-lt"/>
          <a:ea typeface="+mn-ea"/>
          <a:cs typeface="+mn-cs"/>
        </a:defRPr>
      </a:lvl3pPr>
      <a:lvl4pPr marL="1258717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183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77984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37618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697251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56885" indent="-179817" algn="l" defTabSz="719267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596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19267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789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38534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7981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57801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17435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77068" algn="l" defTabSz="719267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A group of orange circles&#10;&#10;Description automatically generated">
            <a:extLst>
              <a:ext uri="{FF2B5EF4-FFF2-40B4-BE49-F238E27FC236}">
                <a16:creationId xmlns:a16="http://schemas.microsoft.com/office/drawing/2014/main" id="{75B586B8-3147-FC3F-ED3B-A32F8511533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5447" b="50773"/>
          <a:stretch/>
        </p:blipFill>
        <p:spPr>
          <a:xfrm rot="16200000" flipV="1">
            <a:off x="11918553" y="801444"/>
            <a:ext cx="1809136" cy="100873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A3BFF306-719D-02C2-AA5E-D8F068DFE0C9}"/>
              </a:ext>
            </a:extLst>
          </p:cNvPr>
          <p:cNvGrpSpPr/>
          <p:nvPr/>
        </p:nvGrpSpPr>
        <p:grpSpPr>
          <a:xfrm>
            <a:off x="10317541" y="265764"/>
            <a:ext cx="1441657" cy="2120900"/>
            <a:chOff x="9511273" y="208650"/>
            <a:chExt cx="1441657" cy="21209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D303E2E-921A-DEF9-3474-7C9318DFE588}"/>
                </a:ext>
              </a:extLst>
            </p:cNvPr>
            <p:cNvSpPr/>
            <p:nvPr/>
          </p:nvSpPr>
          <p:spPr>
            <a:xfrm>
              <a:off x="10686230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D73D9A4-67D3-3970-979B-7A8C73D729C5}"/>
                </a:ext>
              </a:extLst>
            </p:cNvPr>
            <p:cNvSpPr/>
            <p:nvPr/>
          </p:nvSpPr>
          <p:spPr>
            <a:xfrm>
              <a:off x="9511273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A7BEDF1-FDDC-0709-E037-5E50313E7421}"/>
              </a:ext>
            </a:extLst>
          </p:cNvPr>
          <p:cNvGrpSpPr/>
          <p:nvPr/>
        </p:nvGrpSpPr>
        <p:grpSpPr>
          <a:xfrm>
            <a:off x="6333225" y="265764"/>
            <a:ext cx="1441657" cy="2120900"/>
            <a:chOff x="9511273" y="208650"/>
            <a:chExt cx="1441657" cy="21209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BC687D-231D-8905-1B98-98D823F14107}"/>
                </a:ext>
              </a:extLst>
            </p:cNvPr>
            <p:cNvSpPr/>
            <p:nvPr/>
          </p:nvSpPr>
          <p:spPr>
            <a:xfrm>
              <a:off x="10686230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3FA37C3-FDB7-220F-02B0-8E5771F94D09}"/>
                </a:ext>
              </a:extLst>
            </p:cNvPr>
            <p:cNvSpPr/>
            <p:nvPr/>
          </p:nvSpPr>
          <p:spPr>
            <a:xfrm>
              <a:off x="9511273" y="208650"/>
              <a:ext cx="266700" cy="2120900"/>
            </a:xfrm>
            <a:prstGeom prst="ellipse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AA6BF2-0D58-BF67-A464-213E45CBAEFB}"/>
              </a:ext>
            </a:extLst>
          </p:cNvPr>
          <p:cNvGrpSpPr/>
          <p:nvPr/>
        </p:nvGrpSpPr>
        <p:grpSpPr>
          <a:xfrm>
            <a:off x="7789989" y="578224"/>
            <a:ext cx="2513471" cy="1419015"/>
            <a:chOff x="6924728" y="521110"/>
            <a:chExt cx="2513471" cy="1419015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32C2650-ED59-793A-AD18-5C5EF8FE1476}"/>
                </a:ext>
              </a:extLst>
            </p:cNvPr>
            <p:cNvSpPr/>
            <p:nvPr/>
          </p:nvSpPr>
          <p:spPr>
            <a:xfrm rot="5400000">
              <a:off x="6845662" y="600176"/>
              <a:ext cx="1419013" cy="1260882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0232203A-754F-68F7-9360-60FE4968C319}"/>
                </a:ext>
              </a:extLst>
            </p:cNvPr>
            <p:cNvSpPr/>
            <p:nvPr/>
          </p:nvSpPr>
          <p:spPr>
            <a:xfrm rot="16200000" flipH="1">
              <a:off x="8098249" y="600176"/>
              <a:ext cx="1419013" cy="1260886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001F5CD-1CCA-77DB-F04E-1EB5F6244704}"/>
              </a:ext>
            </a:extLst>
          </p:cNvPr>
          <p:cNvSpPr/>
          <p:nvPr/>
        </p:nvSpPr>
        <p:spPr>
          <a:xfrm>
            <a:off x="10584241" y="578223"/>
            <a:ext cx="908257" cy="141901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0C7A91F-BA8C-F85E-5D65-22AC48F1556D}"/>
              </a:ext>
            </a:extLst>
          </p:cNvPr>
          <p:cNvSpPr/>
          <p:nvPr/>
        </p:nvSpPr>
        <p:spPr>
          <a:xfrm rot="16200000" flipV="1">
            <a:off x="11685515" y="679877"/>
            <a:ext cx="1419013" cy="1260882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FEDDD77-A731-BCB1-F7BB-F9BE28286694}"/>
              </a:ext>
            </a:extLst>
          </p:cNvPr>
          <p:cNvGrpSpPr/>
          <p:nvPr/>
        </p:nvGrpSpPr>
        <p:grpSpPr>
          <a:xfrm flipV="1">
            <a:off x="3800157" y="582522"/>
            <a:ext cx="2513471" cy="1419015"/>
            <a:chOff x="6924728" y="521110"/>
            <a:chExt cx="2513471" cy="1419015"/>
          </a:xfrm>
        </p:grpSpPr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6B4D6CB9-D268-8E79-30A0-CEE9B7CEA6A1}"/>
                </a:ext>
              </a:extLst>
            </p:cNvPr>
            <p:cNvSpPr/>
            <p:nvPr/>
          </p:nvSpPr>
          <p:spPr>
            <a:xfrm rot="5400000">
              <a:off x="6845662" y="600176"/>
              <a:ext cx="1419013" cy="1260882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CA83785A-7452-CA2F-323B-3399CB24CBB9}"/>
                </a:ext>
              </a:extLst>
            </p:cNvPr>
            <p:cNvSpPr/>
            <p:nvPr/>
          </p:nvSpPr>
          <p:spPr>
            <a:xfrm rot="16200000" flipH="1">
              <a:off x="8098249" y="600176"/>
              <a:ext cx="1419013" cy="1260886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A0F503A8-CF5D-4A2D-F3F8-18DE8327088E}"/>
              </a:ext>
            </a:extLst>
          </p:cNvPr>
          <p:cNvSpPr/>
          <p:nvPr/>
        </p:nvSpPr>
        <p:spPr>
          <a:xfrm flipV="1">
            <a:off x="6594409" y="584809"/>
            <a:ext cx="908257" cy="141901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Data 134">
            <a:extLst>
              <a:ext uri="{FF2B5EF4-FFF2-40B4-BE49-F238E27FC236}">
                <a16:creationId xmlns:a16="http://schemas.microsoft.com/office/drawing/2014/main" id="{7A199E7B-DB16-CECE-1806-156962FC9EF5}"/>
              </a:ext>
            </a:extLst>
          </p:cNvPr>
          <p:cNvSpPr/>
          <p:nvPr/>
        </p:nvSpPr>
        <p:spPr>
          <a:xfrm rot="5400000" flipV="1">
            <a:off x="5952420" y="886149"/>
            <a:ext cx="2176364" cy="935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2" h="10301">
                <a:moveTo>
                  <a:pt x="0" y="10301"/>
                </a:moveTo>
                <a:cubicBezTo>
                  <a:pt x="1200" y="6818"/>
                  <a:pt x="2015" y="3634"/>
                  <a:pt x="3023" y="301"/>
                </a:cubicBezTo>
                <a:lnTo>
                  <a:pt x="10192" y="0"/>
                </a:lnTo>
                <a:cubicBezTo>
                  <a:pt x="8929" y="3534"/>
                  <a:pt x="7921" y="6767"/>
                  <a:pt x="6786" y="10151"/>
                </a:cubicBezTo>
                <a:lnTo>
                  <a:pt x="0" y="10301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C97EC5B-793F-57EC-5A1B-B020EA088C3F}"/>
              </a:ext>
            </a:extLst>
          </p:cNvPr>
          <p:cNvSpPr/>
          <p:nvPr/>
        </p:nvSpPr>
        <p:spPr>
          <a:xfrm rot="16200000" flipH="1">
            <a:off x="276467" y="675369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9C38636-8972-54D6-DF67-3F6899C3F515}"/>
              </a:ext>
            </a:extLst>
          </p:cNvPr>
          <p:cNvSpPr/>
          <p:nvPr/>
        </p:nvSpPr>
        <p:spPr>
          <a:xfrm rot="5400000" flipV="1">
            <a:off x="1706128" y="896605"/>
            <a:ext cx="2005351" cy="1413764"/>
          </a:xfrm>
          <a:custGeom>
            <a:avLst/>
            <a:gdLst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84039 h 1762389"/>
              <a:gd name="connsiteX1" fmla="*/ 1264057 w 2240913"/>
              <a:gd name="connsiteY1" fmla="*/ 165751 h 1762389"/>
              <a:gd name="connsiteX2" fmla="*/ 11329 w 2240913"/>
              <a:gd name="connsiteY2" fmla="*/ 1500775 h 1762389"/>
              <a:gd name="connsiteX3" fmla="*/ 2050441 w 2240913"/>
              <a:gd name="connsiteY3" fmla="*/ 1647079 h 1762389"/>
              <a:gd name="connsiteX4" fmla="*/ 2059585 w 2240913"/>
              <a:gd name="connsiteY4" fmla="*/ 184039 h 1762389"/>
              <a:gd name="connsiteX0" fmla="*/ 2059585 w 2240913"/>
              <a:gd name="connsiteY0" fmla="*/ 111299 h 1689649"/>
              <a:gd name="connsiteX1" fmla="*/ 1264057 w 2240913"/>
              <a:gd name="connsiteY1" fmla="*/ 93011 h 1689649"/>
              <a:gd name="connsiteX2" fmla="*/ 11329 w 2240913"/>
              <a:gd name="connsiteY2" fmla="*/ 1428035 h 1689649"/>
              <a:gd name="connsiteX3" fmla="*/ 2050441 w 2240913"/>
              <a:gd name="connsiteY3" fmla="*/ 1574339 h 1689649"/>
              <a:gd name="connsiteX4" fmla="*/ 2059585 w 2240913"/>
              <a:gd name="connsiteY4" fmla="*/ 111299 h 1689649"/>
              <a:gd name="connsiteX0" fmla="*/ 2059585 w 2203181"/>
              <a:gd name="connsiteY0" fmla="*/ 111299 h 1689649"/>
              <a:gd name="connsiteX1" fmla="*/ 1264057 w 2203181"/>
              <a:gd name="connsiteY1" fmla="*/ 93011 h 1689649"/>
              <a:gd name="connsiteX2" fmla="*/ 11329 w 2203181"/>
              <a:gd name="connsiteY2" fmla="*/ 1428035 h 1689649"/>
              <a:gd name="connsiteX3" fmla="*/ 2050441 w 2203181"/>
              <a:gd name="connsiteY3" fmla="*/ 1574339 h 1689649"/>
              <a:gd name="connsiteX4" fmla="*/ 2059585 w 2203181"/>
              <a:gd name="connsiteY4" fmla="*/ 111299 h 1689649"/>
              <a:gd name="connsiteX0" fmla="*/ 2059585 w 2059585"/>
              <a:gd name="connsiteY0" fmla="*/ 111299 h 1786808"/>
              <a:gd name="connsiteX1" fmla="*/ 1264057 w 2059585"/>
              <a:gd name="connsiteY1" fmla="*/ 93011 h 1786808"/>
              <a:gd name="connsiteX2" fmla="*/ 11329 w 2059585"/>
              <a:gd name="connsiteY2" fmla="*/ 1428035 h 1786808"/>
              <a:gd name="connsiteX3" fmla="*/ 2050441 w 2059585"/>
              <a:gd name="connsiteY3" fmla="*/ 1574339 h 1786808"/>
              <a:gd name="connsiteX4" fmla="*/ 2059585 w 2059585"/>
              <a:gd name="connsiteY4" fmla="*/ 111299 h 1786808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170670"/>
              <a:gd name="connsiteY0" fmla="*/ 111299 h 1576625"/>
              <a:gd name="connsiteX1" fmla="*/ 1264057 w 2170670"/>
              <a:gd name="connsiteY1" fmla="*/ 93011 h 1576625"/>
              <a:gd name="connsiteX2" fmla="*/ 11329 w 2170670"/>
              <a:gd name="connsiteY2" fmla="*/ 1428035 h 1576625"/>
              <a:gd name="connsiteX3" fmla="*/ 2050441 w 2170670"/>
              <a:gd name="connsiteY3" fmla="*/ 1574339 h 1576625"/>
              <a:gd name="connsiteX4" fmla="*/ 2059585 w 2170670"/>
              <a:gd name="connsiteY4" fmla="*/ 111299 h 1576625"/>
              <a:gd name="connsiteX0" fmla="*/ 2059585 w 2069086"/>
              <a:gd name="connsiteY0" fmla="*/ 111299 h 1576625"/>
              <a:gd name="connsiteX1" fmla="*/ 1264057 w 2069086"/>
              <a:gd name="connsiteY1" fmla="*/ 93011 h 1576625"/>
              <a:gd name="connsiteX2" fmla="*/ 11329 w 2069086"/>
              <a:gd name="connsiteY2" fmla="*/ 1428035 h 1576625"/>
              <a:gd name="connsiteX3" fmla="*/ 2050441 w 2069086"/>
              <a:gd name="connsiteY3" fmla="*/ 1574339 h 1576625"/>
              <a:gd name="connsiteX4" fmla="*/ 2059585 w 2069086"/>
              <a:gd name="connsiteY4" fmla="*/ 111299 h 1576625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98376"/>
              <a:gd name="connsiteX1" fmla="*/ 1264057 w 2069086"/>
              <a:gd name="connsiteY1" fmla="*/ 93011 h 1598376"/>
              <a:gd name="connsiteX2" fmla="*/ 11329 w 2069086"/>
              <a:gd name="connsiteY2" fmla="*/ 1428035 h 1598376"/>
              <a:gd name="connsiteX3" fmla="*/ 2050441 w 2069086"/>
              <a:gd name="connsiteY3" fmla="*/ 1574339 h 1598376"/>
              <a:gd name="connsiteX4" fmla="*/ 2059585 w 2069086"/>
              <a:gd name="connsiteY4" fmla="*/ 111299 h 1598376"/>
              <a:gd name="connsiteX0" fmla="*/ 2059585 w 2069086"/>
              <a:gd name="connsiteY0" fmla="*/ 111299 h 1575325"/>
              <a:gd name="connsiteX1" fmla="*/ 1264057 w 2069086"/>
              <a:gd name="connsiteY1" fmla="*/ 93011 h 1575325"/>
              <a:gd name="connsiteX2" fmla="*/ 11329 w 2069086"/>
              <a:gd name="connsiteY2" fmla="*/ 1428035 h 1575325"/>
              <a:gd name="connsiteX3" fmla="*/ 2050441 w 2069086"/>
              <a:gd name="connsiteY3" fmla="*/ 1574339 h 1575325"/>
              <a:gd name="connsiteX4" fmla="*/ 2059585 w 2069086"/>
              <a:gd name="connsiteY4" fmla="*/ 111299 h 1575325"/>
              <a:gd name="connsiteX0" fmla="*/ 2132162 w 2141663"/>
              <a:gd name="connsiteY0" fmla="*/ 118058 h 1595112"/>
              <a:gd name="connsiteX1" fmla="*/ 1336634 w 2141663"/>
              <a:gd name="connsiteY1" fmla="*/ 99770 h 1595112"/>
              <a:gd name="connsiteX2" fmla="*/ 10754 w 2141663"/>
              <a:gd name="connsiteY2" fmla="*/ 1526234 h 1595112"/>
              <a:gd name="connsiteX3" fmla="*/ 2123018 w 2141663"/>
              <a:gd name="connsiteY3" fmla="*/ 1581098 h 1595112"/>
              <a:gd name="connsiteX4" fmla="*/ 2132162 w 2141663"/>
              <a:gd name="connsiteY4" fmla="*/ 118058 h 1595112"/>
              <a:gd name="connsiteX0" fmla="*/ 2132162 w 2141663"/>
              <a:gd name="connsiteY0" fmla="*/ 118058 h 1584187"/>
              <a:gd name="connsiteX1" fmla="*/ 1336634 w 2141663"/>
              <a:gd name="connsiteY1" fmla="*/ 99770 h 1584187"/>
              <a:gd name="connsiteX2" fmla="*/ 10754 w 2141663"/>
              <a:gd name="connsiteY2" fmla="*/ 1526234 h 1584187"/>
              <a:gd name="connsiteX3" fmla="*/ 2123018 w 2141663"/>
              <a:gd name="connsiteY3" fmla="*/ 1581098 h 1584187"/>
              <a:gd name="connsiteX4" fmla="*/ 2132162 w 2141663"/>
              <a:gd name="connsiteY4" fmla="*/ 118058 h 1584187"/>
              <a:gd name="connsiteX0" fmla="*/ 2150315 w 2159816"/>
              <a:gd name="connsiteY0" fmla="*/ 119410 h 1589362"/>
              <a:gd name="connsiteX1" fmla="*/ 1354787 w 2159816"/>
              <a:gd name="connsiteY1" fmla="*/ 101122 h 1589362"/>
              <a:gd name="connsiteX2" fmla="*/ 10619 w 2159816"/>
              <a:gd name="connsiteY2" fmla="*/ 1545874 h 1589362"/>
              <a:gd name="connsiteX3" fmla="*/ 2141171 w 2159816"/>
              <a:gd name="connsiteY3" fmla="*/ 1582450 h 1589362"/>
              <a:gd name="connsiteX4" fmla="*/ 2150315 w 2159816"/>
              <a:gd name="connsiteY4" fmla="*/ 119410 h 1589362"/>
              <a:gd name="connsiteX0" fmla="*/ 2150315 w 2159816"/>
              <a:gd name="connsiteY0" fmla="*/ 119410 h 1583659"/>
              <a:gd name="connsiteX1" fmla="*/ 1354787 w 2159816"/>
              <a:gd name="connsiteY1" fmla="*/ 101122 h 1583659"/>
              <a:gd name="connsiteX2" fmla="*/ 10619 w 2159816"/>
              <a:gd name="connsiteY2" fmla="*/ 1545874 h 1583659"/>
              <a:gd name="connsiteX3" fmla="*/ 2141171 w 2159816"/>
              <a:gd name="connsiteY3" fmla="*/ 1582450 h 1583659"/>
              <a:gd name="connsiteX4" fmla="*/ 2150315 w 2159816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19410 h 1583659"/>
              <a:gd name="connsiteX1" fmla="*/ 1344168 w 2149197"/>
              <a:gd name="connsiteY1" fmla="*/ 101122 h 1583659"/>
              <a:gd name="connsiteX2" fmla="*/ 0 w 2149197"/>
              <a:gd name="connsiteY2" fmla="*/ 1545874 h 1583659"/>
              <a:gd name="connsiteX3" fmla="*/ 2130552 w 2149197"/>
              <a:gd name="connsiteY3" fmla="*/ 1582450 h 1583659"/>
              <a:gd name="connsiteX4" fmla="*/ 2139696 w 2149197"/>
              <a:gd name="connsiteY4" fmla="*/ 119410 h 1583659"/>
              <a:gd name="connsiteX0" fmla="*/ 2139696 w 2149197"/>
              <a:gd name="connsiteY0" fmla="*/ 18288 h 1482537"/>
              <a:gd name="connsiteX1" fmla="*/ 1344168 w 2149197"/>
              <a:gd name="connsiteY1" fmla="*/ 0 h 1482537"/>
              <a:gd name="connsiteX2" fmla="*/ 0 w 2149197"/>
              <a:gd name="connsiteY2" fmla="*/ 1444752 h 1482537"/>
              <a:gd name="connsiteX3" fmla="*/ 2130552 w 2149197"/>
              <a:gd name="connsiteY3" fmla="*/ 1481328 h 1482537"/>
              <a:gd name="connsiteX4" fmla="*/ 2139696 w 2149197"/>
              <a:gd name="connsiteY4" fmla="*/ 18288 h 1482537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075688 w 2139696"/>
              <a:gd name="connsiteY3" fmla="*/ 1472184 h 1473651"/>
              <a:gd name="connsiteX4" fmla="*/ 2139696 w 2139696"/>
              <a:gd name="connsiteY4" fmla="*/ 18288 h 1473651"/>
              <a:gd name="connsiteX0" fmla="*/ 2139696 w 2156360"/>
              <a:gd name="connsiteY0" fmla="*/ 18288 h 1473651"/>
              <a:gd name="connsiteX1" fmla="*/ 1344168 w 2156360"/>
              <a:gd name="connsiteY1" fmla="*/ 0 h 1473651"/>
              <a:gd name="connsiteX2" fmla="*/ 0 w 2156360"/>
              <a:gd name="connsiteY2" fmla="*/ 1444752 h 1473651"/>
              <a:gd name="connsiteX3" fmla="*/ 2139696 w 2156360"/>
              <a:gd name="connsiteY3" fmla="*/ 1472184 h 1473651"/>
              <a:gd name="connsiteX4" fmla="*/ 2139696 w 2156360"/>
              <a:gd name="connsiteY4" fmla="*/ 18288 h 1473651"/>
              <a:gd name="connsiteX0" fmla="*/ 2139696 w 2139696"/>
              <a:gd name="connsiteY0" fmla="*/ 18288 h 1473651"/>
              <a:gd name="connsiteX1" fmla="*/ 1344168 w 2139696"/>
              <a:gd name="connsiteY1" fmla="*/ 0 h 1473651"/>
              <a:gd name="connsiteX2" fmla="*/ 0 w 2139696"/>
              <a:gd name="connsiteY2" fmla="*/ 1444752 h 1473651"/>
              <a:gd name="connsiteX3" fmla="*/ 2139696 w 2139696"/>
              <a:gd name="connsiteY3" fmla="*/ 1472184 h 1473651"/>
              <a:gd name="connsiteX4" fmla="*/ 2139696 w 2139696"/>
              <a:gd name="connsiteY4" fmla="*/ 18288 h 1473651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03120 w 2139696"/>
              <a:gd name="connsiteY3" fmla="*/ 1481328 h 1482537"/>
              <a:gd name="connsiteX4" fmla="*/ 2139696 w 2139696"/>
              <a:gd name="connsiteY4" fmla="*/ 18288 h 1482537"/>
              <a:gd name="connsiteX0" fmla="*/ 2139696 w 2141083"/>
              <a:gd name="connsiteY0" fmla="*/ 18288 h 1482537"/>
              <a:gd name="connsiteX1" fmla="*/ 1344168 w 2141083"/>
              <a:gd name="connsiteY1" fmla="*/ 0 h 1482537"/>
              <a:gd name="connsiteX2" fmla="*/ 0 w 2141083"/>
              <a:gd name="connsiteY2" fmla="*/ 1444752 h 1482537"/>
              <a:gd name="connsiteX3" fmla="*/ 2130552 w 2141083"/>
              <a:gd name="connsiteY3" fmla="*/ 1481328 h 1482537"/>
              <a:gd name="connsiteX4" fmla="*/ 2139696 w 2141083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18288 h 1482537"/>
              <a:gd name="connsiteX1" fmla="*/ 1344168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16736 w 2139696"/>
              <a:gd name="connsiteY1" fmla="*/ 9144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18288 h 1482537"/>
              <a:gd name="connsiteX1" fmla="*/ 1353312 w 2139696"/>
              <a:gd name="connsiteY1" fmla="*/ 0 h 1482537"/>
              <a:gd name="connsiteX2" fmla="*/ 0 w 2139696"/>
              <a:gd name="connsiteY2" fmla="*/ 1444752 h 1482537"/>
              <a:gd name="connsiteX3" fmla="*/ 2130552 w 2139696"/>
              <a:gd name="connsiteY3" fmla="*/ 1481328 h 1482537"/>
              <a:gd name="connsiteX4" fmla="*/ 2139696 w 2139696"/>
              <a:gd name="connsiteY4" fmla="*/ 18288 h 1482537"/>
              <a:gd name="connsiteX0" fmla="*/ 2139696 w 2139696"/>
              <a:gd name="connsiteY0" fmla="*/ 0 h 1464249"/>
              <a:gd name="connsiteX1" fmla="*/ 1325880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62456 w 2139696"/>
              <a:gd name="connsiteY1" fmla="*/ 18288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39696"/>
              <a:gd name="connsiteY0" fmla="*/ 0 h 1464249"/>
              <a:gd name="connsiteX1" fmla="*/ 1389888 w 2139696"/>
              <a:gd name="connsiteY1" fmla="*/ 0 h 1464249"/>
              <a:gd name="connsiteX2" fmla="*/ 0 w 2139696"/>
              <a:gd name="connsiteY2" fmla="*/ 1426464 h 1464249"/>
              <a:gd name="connsiteX3" fmla="*/ 2130552 w 2139696"/>
              <a:gd name="connsiteY3" fmla="*/ 1463040 h 1464249"/>
              <a:gd name="connsiteX4" fmla="*/ 2139696 w 2139696"/>
              <a:gd name="connsiteY4" fmla="*/ 0 h 1464249"/>
              <a:gd name="connsiteX0" fmla="*/ 2139696 w 2158934"/>
              <a:gd name="connsiteY0" fmla="*/ 0 h 1426464"/>
              <a:gd name="connsiteX1" fmla="*/ 1389888 w 2158934"/>
              <a:gd name="connsiteY1" fmla="*/ 0 h 1426464"/>
              <a:gd name="connsiteX2" fmla="*/ 0 w 2158934"/>
              <a:gd name="connsiteY2" fmla="*/ 1426464 h 1426464"/>
              <a:gd name="connsiteX3" fmla="*/ 2157984 w 2158934"/>
              <a:gd name="connsiteY3" fmla="*/ 1426464 h 1426464"/>
              <a:gd name="connsiteX4" fmla="*/ 2139696 w 2158934"/>
              <a:gd name="connsiteY4" fmla="*/ 0 h 1426464"/>
              <a:gd name="connsiteX0" fmla="*/ 2139696 w 2139696"/>
              <a:gd name="connsiteY0" fmla="*/ 0 h 1426464"/>
              <a:gd name="connsiteX1" fmla="*/ 1389888 w 2139696"/>
              <a:gd name="connsiteY1" fmla="*/ 0 h 1426464"/>
              <a:gd name="connsiteX2" fmla="*/ 0 w 2139696"/>
              <a:gd name="connsiteY2" fmla="*/ 1426464 h 1426464"/>
              <a:gd name="connsiteX3" fmla="*/ 2130552 w 2139696"/>
              <a:gd name="connsiteY3" fmla="*/ 1426464 h 1426464"/>
              <a:gd name="connsiteX4" fmla="*/ 2139696 w 2139696"/>
              <a:gd name="connsiteY4" fmla="*/ 0 h 1426464"/>
              <a:gd name="connsiteX0" fmla="*/ 2139696 w 2139696"/>
              <a:gd name="connsiteY0" fmla="*/ 0 h 1426464"/>
              <a:gd name="connsiteX1" fmla="*/ 1478788 w 2139696"/>
              <a:gd name="connsiteY1" fmla="*/ 12700 h 1426464"/>
              <a:gd name="connsiteX2" fmla="*/ 0 w 2139696"/>
              <a:gd name="connsiteY2" fmla="*/ 1426464 h 1426464"/>
              <a:gd name="connsiteX3" fmla="*/ 2130552 w 2139696"/>
              <a:gd name="connsiteY3" fmla="*/ 1426464 h 1426464"/>
              <a:gd name="connsiteX4" fmla="*/ 2139696 w 2139696"/>
              <a:gd name="connsiteY4" fmla="*/ 0 h 1426464"/>
              <a:gd name="connsiteX0" fmla="*/ 2139696 w 2139696"/>
              <a:gd name="connsiteY0" fmla="*/ 0 h 1413764"/>
              <a:gd name="connsiteX1" fmla="*/ 1478788 w 2139696"/>
              <a:gd name="connsiteY1" fmla="*/ 0 h 1413764"/>
              <a:gd name="connsiteX2" fmla="*/ 0 w 2139696"/>
              <a:gd name="connsiteY2" fmla="*/ 1413764 h 1413764"/>
              <a:gd name="connsiteX3" fmla="*/ 2130552 w 2139696"/>
              <a:gd name="connsiteY3" fmla="*/ 1413764 h 1413764"/>
              <a:gd name="connsiteX4" fmla="*/ 2139696 w 2139696"/>
              <a:gd name="connsiteY4" fmla="*/ 0 h 1413764"/>
              <a:gd name="connsiteX0" fmla="*/ 2139696 w 2139696"/>
              <a:gd name="connsiteY0" fmla="*/ 6350 h 1413764"/>
              <a:gd name="connsiteX1" fmla="*/ 1478788 w 2139696"/>
              <a:gd name="connsiteY1" fmla="*/ 0 h 1413764"/>
              <a:gd name="connsiteX2" fmla="*/ 0 w 2139696"/>
              <a:gd name="connsiteY2" fmla="*/ 1413764 h 1413764"/>
              <a:gd name="connsiteX3" fmla="*/ 2130552 w 2139696"/>
              <a:gd name="connsiteY3" fmla="*/ 1413764 h 1413764"/>
              <a:gd name="connsiteX4" fmla="*/ 2139696 w 2139696"/>
              <a:gd name="connsiteY4" fmla="*/ 6350 h 1413764"/>
              <a:gd name="connsiteX0" fmla="*/ 2133346 w 2133346"/>
              <a:gd name="connsiteY0" fmla="*/ 19050 h 1413764"/>
              <a:gd name="connsiteX1" fmla="*/ 1478788 w 2133346"/>
              <a:gd name="connsiteY1" fmla="*/ 0 h 1413764"/>
              <a:gd name="connsiteX2" fmla="*/ 0 w 2133346"/>
              <a:gd name="connsiteY2" fmla="*/ 1413764 h 1413764"/>
              <a:gd name="connsiteX3" fmla="*/ 2130552 w 2133346"/>
              <a:gd name="connsiteY3" fmla="*/ 1413764 h 1413764"/>
              <a:gd name="connsiteX4" fmla="*/ 2133346 w 2133346"/>
              <a:gd name="connsiteY4" fmla="*/ 19050 h 1413764"/>
              <a:gd name="connsiteX0" fmla="*/ 2133346 w 2138947"/>
              <a:gd name="connsiteY0" fmla="*/ 19050 h 1413764"/>
              <a:gd name="connsiteX1" fmla="*/ 1478788 w 2138947"/>
              <a:gd name="connsiteY1" fmla="*/ 0 h 1413764"/>
              <a:gd name="connsiteX2" fmla="*/ 0 w 2138947"/>
              <a:gd name="connsiteY2" fmla="*/ 1413764 h 1413764"/>
              <a:gd name="connsiteX3" fmla="*/ 2130552 w 2138947"/>
              <a:gd name="connsiteY3" fmla="*/ 1413764 h 1413764"/>
              <a:gd name="connsiteX4" fmla="*/ 2133346 w 2138947"/>
              <a:gd name="connsiteY4" fmla="*/ 19050 h 1413764"/>
              <a:gd name="connsiteX0" fmla="*/ 2133346 w 2133346"/>
              <a:gd name="connsiteY0" fmla="*/ 19050 h 1413764"/>
              <a:gd name="connsiteX1" fmla="*/ 1478788 w 2133346"/>
              <a:gd name="connsiteY1" fmla="*/ 0 h 1413764"/>
              <a:gd name="connsiteX2" fmla="*/ 0 w 2133346"/>
              <a:gd name="connsiteY2" fmla="*/ 1413764 h 1413764"/>
              <a:gd name="connsiteX3" fmla="*/ 2130552 w 2133346"/>
              <a:gd name="connsiteY3" fmla="*/ 1413764 h 1413764"/>
              <a:gd name="connsiteX4" fmla="*/ 2133346 w 2133346"/>
              <a:gd name="connsiteY4" fmla="*/ 19050 h 1413764"/>
              <a:gd name="connsiteX0" fmla="*/ 2120646 w 2131719"/>
              <a:gd name="connsiteY0" fmla="*/ 19050 h 1413764"/>
              <a:gd name="connsiteX1" fmla="*/ 1478788 w 2131719"/>
              <a:gd name="connsiteY1" fmla="*/ 0 h 1413764"/>
              <a:gd name="connsiteX2" fmla="*/ 0 w 2131719"/>
              <a:gd name="connsiteY2" fmla="*/ 1413764 h 1413764"/>
              <a:gd name="connsiteX3" fmla="*/ 2130552 w 2131719"/>
              <a:gd name="connsiteY3" fmla="*/ 1413764 h 1413764"/>
              <a:gd name="connsiteX4" fmla="*/ 2120646 w 2131719"/>
              <a:gd name="connsiteY4" fmla="*/ 19050 h 1413764"/>
              <a:gd name="connsiteX0" fmla="*/ 2120646 w 2132819"/>
              <a:gd name="connsiteY0" fmla="*/ 19050 h 1413764"/>
              <a:gd name="connsiteX1" fmla="*/ 1478788 w 2132819"/>
              <a:gd name="connsiteY1" fmla="*/ 0 h 1413764"/>
              <a:gd name="connsiteX2" fmla="*/ 0 w 2132819"/>
              <a:gd name="connsiteY2" fmla="*/ 1413764 h 1413764"/>
              <a:gd name="connsiteX3" fmla="*/ 2130552 w 2132819"/>
              <a:gd name="connsiteY3" fmla="*/ 1413764 h 1413764"/>
              <a:gd name="connsiteX4" fmla="*/ 2120646 w 2132819"/>
              <a:gd name="connsiteY4" fmla="*/ 19050 h 1413764"/>
              <a:gd name="connsiteX0" fmla="*/ 2139699 w 2140962"/>
              <a:gd name="connsiteY0" fmla="*/ 19052 h 1413764"/>
              <a:gd name="connsiteX1" fmla="*/ 1478788 w 2140962"/>
              <a:gd name="connsiteY1" fmla="*/ 0 h 1413764"/>
              <a:gd name="connsiteX2" fmla="*/ 0 w 2140962"/>
              <a:gd name="connsiteY2" fmla="*/ 1413764 h 1413764"/>
              <a:gd name="connsiteX3" fmla="*/ 2130552 w 2140962"/>
              <a:gd name="connsiteY3" fmla="*/ 1413764 h 1413764"/>
              <a:gd name="connsiteX4" fmla="*/ 2139699 w 2140962"/>
              <a:gd name="connsiteY4" fmla="*/ 19052 h 1413764"/>
              <a:gd name="connsiteX0" fmla="*/ 2139699 w 2140962"/>
              <a:gd name="connsiteY0" fmla="*/ 19052 h 1413764"/>
              <a:gd name="connsiteX1" fmla="*/ 1478788 w 2140962"/>
              <a:gd name="connsiteY1" fmla="*/ 0 h 1413764"/>
              <a:gd name="connsiteX2" fmla="*/ 0 w 2140962"/>
              <a:gd name="connsiteY2" fmla="*/ 1413764 h 1413764"/>
              <a:gd name="connsiteX3" fmla="*/ 2130552 w 2140962"/>
              <a:gd name="connsiteY3" fmla="*/ 1413764 h 1413764"/>
              <a:gd name="connsiteX4" fmla="*/ 2139699 w 2140962"/>
              <a:gd name="connsiteY4" fmla="*/ 19052 h 1413764"/>
              <a:gd name="connsiteX0" fmla="*/ 2139699 w 2140962"/>
              <a:gd name="connsiteY0" fmla="*/ 12702 h 1413764"/>
              <a:gd name="connsiteX1" fmla="*/ 1478788 w 2140962"/>
              <a:gd name="connsiteY1" fmla="*/ 0 h 1413764"/>
              <a:gd name="connsiteX2" fmla="*/ 0 w 2140962"/>
              <a:gd name="connsiteY2" fmla="*/ 1413764 h 1413764"/>
              <a:gd name="connsiteX3" fmla="*/ 2130552 w 2140962"/>
              <a:gd name="connsiteY3" fmla="*/ 1413764 h 1413764"/>
              <a:gd name="connsiteX4" fmla="*/ 2139699 w 2140962"/>
              <a:gd name="connsiteY4" fmla="*/ 12702 h 1413764"/>
              <a:gd name="connsiteX0" fmla="*/ 2126999 w 2133873"/>
              <a:gd name="connsiteY0" fmla="*/ 19052 h 1413764"/>
              <a:gd name="connsiteX1" fmla="*/ 1478788 w 2133873"/>
              <a:gd name="connsiteY1" fmla="*/ 0 h 1413764"/>
              <a:gd name="connsiteX2" fmla="*/ 0 w 2133873"/>
              <a:gd name="connsiteY2" fmla="*/ 1413764 h 1413764"/>
              <a:gd name="connsiteX3" fmla="*/ 2130552 w 2133873"/>
              <a:gd name="connsiteY3" fmla="*/ 1413764 h 1413764"/>
              <a:gd name="connsiteX4" fmla="*/ 2126999 w 2133873"/>
              <a:gd name="connsiteY4" fmla="*/ 19052 h 1413764"/>
              <a:gd name="connsiteX0" fmla="*/ 2120652 w 2132820"/>
              <a:gd name="connsiteY0" fmla="*/ 4 h 1413764"/>
              <a:gd name="connsiteX1" fmla="*/ 1478788 w 2132820"/>
              <a:gd name="connsiteY1" fmla="*/ 0 h 1413764"/>
              <a:gd name="connsiteX2" fmla="*/ 0 w 2132820"/>
              <a:gd name="connsiteY2" fmla="*/ 1413764 h 1413764"/>
              <a:gd name="connsiteX3" fmla="*/ 2130552 w 2132820"/>
              <a:gd name="connsiteY3" fmla="*/ 1413764 h 1413764"/>
              <a:gd name="connsiteX4" fmla="*/ 2120652 w 2132820"/>
              <a:gd name="connsiteY4" fmla="*/ 4 h 1413764"/>
              <a:gd name="connsiteX0" fmla="*/ 2120652 w 2132820"/>
              <a:gd name="connsiteY0" fmla="*/ 4 h 1413764"/>
              <a:gd name="connsiteX1" fmla="*/ 1478788 w 2132820"/>
              <a:gd name="connsiteY1" fmla="*/ 0 h 1413764"/>
              <a:gd name="connsiteX2" fmla="*/ 0 w 2132820"/>
              <a:gd name="connsiteY2" fmla="*/ 1413764 h 1413764"/>
              <a:gd name="connsiteX3" fmla="*/ 2130552 w 2132820"/>
              <a:gd name="connsiteY3" fmla="*/ 1413764 h 1413764"/>
              <a:gd name="connsiteX4" fmla="*/ 2120652 w 2132820"/>
              <a:gd name="connsiteY4" fmla="*/ 4 h 1413764"/>
              <a:gd name="connsiteX0" fmla="*/ 2133352 w 2136267"/>
              <a:gd name="connsiteY0" fmla="*/ 31754 h 1413764"/>
              <a:gd name="connsiteX1" fmla="*/ 1478788 w 2136267"/>
              <a:gd name="connsiteY1" fmla="*/ 0 h 1413764"/>
              <a:gd name="connsiteX2" fmla="*/ 0 w 2136267"/>
              <a:gd name="connsiteY2" fmla="*/ 1413764 h 1413764"/>
              <a:gd name="connsiteX3" fmla="*/ 2130552 w 2136267"/>
              <a:gd name="connsiteY3" fmla="*/ 1413764 h 1413764"/>
              <a:gd name="connsiteX4" fmla="*/ 2133352 w 2136267"/>
              <a:gd name="connsiteY4" fmla="*/ 31754 h 1413764"/>
              <a:gd name="connsiteX0" fmla="*/ 2133355 w 2136268"/>
              <a:gd name="connsiteY0" fmla="*/ 19056 h 1413764"/>
              <a:gd name="connsiteX1" fmla="*/ 1478788 w 2136268"/>
              <a:gd name="connsiteY1" fmla="*/ 0 h 1413764"/>
              <a:gd name="connsiteX2" fmla="*/ 0 w 2136268"/>
              <a:gd name="connsiteY2" fmla="*/ 1413764 h 1413764"/>
              <a:gd name="connsiteX3" fmla="*/ 2130552 w 2136268"/>
              <a:gd name="connsiteY3" fmla="*/ 1413764 h 1413764"/>
              <a:gd name="connsiteX4" fmla="*/ 2133355 w 2136268"/>
              <a:gd name="connsiteY4" fmla="*/ 19056 h 1413764"/>
              <a:gd name="connsiteX0" fmla="*/ 2120655 w 2132820"/>
              <a:gd name="connsiteY0" fmla="*/ 6 h 1413764"/>
              <a:gd name="connsiteX1" fmla="*/ 1478788 w 2132820"/>
              <a:gd name="connsiteY1" fmla="*/ 0 h 1413764"/>
              <a:gd name="connsiteX2" fmla="*/ 0 w 2132820"/>
              <a:gd name="connsiteY2" fmla="*/ 1413764 h 1413764"/>
              <a:gd name="connsiteX3" fmla="*/ 2130552 w 2132820"/>
              <a:gd name="connsiteY3" fmla="*/ 1413764 h 1413764"/>
              <a:gd name="connsiteX4" fmla="*/ 2120655 w 2132820"/>
              <a:gd name="connsiteY4" fmla="*/ 6 h 141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2820" h="1413764">
                <a:moveTo>
                  <a:pt x="2120655" y="6"/>
                </a:moveTo>
                <a:lnTo>
                  <a:pt x="1478788" y="0"/>
                </a:lnTo>
                <a:cubicBezTo>
                  <a:pt x="1149604" y="320040"/>
                  <a:pt x="271272" y="1148588"/>
                  <a:pt x="0" y="1413764"/>
                </a:cubicBezTo>
                <a:lnTo>
                  <a:pt x="2130552" y="1413764"/>
                </a:lnTo>
                <a:cubicBezTo>
                  <a:pt x="2138172" y="883412"/>
                  <a:pt x="2124471" y="1405394"/>
                  <a:pt x="2120655" y="6"/>
                </a:cubicBez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F56B69-0C01-05E7-550D-5CC1DA54A9C7}"/>
              </a:ext>
            </a:extLst>
          </p:cNvPr>
          <p:cNvSpPr txBox="1"/>
          <p:nvPr/>
        </p:nvSpPr>
        <p:spPr>
          <a:xfrm rot="18704800">
            <a:off x="1861723" y="718163"/>
            <a:ext cx="1201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Dichroic mirror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1BF072-1F1A-DDED-10ED-15AD07A9C8EC}"/>
              </a:ext>
            </a:extLst>
          </p:cNvPr>
          <p:cNvSpPr txBox="1"/>
          <p:nvPr/>
        </p:nvSpPr>
        <p:spPr>
          <a:xfrm>
            <a:off x="704707" y="4591062"/>
            <a:ext cx="146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Incoming laser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ABE3B9-03BF-86D0-CCF3-C0ABFB3E9AE4}"/>
              </a:ext>
            </a:extLst>
          </p:cNvPr>
          <p:cNvCxnSpPr>
            <a:cxnSpLocks/>
          </p:cNvCxnSpPr>
          <p:nvPr/>
        </p:nvCxnSpPr>
        <p:spPr>
          <a:xfrm>
            <a:off x="8577285" y="392766"/>
            <a:ext cx="0" cy="180913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821C66D-C5C7-A74E-0DD7-92C520EF7F34}"/>
              </a:ext>
            </a:extLst>
          </p:cNvPr>
          <p:cNvSpPr txBox="1"/>
          <p:nvPr/>
        </p:nvSpPr>
        <p:spPr>
          <a:xfrm>
            <a:off x="7833585" y="2223870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Galvo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E729ED3-C78A-E4D3-49CD-349254A26E3C}"/>
              </a:ext>
            </a:extLst>
          </p:cNvPr>
          <p:cNvCxnSpPr/>
          <p:nvPr/>
        </p:nvCxnSpPr>
        <p:spPr>
          <a:xfrm>
            <a:off x="4798575" y="388307"/>
            <a:ext cx="0" cy="180913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E97CB3E-5FAD-F144-C672-669BA8ED9327}"/>
              </a:ext>
            </a:extLst>
          </p:cNvPr>
          <p:cNvSpPr txBox="1"/>
          <p:nvPr/>
        </p:nvSpPr>
        <p:spPr>
          <a:xfrm>
            <a:off x="4076528" y="2206052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SLM 2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BE3F727-FC91-1409-2DE8-7E6E67249D5B}"/>
              </a:ext>
            </a:extLst>
          </p:cNvPr>
          <p:cNvCxnSpPr>
            <a:cxnSpLocks/>
          </p:cNvCxnSpPr>
          <p:nvPr/>
        </p:nvCxnSpPr>
        <p:spPr>
          <a:xfrm>
            <a:off x="337885" y="415470"/>
            <a:ext cx="0" cy="18091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D500E92-4AA2-7349-9948-5058BBB62946}"/>
              </a:ext>
            </a:extLst>
          </p:cNvPr>
          <p:cNvSpPr txBox="1"/>
          <p:nvPr/>
        </p:nvSpPr>
        <p:spPr>
          <a:xfrm>
            <a:off x="-613951" y="2234971"/>
            <a:ext cx="19889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528912-F1B4-5A4A-B7BA-C7006D35F911}"/>
              </a:ext>
            </a:extLst>
          </p:cNvPr>
          <p:cNvSpPr txBox="1"/>
          <p:nvPr/>
        </p:nvSpPr>
        <p:spPr>
          <a:xfrm>
            <a:off x="12005220" y="2223870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Tissue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10100B-41A6-417D-2D14-6C34A9B4999C}"/>
              </a:ext>
            </a:extLst>
          </p:cNvPr>
          <p:cNvSpPr/>
          <p:nvPr/>
        </p:nvSpPr>
        <p:spPr>
          <a:xfrm flipV="1">
            <a:off x="1835382" y="596303"/>
            <a:ext cx="1730706" cy="141901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99876AF4-B69C-9282-F9D1-A6028C8EDB1F}"/>
              </a:ext>
            </a:extLst>
          </p:cNvPr>
          <p:cNvSpPr/>
          <p:nvPr/>
        </p:nvSpPr>
        <p:spPr>
          <a:xfrm rot="10800000" flipH="1">
            <a:off x="2015128" y="2698568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870CBD6-9F6D-F34A-8347-F9A8DDA43EBD}"/>
              </a:ext>
            </a:extLst>
          </p:cNvPr>
          <p:cNvGrpSpPr/>
          <p:nvPr/>
        </p:nvGrpSpPr>
        <p:grpSpPr>
          <a:xfrm flipV="1">
            <a:off x="3802429" y="953288"/>
            <a:ext cx="2513471" cy="1419015"/>
            <a:chOff x="6924728" y="521110"/>
            <a:chExt cx="2513471" cy="1419015"/>
          </a:xfrm>
        </p:grpSpPr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079B55FE-1DB8-B7ED-0722-1AB5FF93912F}"/>
                </a:ext>
              </a:extLst>
            </p:cNvPr>
            <p:cNvSpPr/>
            <p:nvPr/>
          </p:nvSpPr>
          <p:spPr>
            <a:xfrm rot="5400000">
              <a:off x="6845662" y="600176"/>
              <a:ext cx="1419013" cy="1260882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A0B5BD93-2373-E317-B417-8F18D1FAF120}"/>
                </a:ext>
              </a:extLst>
            </p:cNvPr>
            <p:cNvSpPr/>
            <p:nvPr/>
          </p:nvSpPr>
          <p:spPr>
            <a:xfrm rot="16200000" flipH="1">
              <a:off x="8098249" y="600176"/>
              <a:ext cx="1419013" cy="1260886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12E713A-C804-35F2-0470-05015D3E8A77}"/>
              </a:ext>
            </a:extLst>
          </p:cNvPr>
          <p:cNvGrpSpPr/>
          <p:nvPr/>
        </p:nvGrpSpPr>
        <p:grpSpPr>
          <a:xfrm>
            <a:off x="7792261" y="198360"/>
            <a:ext cx="2513471" cy="1419015"/>
            <a:chOff x="6924728" y="521110"/>
            <a:chExt cx="2513471" cy="1419015"/>
          </a:xfrm>
        </p:grpSpPr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7E0702C9-A1A2-CA86-8822-CD15F74C1019}"/>
                </a:ext>
              </a:extLst>
            </p:cNvPr>
            <p:cNvSpPr/>
            <p:nvPr/>
          </p:nvSpPr>
          <p:spPr>
            <a:xfrm rot="5400000">
              <a:off x="6845662" y="600176"/>
              <a:ext cx="1419013" cy="1260882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A11DCD55-AF0A-F0FA-34C9-58738BA988BC}"/>
                </a:ext>
              </a:extLst>
            </p:cNvPr>
            <p:cNvSpPr/>
            <p:nvPr/>
          </p:nvSpPr>
          <p:spPr>
            <a:xfrm rot="16200000" flipH="1">
              <a:off x="8098249" y="600176"/>
              <a:ext cx="1419013" cy="1260886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C6348AE3-4B45-648A-4910-298D1D9F2068}"/>
              </a:ext>
            </a:extLst>
          </p:cNvPr>
          <p:cNvSpPr/>
          <p:nvPr/>
        </p:nvSpPr>
        <p:spPr>
          <a:xfrm rot="16200000" flipV="1">
            <a:off x="11687787" y="1036997"/>
            <a:ext cx="1419013" cy="1260882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38218EB6-F56B-1D52-1B86-4276F46EDB1F}"/>
              </a:ext>
            </a:extLst>
          </p:cNvPr>
          <p:cNvSpPr/>
          <p:nvPr/>
        </p:nvSpPr>
        <p:spPr>
          <a:xfrm rot="10800000" flipH="1">
            <a:off x="1648913" y="2705610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Data 134">
            <a:extLst>
              <a:ext uri="{FF2B5EF4-FFF2-40B4-BE49-F238E27FC236}">
                <a16:creationId xmlns:a16="http://schemas.microsoft.com/office/drawing/2014/main" id="{E164DD4A-C76F-C88B-B641-AC38AC3C5A8D}"/>
              </a:ext>
            </a:extLst>
          </p:cNvPr>
          <p:cNvSpPr/>
          <p:nvPr/>
        </p:nvSpPr>
        <p:spPr>
          <a:xfrm rot="16200000" flipH="1" flipV="1">
            <a:off x="9953049" y="822831"/>
            <a:ext cx="2176364" cy="935596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2" h="10301">
                <a:moveTo>
                  <a:pt x="0" y="10301"/>
                </a:moveTo>
                <a:cubicBezTo>
                  <a:pt x="1200" y="6818"/>
                  <a:pt x="2015" y="3634"/>
                  <a:pt x="3023" y="301"/>
                </a:cubicBezTo>
                <a:lnTo>
                  <a:pt x="10192" y="0"/>
                </a:lnTo>
                <a:cubicBezTo>
                  <a:pt x="8929" y="3534"/>
                  <a:pt x="7921" y="6767"/>
                  <a:pt x="6786" y="10151"/>
                </a:cubicBezTo>
                <a:lnTo>
                  <a:pt x="0" y="10301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Data 134">
            <a:extLst>
              <a:ext uri="{FF2B5EF4-FFF2-40B4-BE49-F238E27FC236}">
                <a16:creationId xmlns:a16="http://schemas.microsoft.com/office/drawing/2014/main" id="{E7585F35-DEDC-43A3-D8CE-EE5277341702}"/>
              </a:ext>
            </a:extLst>
          </p:cNvPr>
          <p:cNvSpPr/>
          <p:nvPr/>
        </p:nvSpPr>
        <p:spPr>
          <a:xfrm rot="16200000" flipH="1" flipV="1">
            <a:off x="2080573" y="883199"/>
            <a:ext cx="1575877" cy="137224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1803 h 11803"/>
              <a:gd name="connsiteX1" fmla="*/ 3598 w 10192"/>
              <a:gd name="connsiteY1" fmla="*/ 0 h 11803"/>
              <a:gd name="connsiteX2" fmla="*/ 10192 w 10192"/>
              <a:gd name="connsiteY2" fmla="*/ 1502 h 11803"/>
              <a:gd name="connsiteX3" fmla="*/ 6786 w 10192"/>
              <a:gd name="connsiteY3" fmla="*/ 11653 h 11803"/>
              <a:gd name="connsiteX4" fmla="*/ 0 w 10192"/>
              <a:gd name="connsiteY4" fmla="*/ 11803 h 11803"/>
              <a:gd name="connsiteX0" fmla="*/ 0 w 10575"/>
              <a:gd name="connsiteY0" fmla="*/ 12254 h 12254"/>
              <a:gd name="connsiteX1" fmla="*/ 3598 w 10575"/>
              <a:gd name="connsiteY1" fmla="*/ 451 h 12254"/>
              <a:gd name="connsiteX2" fmla="*/ 10575 w 10575"/>
              <a:gd name="connsiteY2" fmla="*/ 0 h 12254"/>
              <a:gd name="connsiteX3" fmla="*/ 6786 w 10575"/>
              <a:gd name="connsiteY3" fmla="*/ 12104 h 12254"/>
              <a:gd name="connsiteX4" fmla="*/ 0 w 10575"/>
              <a:gd name="connsiteY4" fmla="*/ 12254 h 12254"/>
              <a:gd name="connsiteX0" fmla="*/ 0 w 10767"/>
              <a:gd name="connsiteY0" fmla="*/ 12104 h 12104"/>
              <a:gd name="connsiteX1" fmla="*/ 3598 w 10767"/>
              <a:gd name="connsiteY1" fmla="*/ 301 h 12104"/>
              <a:gd name="connsiteX2" fmla="*/ 10767 w 10767"/>
              <a:gd name="connsiteY2" fmla="*/ 0 h 12104"/>
              <a:gd name="connsiteX3" fmla="*/ 6786 w 10767"/>
              <a:gd name="connsiteY3" fmla="*/ 11954 h 12104"/>
              <a:gd name="connsiteX4" fmla="*/ 0 w 10767"/>
              <a:gd name="connsiteY4" fmla="*/ 12104 h 12104"/>
              <a:gd name="connsiteX0" fmla="*/ 0 w 10511"/>
              <a:gd name="connsiteY0" fmla="*/ 11803 h 11803"/>
              <a:gd name="connsiteX1" fmla="*/ 3598 w 10511"/>
              <a:gd name="connsiteY1" fmla="*/ 0 h 11803"/>
              <a:gd name="connsiteX2" fmla="*/ 10511 w 10511"/>
              <a:gd name="connsiteY2" fmla="*/ 150 h 11803"/>
              <a:gd name="connsiteX3" fmla="*/ 6786 w 10511"/>
              <a:gd name="connsiteY3" fmla="*/ 11653 h 11803"/>
              <a:gd name="connsiteX4" fmla="*/ 0 w 10511"/>
              <a:gd name="connsiteY4" fmla="*/ 11803 h 11803"/>
              <a:gd name="connsiteX0" fmla="*/ 0 w 7827"/>
              <a:gd name="connsiteY0" fmla="*/ 2937 h 11653"/>
              <a:gd name="connsiteX1" fmla="*/ 914 w 7827"/>
              <a:gd name="connsiteY1" fmla="*/ 0 h 11653"/>
              <a:gd name="connsiteX2" fmla="*/ 7827 w 7827"/>
              <a:gd name="connsiteY2" fmla="*/ 150 h 11653"/>
              <a:gd name="connsiteX3" fmla="*/ 4102 w 7827"/>
              <a:gd name="connsiteY3" fmla="*/ 11653 h 11653"/>
              <a:gd name="connsiteX4" fmla="*/ 0 w 7827"/>
              <a:gd name="connsiteY4" fmla="*/ 2937 h 11653"/>
              <a:gd name="connsiteX0" fmla="*/ 0 w 10000"/>
              <a:gd name="connsiteY0" fmla="*/ 2520 h 10387"/>
              <a:gd name="connsiteX1" fmla="*/ 1168 w 10000"/>
              <a:gd name="connsiteY1" fmla="*/ 0 h 10387"/>
              <a:gd name="connsiteX2" fmla="*/ 10000 w 10000"/>
              <a:gd name="connsiteY2" fmla="*/ 129 h 10387"/>
              <a:gd name="connsiteX3" fmla="*/ 5159 w 10000"/>
              <a:gd name="connsiteY3" fmla="*/ 10387 h 10387"/>
              <a:gd name="connsiteX4" fmla="*/ 0 w 10000"/>
              <a:gd name="connsiteY4" fmla="*/ 2520 h 10387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253 w 9191"/>
              <a:gd name="connsiteY0" fmla="*/ 3938 h 13095"/>
              <a:gd name="connsiteX1" fmla="*/ 359 w 9191"/>
              <a:gd name="connsiteY1" fmla="*/ 0 h 13095"/>
              <a:gd name="connsiteX2" fmla="*/ 9191 w 9191"/>
              <a:gd name="connsiteY2" fmla="*/ 129 h 13095"/>
              <a:gd name="connsiteX3" fmla="*/ 6391 w 9191"/>
              <a:gd name="connsiteY3" fmla="*/ 13095 h 13095"/>
              <a:gd name="connsiteX4" fmla="*/ 253 w 9191"/>
              <a:gd name="connsiteY4" fmla="*/ 3938 h 13095"/>
              <a:gd name="connsiteX0" fmla="*/ 522 w 10247"/>
              <a:gd name="connsiteY0" fmla="*/ 3007 h 10000"/>
              <a:gd name="connsiteX1" fmla="*/ 638 w 10247"/>
              <a:gd name="connsiteY1" fmla="*/ 0 h 10000"/>
              <a:gd name="connsiteX2" fmla="*/ 10247 w 10247"/>
              <a:gd name="connsiteY2" fmla="*/ 99 h 10000"/>
              <a:gd name="connsiteX3" fmla="*/ 7201 w 10247"/>
              <a:gd name="connsiteY3" fmla="*/ 10000 h 10000"/>
              <a:gd name="connsiteX4" fmla="*/ 522 w 10247"/>
              <a:gd name="connsiteY4" fmla="*/ 3007 h 10000"/>
              <a:gd name="connsiteX0" fmla="*/ 177 w 10435"/>
              <a:gd name="connsiteY0" fmla="*/ 2810 h 10000"/>
              <a:gd name="connsiteX1" fmla="*/ 826 w 10435"/>
              <a:gd name="connsiteY1" fmla="*/ 0 h 10000"/>
              <a:gd name="connsiteX2" fmla="*/ 10435 w 10435"/>
              <a:gd name="connsiteY2" fmla="*/ 99 h 10000"/>
              <a:gd name="connsiteX3" fmla="*/ 7389 w 10435"/>
              <a:gd name="connsiteY3" fmla="*/ 10000 h 10000"/>
              <a:gd name="connsiteX4" fmla="*/ 177 w 10435"/>
              <a:gd name="connsiteY4" fmla="*/ 2810 h 10000"/>
              <a:gd name="connsiteX0" fmla="*/ 227 w 10485"/>
              <a:gd name="connsiteY0" fmla="*/ 2711 h 9901"/>
              <a:gd name="connsiteX1" fmla="*/ 787 w 10485"/>
              <a:gd name="connsiteY1" fmla="*/ 98 h 9901"/>
              <a:gd name="connsiteX2" fmla="*/ 10485 w 10485"/>
              <a:gd name="connsiteY2" fmla="*/ 0 h 9901"/>
              <a:gd name="connsiteX3" fmla="*/ 7439 w 10485"/>
              <a:gd name="connsiteY3" fmla="*/ 9901 h 9901"/>
              <a:gd name="connsiteX4" fmla="*/ 227 w 10485"/>
              <a:gd name="connsiteY4" fmla="*/ 2711 h 9901"/>
              <a:gd name="connsiteX0" fmla="*/ 94 w 9878"/>
              <a:gd name="connsiteY0" fmla="*/ 2738 h 10000"/>
              <a:gd name="connsiteX1" fmla="*/ 629 w 9878"/>
              <a:gd name="connsiteY1" fmla="*/ 99 h 10000"/>
              <a:gd name="connsiteX2" fmla="*/ 9878 w 9878"/>
              <a:gd name="connsiteY2" fmla="*/ 0 h 10000"/>
              <a:gd name="connsiteX3" fmla="*/ 6973 w 9878"/>
              <a:gd name="connsiteY3" fmla="*/ 10000 h 10000"/>
              <a:gd name="connsiteX4" fmla="*/ 94 w 9878"/>
              <a:gd name="connsiteY4" fmla="*/ 2738 h 10000"/>
              <a:gd name="connsiteX0" fmla="*/ 0 w 9905"/>
              <a:gd name="connsiteY0" fmla="*/ 2738 h 10000"/>
              <a:gd name="connsiteX1" fmla="*/ 542 w 9905"/>
              <a:gd name="connsiteY1" fmla="*/ 99 h 10000"/>
              <a:gd name="connsiteX2" fmla="*/ 9905 w 9905"/>
              <a:gd name="connsiteY2" fmla="*/ 0 h 10000"/>
              <a:gd name="connsiteX3" fmla="*/ 6964 w 9905"/>
              <a:gd name="connsiteY3" fmla="*/ 10000 h 10000"/>
              <a:gd name="connsiteX4" fmla="*/ 0 w 9905"/>
              <a:gd name="connsiteY4" fmla="*/ 273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5" h="10000">
                <a:moveTo>
                  <a:pt x="0" y="2738"/>
                </a:moveTo>
                <a:cubicBezTo>
                  <a:pt x="496" y="35"/>
                  <a:pt x="-41" y="2703"/>
                  <a:pt x="542" y="99"/>
                </a:cubicBezTo>
                <a:lnTo>
                  <a:pt x="9905" y="0"/>
                </a:lnTo>
                <a:cubicBezTo>
                  <a:pt x="8895" y="3631"/>
                  <a:pt x="7972" y="7064"/>
                  <a:pt x="6964" y="10000"/>
                </a:cubicBezTo>
                <a:lnTo>
                  <a:pt x="0" y="2738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Data 134">
            <a:extLst>
              <a:ext uri="{FF2B5EF4-FFF2-40B4-BE49-F238E27FC236}">
                <a16:creationId xmlns:a16="http://schemas.microsoft.com/office/drawing/2014/main" id="{98CE2F50-178A-22DA-4D73-2D81769173B1}"/>
              </a:ext>
            </a:extLst>
          </p:cNvPr>
          <p:cNvSpPr/>
          <p:nvPr/>
        </p:nvSpPr>
        <p:spPr>
          <a:xfrm flipH="1" flipV="1">
            <a:off x="1742687" y="685664"/>
            <a:ext cx="1616627" cy="179541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8722"/>
              <a:gd name="connsiteY0" fmla="*/ 20669 h 20669"/>
              <a:gd name="connsiteX1" fmla="*/ 1553 w 8722"/>
              <a:gd name="connsiteY1" fmla="*/ 301 h 20669"/>
              <a:gd name="connsiteX2" fmla="*/ 8722 w 8722"/>
              <a:gd name="connsiteY2" fmla="*/ 0 h 20669"/>
              <a:gd name="connsiteX3" fmla="*/ 5316 w 8722"/>
              <a:gd name="connsiteY3" fmla="*/ 10151 h 20669"/>
              <a:gd name="connsiteX4" fmla="*/ 0 w 8722"/>
              <a:gd name="connsiteY4" fmla="*/ 20669 h 20669"/>
              <a:gd name="connsiteX0" fmla="*/ 0 w 10000"/>
              <a:gd name="connsiteY0" fmla="*/ 10000 h 10000"/>
              <a:gd name="connsiteX1" fmla="*/ 1781 w 10000"/>
              <a:gd name="connsiteY1" fmla="*/ 146 h 10000"/>
              <a:gd name="connsiteX2" fmla="*/ 10000 w 10000"/>
              <a:gd name="connsiteY2" fmla="*/ 0 h 10000"/>
              <a:gd name="connsiteX3" fmla="*/ 6095 w 10000"/>
              <a:gd name="connsiteY3" fmla="*/ 491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781 w 10000"/>
              <a:gd name="connsiteY1" fmla="*/ 146 h 10000"/>
              <a:gd name="connsiteX2" fmla="*/ 10000 w 10000"/>
              <a:gd name="connsiteY2" fmla="*/ 0 h 10000"/>
              <a:gd name="connsiteX3" fmla="*/ 6095 w 10000"/>
              <a:gd name="connsiteY3" fmla="*/ 491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28 w 10000"/>
              <a:gd name="connsiteY1" fmla="*/ 1 h 10000"/>
              <a:gd name="connsiteX2" fmla="*/ 10000 w 10000"/>
              <a:gd name="connsiteY2" fmla="*/ 0 h 10000"/>
              <a:gd name="connsiteX3" fmla="*/ 6095 w 10000"/>
              <a:gd name="connsiteY3" fmla="*/ 491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928 w 10000"/>
              <a:gd name="connsiteY1" fmla="*/ 1 h 10000"/>
              <a:gd name="connsiteX2" fmla="*/ 10000 w 10000"/>
              <a:gd name="connsiteY2" fmla="*/ 0 h 10000"/>
              <a:gd name="connsiteX3" fmla="*/ 6095 w 10000"/>
              <a:gd name="connsiteY3" fmla="*/ 4911 h 10000"/>
              <a:gd name="connsiteX4" fmla="*/ 0 w 10000"/>
              <a:gd name="connsiteY4" fmla="*/ 10000 h 10000"/>
              <a:gd name="connsiteX0" fmla="*/ 0 w 9340"/>
              <a:gd name="connsiteY0" fmla="*/ 9491 h 9491"/>
              <a:gd name="connsiteX1" fmla="*/ 1268 w 9340"/>
              <a:gd name="connsiteY1" fmla="*/ 1 h 9491"/>
              <a:gd name="connsiteX2" fmla="*/ 9340 w 9340"/>
              <a:gd name="connsiteY2" fmla="*/ 0 h 9491"/>
              <a:gd name="connsiteX3" fmla="*/ 5435 w 9340"/>
              <a:gd name="connsiteY3" fmla="*/ 4911 h 9491"/>
              <a:gd name="connsiteX4" fmla="*/ 0 w 9340"/>
              <a:gd name="connsiteY4" fmla="*/ 9491 h 9491"/>
              <a:gd name="connsiteX0" fmla="*/ 0 w 10000"/>
              <a:gd name="connsiteY0" fmla="*/ 10000 h 10000"/>
              <a:gd name="connsiteX1" fmla="*/ 1358 w 10000"/>
              <a:gd name="connsiteY1" fmla="*/ 1 h 10000"/>
              <a:gd name="connsiteX2" fmla="*/ 10000 w 10000"/>
              <a:gd name="connsiteY2" fmla="*/ 0 h 10000"/>
              <a:gd name="connsiteX3" fmla="*/ 5819 w 10000"/>
              <a:gd name="connsiteY3" fmla="*/ 5174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358 w 10000"/>
              <a:gd name="connsiteY1" fmla="*/ 1 h 10000"/>
              <a:gd name="connsiteX2" fmla="*/ 10000 w 10000"/>
              <a:gd name="connsiteY2" fmla="*/ 0 h 10000"/>
              <a:gd name="connsiteX3" fmla="*/ 8094 w 10000"/>
              <a:gd name="connsiteY3" fmla="*/ 2340 h 10000"/>
              <a:gd name="connsiteX4" fmla="*/ 0 w 10000"/>
              <a:gd name="connsiteY4" fmla="*/ 10000 h 10000"/>
              <a:gd name="connsiteX0" fmla="*/ 0 w 8980"/>
              <a:gd name="connsiteY0" fmla="*/ 10153 h 10153"/>
              <a:gd name="connsiteX1" fmla="*/ 1358 w 8980"/>
              <a:gd name="connsiteY1" fmla="*/ 154 h 10153"/>
              <a:gd name="connsiteX2" fmla="*/ 8980 w 8980"/>
              <a:gd name="connsiteY2" fmla="*/ 0 h 10153"/>
              <a:gd name="connsiteX3" fmla="*/ 8094 w 8980"/>
              <a:gd name="connsiteY3" fmla="*/ 2493 h 10153"/>
              <a:gd name="connsiteX4" fmla="*/ 0 w 8980"/>
              <a:gd name="connsiteY4" fmla="*/ 10153 h 10153"/>
              <a:gd name="connsiteX0" fmla="*/ 0 w 10000"/>
              <a:gd name="connsiteY0" fmla="*/ 10000 h 10000"/>
              <a:gd name="connsiteX1" fmla="*/ 1512 w 10000"/>
              <a:gd name="connsiteY1" fmla="*/ 152 h 10000"/>
              <a:gd name="connsiteX2" fmla="*/ 10000 w 10000"/>
              <a:gd name="connsiteY2" fmla="*/ 0 h 10000"/>
              <a:gd name="connsiteX3" fmla="*/ 9013 w 10000"/>
              <a:gd name="connsiteY3" fmla="*/ 2455 h 10000"/>
              <a:gd name="connsiteX4" fmla="*/ 0 w 10000"/>
              <a:gd name="connsiteY4" fmla="*/ 10000 h 10000"/>
              <a:gd name="connsiteX0" fmla="*/ 0 w 10349"/>
              <a:gd name="connsiteY0" fmla="*/ 9925 h 9925"/>
              <a:gd name="connsiteX1" fmla="*/ 1512 w 10349"/>
              <a:gd name="connsiteY1" fmla="*/ 77 h 9925"/>
              <a:gd name="connsiteX2" fmla="*/ 10349 w 10349"/>
              <a:gd name="connsiteY2" fmla="*/ 0 h 9925"/>
              <a:gd name="connsiteX3" fmla="*/ 9013 w 10349"/>
              <a:gd name="connsiteY3" fmla="*/ 2380 h 9925"/>
              <a:gd name="connsiteX4" fmla="*/ 0 w 10349"/>
              <a:gd name="connsiteY4" fmla="*/ 9925 h 9925"/>
              <a:gd name="connsiteX0" fmla="*/ 0 w 10000"/>
              <a:gd name="connsiteY0" fmla="*/ 10000 h 10000"/>
              <a:gd name="connsiteX1" fmla="*/ 1461 w 10000"/>
              <a:gd name="connsiteY1" fmla="*/ 78 h 10000"/>
              <a:gd name="connsiteX2" fmla="*/ 10000 w 10000"/>
              <a:gd name="connsiteY2" fmla="*/ 0 h 10000"/>
              <a:gd name="connsiteX3" fmla="*/ 8456 w 10000"/>
              <a:gd name="connsiteY3" fmla="*/ 2778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461 w 10000"/>
              <a:gd name="connsiteY1" fmla="*/ 78 h 10000"/>
              <a:gd name="connsiteX2" fmla="*/ 10000 w 10000"/>
              <a:gd name="connsiteY2" fmla="*/ 0 h 10000"/>
              <a:gd name="connsiteX3" fmla="*/ 8456 w 10000"/>
              <a:gd name="connsiteY3" fmla="*/ 2778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1461 w 10000"/>
              <a:gd name="connsiteY1" fmla="*/ 78 h 10000"/>
              <a:gd name="connsiteX2" fmla="*/ 10000 w 10000"/>
              <a:gd name="connsiteY2" fmla="*/ 0 h 10000"/>
              <a:gd name="connsiteX3" fmla="*/ 8456 w 10000"/>
              <a:gd name="connsiteY3" fmla="*/ 277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405" y="7250"/>
                  <a:pt x="1058" y="2447"/>
                  <a:pt x="1461" y="78"/>
                </a:cubicBezTo>
                <a:lnTo>
                  <a:pt x="10000" y="0"/>
                </a:lnTo>
                <a:cubicBezTo>
                  <a:pt x="8754" y="2244"/>
                  <a:pt x="9703" y="307"/>
                  <a:pt x="8456" y="2778"/>
                </a:cubicBezTo>
                <a:lnTo>
                  <a:pt x="0" y="10000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87053BF-C2C0-213A-8CF7-8C0F8EEC6EFE}"/>
              </a:ext>
            </a:extLst>
          </p:cNvPr>
          <p:cNvSpPr/>
          <p:nvPr/>
        </p:nvSpPr>
        <p:spPr>
          <a:xfrm rot="5400000">
            <a:off x="2608767" y="1504768"/>
            <a:ext cx="266700" cy="21209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EC7072E-B984-75B6-8EE9-86A873E0EB57}"/>
              </a:ext>
            </a:extLst>
          </p:cNvPr>
          <p:cNvSpPr/>
          <p:nvPr/>
        </p:nvSpPr>
        <p:spPr>
          <a:xfrm>
            <a:off x="3523867" y="265764"/>
            <a:ext cx="266700" cy="21209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27A84457-1AD5-8B82-F31F-EB7C76E62E08}"/>
              </a:ext>
            </a:extLst>
          </p:cNvPr>
          <p:cNvSpPr/>
          <p:nvPr/>
        </p:nvSpPr>
        <p:spPr>
          <a:xfrm rot="16200000" flipH="1">
            <a:off x="277605" y="277424"/>
            <a:ext cx="1419013" cy="1260886"/>
          </a:xfrm>
          <a:prstGeom prst="triangl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Data 134">
            <a:extLst>
              <a:ext uri="{FF2B5EF4-FFF2-40B4-BE49-F238E27FC236}">
                <a16:creationId xmlns:a16="http://schemas.microsoft.com/office/drawing/2014/main" id="{A06D693B-934A-F420-B6B1-2FA262EC0D7C}"/>
              </a:ext>
            </a:extLst>
          </p:cNvPr>
          <p:cNvSpPr/>
          <p:nvPr/>
        </p:nvSpPr>
        <p:spPr>
          <a:xfrm rot="16200000">
            <a:off x="1676580" y="406322"/>
            <a:ext cx="1603140" cy="137224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8000 w 10000"/>
              <a:gd name="connsiteY3" fmla="*/ 10301 h 10301"/>
              <a:gd name="connsiteX4" fmla="*/ 0 w 10000"/>
              <a:gd name="connsiteY4" fmla="*/ 10301 h 10301"/>
              <a:gd name="connsiteX0" fmla="*/ 0 w 10000"/>
              <a:gd name="connsiteY0" fmla="*/ 10301 h 10301"/>
              <a:gd name="connsiteX1" fmla="*/ 2703 w 10000"/>
              <a:gd name="connsiteY1" fmla="*/ 0 h 10301"/>
              <a:gd name="connsiteX2" fmla="*/ 10000 w 10000"/>
              <a:gd name="connsiteY2" fmla="*/ 301 h 10301"/>
              <a:gd name="connsiteX3" fmla="*/ 6786 w 10000"/>
              <a:gd name="connsiteY3" fmla="*/ 10151 h 10301"/>
              <a:gd name="connsiteX4" fmla="*/ 0 w 10000"/>
              <a:gd name="connsiteY4" fmla="*/ 10301 h 10301"/>
              <a:gd name="connsiteX0" fmla="*/ 0 w 10000"/>
              <a:gd name="connsiteY0" fmla="*/ 10000 h 10000"/>
              <a:gd name="connsiteX1" fmla="*/ 3023 w 10000"/>
              <a:gd name="connsiteY1" fmla="*/ 0 h 10000"/>
              <a:gd name="connsiteX2" fmla="*/ 10000 w 10000"/>
              <a:gd name="connsiteY2" fmla="*/ 0 h 10000"/>
              <a:gd name="connsiteX3" fmla="*/ 6786 w 10000"/>
              <a:gd name="connsiteY3" fmla="*/ 9850 h 10000"/>
              <a:gd name="connsiteX4" fmla="*/ 0 w 10000"/>
              <a:gd name="connsiteY4" fmla="*/ 10000 h 10000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0301 h 10301"/>
              <a:gd name="connsiteX1" fmla="*/ 3023 w 10192"/>
              <a:gd name="connsiteY1" fmla="*/ 301 h 10301"/>
              <a:gd name="connsiteX2" fmla="*/ 10192 w 10192"/>
              <a:gd name="connsiteY2" fmla="*/ 0 h 10301"/>
              <a:gd name="connsiteX3" fmla="*/ 6786 w 10192"/>
              <a:gd name="connsiteY3" fmla="*/ 10151 h 10301"/>
              <a:gd name="connsiteX4" fmla="*/ 0 w 10192"/>
              <a:gd name="connsiteY4" fmla="*/ 10301 h 10301"/>
              <a:gd name="connsiteX0" fmla="*/ 0 w 10192"/>
              <a:gd name="connsiteY0" fmla="*/ 11803 h 11803"/>
              <a:gd name="connsiteX1" fmla="*/ 3598 w 10192"/>
              <a:gd name="connsiteY1" fmla="*/ 0 h 11803"/>
              <a:gd name="connsiteX2" fmla="*/ 10192 w 10192"/>
              <a:gd name="connsiteY2" fmla="*/ 1502 h 11803"/>
              <a:gd name="connsiteX3" fmla="*/ 6786 w 10192"/>
              <a:gd name="connsiteY3" fmla="*/ 11653 h 11803"/>
              <a:gd name="connsiteX4" fmla="*/ 0 w 10192"/>
              <a:gd name="connsiteY4" fmla="*/ 11803 h 11803"/>
              <a:gd name="connsiteX0" fmla="*/ 0 w 10575"/>
              <a:gd name="connsiteY0" fmla="*/ 12254 h 12254"/>
              <a:gd name="connsiteX1" fmla="*/ 3598 w 10575"/>
              <a:gd name="connsiteY1" fmla="*/ 451 h 12254"/>
              <a:gd name="connsiteX2" fmla="*/ 10575 w 10575"/>
              <a:gd name="connsiteY2" fmla="*/ 0 h 12254"/>
              <a:gd name="connsiteX3" fmla="*/ 6786 w 10575"/>
              <a:gd name="connsiteY3" fmla="*/ 12104 h 12254"/>
              <a:gd name="connsiteX4" fmla="*/ 0 w 10575"/>
              <a:gd name="connsiteY4" fmla="*/ 12254 h 12254"/>
              <a:gd name="connsiteX0" fmla="*/ 0 w 10767"/>
              <a:gd name="connsiteY0" fmla="*/ 12104 h 12104"/>
              <a:gd name="connsiteX1" fmla="*/ 3598 w 10767"/>
              <a:gd name="connsiteY1" fmla="*/ 301 h 12104"/>
              <a:gd name="connsiteX2" fmla="*/ 10767 w 10767"/>
              <a:gd name="connsiteY2" fmla="*/ 0 h 12104"/>
              <a:gd name="connsiteX3" fmla="*/ 6786 w 10767"/>
              <a:gd name="connsiteY3" fmla="*/ 11954 h 12104"/>
              <a:gd name="connsiteX4" fmla="*/ 0 w 10767"/>
              <a:gd name="connsiteY4" fmla="*/ 12104 h 12104"/>
              <a:gd name="connsiteX0" fmla="*/ 0 w 10511"/>
              <a:gd name="connsiteY0" fmla="*/ 11803 h 11803"/>
              <a:gd name="connsiteX1" fmla="*/ 3598 w 10511"/>
              <a:gd name="connsiteY1" fmla="*/ 0 h 11803"/>
              <a:gd name="connsiteX2" fmla="*/ 10511 w 10511"/>
              <a:gd name="connsiteY2" fmla="*/ 150 h 11803"/>
              <a:gd name="connsiteX3" fmla="*/ 6786 w 10511"/>
              <a:gd name="connsiteY3" fmla="*/ 11653 h 11803"/>
              <a:gd name="connsiteX4" fmla="*/ 0 w 10511"/>
              <a:gd name="connsiteY4" fmla="*/ 11803 h 11803"/>
              <a:gd name="connsiteX0" fmla="*/ 0 w 7827"/>
              <a:gd name="connsiteY0" fmla="*/ 2937 h 11653"/>
              <a:gd name="connsiteX1" fmla="*/ 914 w 7827"/>
              <a:gd name="connsiteY1" fmla="*/ 0 h 11653"/>
              <a:gd name="connsiteX2" fmla="*/ 7827 w 7827"/>
              <a:gd name="connsiteY2" fmla="*/ 150 h 11653"/>
              <a:gd name="connsiteX3" fmla="*/ 4102 w 7827"/>
              <a:gd name="connsiteY3" fmla="*/ 11653 h 11653"/>
              <a:gd name="connsiteX4" fmla="*/ 0 w 7827"/>
              <a:gd name="connsiteY4" fmla="*/ 2937 h 11653"/>
              <a:gd name="connsiteX0" fmla="*/ 0 w 10000"/>
              <a:gd name="connsiteY0" fmla="*/ 2520 h 10387"/>
              <a:gd name="connsiteX1" fmla="*/ 1168 w 10000"/>
              <a:gd name="connsiteY1" fmla="*/ 0 h 10387"/>
              <a:gd name="connsiteX2" fmla="*/ 10000 w 10000"/>
              <a:gd name="connsiteY2" fmla="*/ 129 h 10387"/>
              <a:gd name="connsiteX3" fmla="*/ 5159 w 10000"/>
              <a:gd name="connsiteY3" fmla="*/ 10387 h 10387"/>
              <a:gd name="connsiteX4" fmla="*/ 0 w 10000"/>
              <a:gd name="connsiteY4" fmla="*/ 2520 h 10387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0 w 10000"/>
              <a:gd name="connsiteY0" fmla="*/ 2520 h 13095"/>
              <a:gd name="connsiteX1" fmla="*/ 1168 w 10000"/>
              <a:gd name="connsiteY1" fmla="*/ 0 h 13095"/>
              <a:gd name="connsiteX2" fmla="*/ 10000 w 10000"/>
              <a:gd name="connsiteY2" fmla="*/ 129 h 13095"/>
              <a:gd name="connsiteX3" fmla="*/ 7200 w 10000"/>
              <a:gd name="connsiteY3" fmla="*/ 13095 h 13095"/>
              <a:gd name="connsiteX4" fmla="*/ 0 w 10000"/>
              <a:gd name="connsiteY4" fmla="*/ 2520 h 13095"/>
              <a:gd name="connsiteX0" fmla="*/ 253 w 9191"/>
              <a:gd name="connsiteY0" fmla="*/ 3938 h 13095"/>
              <a:gd name="connsiteX1" fmla="*/ 359 w 9191"/>
              <a:gd name="connsiteY1" fmla="*/ 0 h 13095"/>
              <a:gd name="connsiteX2" fmla="*/ 9191 w 9191"/>
              <a:gd name="connsiteY2" fmla="*/ 129 h 13095"/>
              <a:gd name="connsiteX3" fmla="*/ 6391 w 9191"/>
              <a:gd name="connsiteY3" fmla="*/ 13095 h 13095"/>
              <a:gd name="connsiteX4" fmla="*/ 253 w 9191"/>
              <a:gd name="connsiteY4" fmla="*/ 3938 h 13095"/>
              <a:gd name="connsiteX0" fmla="*/ 522 w 10247"/>
              <a:gd name="connsiteY0" fmla="*/ 3007 h 10000"/>
              <a:gd name="connsiteX1" fmla="*/ 638 w 10247"/>
              <a:gd name="connsiteY1" fmla="*/ 0 h 10000"/>
              <a:gd name="connsiteX2" fmla="*/ 10247 w 10247"/>
              <a:gd name="connsiteY2" fmla="*/ 99 h 10000"/>
              <a:gd name="connsiteX3" fmla="*/ 7201 w 10247"/>
              <a:gd name="connsiteY3" fmla="*/ 10000 h 10000"/>
              <a:gd name="connsiteX4" fmla="*/ 522 w 10247"/>
              <a:gd name="connsiteY4" fmla="*/ 3007 h 10000"/>
              <a:gd name="connsiteX0" fmla="*/ 177 w 10435"/>
              <a:gd name="connsiteY0" fmla="*/ 2810 h 10000"/>
              <a:gd name="connsiteX1" fmla="*/ 826 w 10435"/>
              <a:gd name="connsiteY1" fmla="*/ 0 h 10000"/>
              <a:gd name="connsiteX2" fmla="*/ 10435 w 10435"/>
              <a:gd name="connsiteY2" fmla="*/ 99 h 10000"/>
              <a:gd name="connsiteX3" fmla="*/ 7389 w 10435"/>
              <a:gd name="connsiteY3" fmla="*/ 10000 h 10000"/>
              <a:gd name="connsiteX4" fmla="*/ 177 w 10435"/>
              <a:gd name="connsiteY4" fmla="*/ 2810 h 10000"/>
              <a:gd name="connsiteX0" fmla="*/ 227 w 10485"/>
              <a:gd name="connsiteY0" fmla="*/ 2711 h 9901"/>
              <a:gd name="connsiteX1" fmla="*/ 787 w 10485"/>
              <a:gd name="connsiteY1" fmla="*/ 98 h 9901"/>
              <a:gd name="connsiteX2" fmla="*/ 10485 w 10485"/>
              <a:gd name="connsiteY2" fmla="*/ 0 h 9901"/>
              <a:gd name="connsiteX3" fmla="*/ 7439 w 10485"/>
              <a:gd name="connsiteY3" fmla="*/ 9901 h 9901"/>
              <a:gd name="connsiteX4" fmla="*/ 227 w 10485"/>
              <a:gd name="connsiteY4" fmla="*/ 2711 h 9901"/>
              <a:gd name="connsiteX0" fmla="*/ 94 w 9878"/>
              <a:gd name="connsiteY0" fmla="*/ 2738 h 10000"/>
              <a:gd name="connsiteX1" fmla="*/ 629 w 9878"/>
              <a:gd name="connsiteY1" fmla="*/ 99 h 10000"/>
              <a:gd name="connsiteX2" fmla="*/ 9878 w 9878"/>
              <a:gd name="connsiteY2" fmla="*/ 0 h 10000"/>
              <a:gd name="connsiteX3" fmla="*/ 6973 w 9878"/>
              <a:gd name="connsiteY3" fmla="*/ 10000 h 10000"/>
              <a:gd name="connsiteX4" fmla="*/ 94 w 9878"/>
              <a:gd name="connsiteY4" fmla="*/ 2738 h 10000"/>
              <a:gd name="connsiteX0" fmla="*/ 0 w 9905"/>
              <a:gd name="connsiteY0" fmla="*/ 2738 h 10000"/>
              <a:gd name="connsiteX1" fmla="*/ 542 w 9905"/>
              <a:gd name="connsiteY1" fmla="*/ 99 h 10000"/>
              <a:gd name="connsiteX2" fmla="*/ 9905 w 9905"/>
              <a:gd name="connsiteY2" fmla="*/ 0 h 10000"/>
              <a:gd name="connsiteX3" fmla="*/ 6964 w 9905"/>
              <a:gd name="connsiteY3" fmla="*/ 10000 h 10000"/>
              <a:gd name="connsiteX4" fmla="*/ 0 w 9905"/>
              <a:gd name="connsiteY4" fmla="*/ 2738 h 10000"/>
              <a:gd name="connsiteX0" fmla="*/ 0 w 10000"/>
              <a:gd name="connsiteY0" fmla="*/ 2738 h 10000"/>
              <a:gd name="connsiteX1" fmla="*/ 547 w 10000"/>
              <a:gd name="connsiteY1" fmla="*/ 99 h 10000"/>
              <a:gd name="connsiteX2" fmla="*/ 10000 w 10000"/>
              <a:gd name="connsiteY2" fmla="*/ 0 h 10000"/>
              <a:gd name="connsiteX3" fmla="*/ 6944 w 10000"/>
              <a:gd name="connsiteY3" fmla="*/ 10000 h 10000"/>
              <a:gd name="connsiteX4" fmla="*/ 0 w 10000"/>
              <a:gd name="connsiteY4" fmla="*/ 2738 h 10000"/>
              <a:gd name="connsiteX0" fmla="*/ 0 w 10000"/>
              <a:gd name="connsiteY0" fmla="*/ 2738 h 10000"/>
              <a:gd name="connsiteX1" fmla="*/ 547 w 10000"/>
              <a:gd name="connsiteY1" fmla="*/ 99 h 10000"/>
              <a:gd name="connsiteX2" fmla="*/ 10000 w 10000"/>
              <a:gd name="connsiteY2" fmla="*/ 0 h 10000"/>
              <a:gd name="connsiteX3" fmla="*/ 6944 w 10000"/>
              <a:gd name="connsiteY3" fmla="*/ 10000 h 10000"/>
              <a:gd name="connsiteX4" fmla="*/ 0 w 10000"/>
              <a:gd name="connsiteY4" fmla="*/ 2738 h 10000"/>
              <a:gd name="connsiteX0" fmla="*/ 0 w 10087"/>
              <a:gd name="connsiteY0" fmla="*/ 2639 h 10000"/>
              <a:gd name="connsiteX1" fmla="*/ 634 w 10087"/>
              <a:gd name="connsiteY1" fmla="*/ 99 h 10000"/>
              <a:gd name="connsiteX2" fmla="*/ 10087 w 10087"/>
              <a:gd name="connsiteY2" fmla="*/ 0 h 10000"/>
              <a:gd name="connsiteX3" fmla="*/ 7031 w 10087"/>
              <a:gd name="connsiteY3" fmla="*/ 10000 h 10000"/>
              <a:gd name="connsiteX4" fmla="*/ 0 w 10087"/>
              <a:gd name="connsiteY4" fmla="*/ 2639 h 10000"/>
              <a:gd name="connsiteX0" fmla="*/ 0 w 10000"/>
              <a:gd name="connsiteY0" fmla="*/ 2540 h 10000"/>
              <a:gd name="connsiteX1" fmla="*/ 547 w 10000"/>
              <a:gd name="connsiteY1" fmla="*/ 99 h 10000"/>
              <a:gd name="connsiteX2" fmla="*/ 10000 w 10000"/>
              <a:gd name="connsiteY2" fmla="*/ 0 h 10000"/>
              <a:gd name="connsiteX3" fmla="*/ 6944 w 10000"/>
              <a:gd name="connsiteY3" fmla="*/ 10000 h 10000"/>
              <a:gd name="connsiteX4" fmla="*/ 0 w 10000"/>
              <a:gd name="connsiteY4" fmla="*/ 2540 h 10000"/>
              <a:gd name="connsiteX0" fmla="*/ 0 w 10173"/>
              <a:gd name="connsiteY0" fmla="*/ 2242 h 10000"/>
              <a:gd name="connsiteX1" fmla="*/ 720 w 10173"/>
              <a:gd name="connsiteY1" fmla="*/ 99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633 w 10173"/>
              <a:gd name="connsiteY1" fmla="*/ 298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806 w 10173"/>
              <a:gd name="connsiteY1" fmla="*/ 497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806 w 10173"/>
              <a:gd name="connsiteY1" fmla="*/ 497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  <a:gd name="connsiteX0" fmla="*/ 0 w 10173"/>
              <a:gd name="connsiteY0" fmla="*/ 2242 h 10000"/>
              <a:gd name="connsiteX1" fmla="*/ 806 w 10173"/>
              <a:gd name="connsiteY1" fmla="*/ 497 h 10000"/>
              <a:gd name="connsiteX2" fmla="*/ 10173 w 10173"/>
              <a:gd name="connsiteY2" fmla="*/ 0 h 10000"/>
              <a:gd name="connsiteX3" fmla="*/ 7117 w 10173"/>
              <a:gd name="connsiteY3" fmla="*/ 10000 h 10000"/>
              <a:gd name="connsiteX4" fmla="*/ 0 w 10173"/>
              <a:gd name="connsiteY4" fmla="*/ 224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3" h="10000">
                <a:moveTo>
                  <a:pt x="0" y="2242"/>
                </a:moveTo>
                <a:cubicBezTo>
                  <a:pt x="674" y="633"/>
                  <a:pt x="-41" y="2207"/>
                  <a:pt x="806" y="497"/>
                </a:cubicBezTo>
                <a:lnTo>
                  <a:pt x="10173" y="0"/>
                </a:lnTo>
                <a:cubicBezTo>
                  <a:pt x="7247" y="9996"/>
                  <a:pt x="10213" y="-196"/>
                  <a:pt x="7117" y="10000"/>
                </a:cubicBezTo>
                <a:lnTo>
                  <a:pt x="0" y="2242"/>
                </a:lnTo>
                <a:close/>
              </a:path>
            </a:pathLst>
          </a:cu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C847998-7D1A-A672-CA3C-689CDCE60740}"/>
              </a:ext>
            </a:extLst>
          </p:cNvPr>
          <p:cNvSpPr/>
          <p:nvPr/>
        </p:nvSpPr>
        <p:spPr>
          <a:xfrm>
            <a:off x="1615800" y="265764"/>
            <a:ext cx="266700" cy="2120900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4F81B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0B5486D-D094-4DE1-1DCB-09D46D15A4E8}"/>
              </a:ext>
            </a:extLst>
          </p:cNvPr>
          <p:cNvCxnSpPr>
            <a:cxnSpLocks/>
          </p:cNvCxnSpPr>
          <p:nvPr/>
        </p:nvCxnSpPr>
        <p:spPr>
          <a:xfrm flipH="1">
            <a:off x="1986815" y="632815"/>
            <a:ext cx="1389650" cy="137100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5C74354-1A46-F71A-1421-FA88BAF22769}"/>
              </a:ext>
            </a:extLst>
          </p:cNvPr>
          <p:cNvGrpSpPr/>
          <p:nvPr/>
        </p:nvGrpSpPr>
        <p:grpSpPr>
          <a:xfrm>
            <a:off x="2170987" y="3978558"/>
            <a:ext cx="742062" cy="333965"/>
            <a:chOff x="7923073" y="3556140"/>
            <a:chExt cx="742062" cy="333965"/>
          </a:xfrm>
        </p:grpSpPr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141C00C4-F275-D538-5E77-DAB51F4BCBB6}"/>
                </a:ext>
              </a:extLst>
            </p:cNvPr>
            <p:cNvSpPr/>
            <p:nvPr/>
          </p:nvSpPr>
          <p:spPr>
            <a:xfrm rot="10800000" flipH="1" flipV="1">
              <a:off x="8289288" y="3556140"/>
              <a:ext cx="375847" cy="333965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F26C2CF9-86DE-D0C5-C844-3851741B4AE2}"/>
                </a:ext>
              </a:extLst>
            </p:cNvPr>
            <p:cNvSpPr/>
            <p:nvPr/>
          </p:nvSpPr>
          <p:spPr>
            <a:xfrm rot="10800000" flipH="1" flipV="1">
              <a:off x="7923073" y="3556140"/>
              <a:ext cx="375847" cy="333965"/>
            </a:xfrm>
            <a:prstGeom prst="triangle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EA692CE-AA17-C9A1-8670-68377109350E}"/>
              </a:ext>
            </a:extLst>
          </p:cNvPr>
          <p:cNvSpPr/>
          <p:nvPr/>
        </p:nvSpPr>
        <p:spPr>
          <a:xfrm flipV="1">
            <a:off x="2166707" y="4341027"/>
            <a:ext cx="746343" cy="89736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46D7393-E6A6-5845-3CFA-1CBE4A637BD6}"/>
              </a:ext>
            </a:extLst>
          </p:cNvPr>
          <p:cNvCxnSpPr>
            <a:cxnSpLocks/>
          </p:cNvCxnSpPr>
          <p:nvPr/>
        </p:nvCxnSpPr>
        <p:spPr>
          <a:xfrm rot="16200000">
            <a:off x="2681639" y="3434524"/>
            <a:ext cx="0" cy="1809135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67EA42A5-E506-0355-A426-70E19985F4EE}"/>
              </a:ext>
            </a:extLst>
          </p:cNvPr>
          <p:cNvSpPr txBox="1"/>
          <p:nvPr/>
        </p:nvSpPr>
        <p:spPr>
          <a:xfrm>
            <a:off x="3345528" y="4145540"/>
            <a:ext cx="146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SLM 1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FEEFB82-3A6C-EC76-FA69-851AF77EF870}"/>
              </a:ext>
            </a:extLst>
          </p:cNvPr>
          <p:cNvGrpSpPr/>
          <p:nvPr/>
        </p:nvGrpSpPr>
        <p:grpSpPr>
          <a:xfrm>
            <a:off x="4017719" y="1203290"/>
            <a:ext cx="998047" cy="914400"/>
            <a:chOff x="4017719" y="1203290"/>
            <a:chExt cx="998047" cy="914400"/>
          </a:xfrm>
        </p:grpSpPr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222298DA-2EBB-054D-929D-D652F1256637}"/>
                </a:ext>
              </a:extLst>
            </p:cNvPr>
            <p:cNvSpPr/>
            <p:nvPr/>
          </p:nvSpPr>
          <p:spPr>
            <a:xfrm rot="12630923">
              <a:off x="4017719" y="1203290"/>
              <a:ext cx="914400" cy="91440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6659D54A-B89B-8659-53E1-5956F2A52FB8}"/>
                </a:ext>
              </a:extLst>
            </p:cNvPr>
            <p:cNvSpPr/>
            <p:nvPr/>
          </p:nvSpPr>
          <p:spPr>
            <a:xfrm rot="12630923">
              <a:off x="4291255" y="1331468"/>
              <a:ext cx="648390" cy="64839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EAE8C3EA-1948-E956-371B-7E4E724C70D7}"/>
                </a:ext>
              </a:extLst>
            </p:cNvPr>
            <p:cNvSpPr/>
            <p:nvPr/>
          </p:nvSpPr>
          <p:spPr>
            <a:xfrm rot="12630923">
              <a:off x="4550070" y="1422772"/>
              <a:ext cx="465696" cy="465696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3BB61EB-3CB1-CDCA-B2D3-1A50834736E5}"/>
              </a:ext>
            </a:extLst>
          </p:cNvPr>
          <p:cNvGrpSpPr/>
          <p:nvPr/>
        </p:nvGrpSpPr>
        <p:grpSpPr>
          <a:xfrm>
            <a:off x="3992565" y="823026"/>
            <a:ext cx="998047" cy="914400"/>
            <a:chOff x="4017719" y="1203290"/>
            <a:chExt cx="998047" cy="914400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3022A204-675B-D0DF-C31A-0259BF1D531B}"/>
                </a:ext>
              </a:extLst>
            </p:cNvPr>
            <p:cNvSpPr/>
            <p:nvPr/>
          </p:nvSpPr>
          <p:spPr>
            <a:xfrm rot="12630923">
              <a:off x="4017719" y="1203290"/>
              <a:ext cx="914400" cy="91440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F513720C-084E-67B4-1142-3E5BD03FC197}"/>
                </a:ext>
              </a:extLst>
            </p:cNvPr>
            <p:cNvSpPr/>
            <p:nvPr/>
          </p:nvSpPr>
          <p:spPr>
            <a:xfrm rot="12630923">
              <a:off x="4291255" y="1331468"/>
              <a:ext cx="648390" cy="64839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723EAF10-BAE6-2A49-BFA3-E7937F0796B1}"/>
                </a:ext>
              </a:extLst>
            </p:cNvPr>
            <p:cNvSpPr/>
            <p:nvPr/>
          </p:nvSpPr>
          <p:spPr>
            <a:xfrm rot="12630923">
              <a:off x="4550070" y="1422772"/>
              <a:ext cx="465696" cy="465696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AAB330-8D43-8AE6-6457-3F410A24D011}"/>
              </a:ext>
            </a:extLst>
          </p:cNvPr>
          <p:cNvGrpSpPr/>
          <p:nvPr/>
        </p:nvGrpSpPr>
        <p:grpSpPr>
          <a:xfrm flipH="1">
            <a:off x="414535" y="848374"/>
            <a:ext cx="998047" cy="914400"/>
            <a:chOff x="4017719" y="1203290"/>
            <a:chExt cx="998047" cy="914400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1AAEA4C-91A5-04EC-ADA1-5D11EFF86E64}"/>
                </a:ext>
              </a:extLst>
            </p:cNvPr>
            <p:cNvSpPr/>
            <p:nvPr/>
          </p:nvSpPr>
          <p:spPr>
            <a:xfrm rot="12630923">
              <a:off x="4017719" y="1203290"/>
              <a:ext cx="914400" cy="91440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89EE688A-CCE4-C456-A662-215AE32E76DD}"/>
                </a:ext>
              </a:extLst>
            </p:cNvPr>
            <p:cNvSpPr/>
            <p:nvPr/>
          </p:nvSpPr>
          <p:spPr>
            <a:xfrm rot="12630923">
              <a:off x="4291255" y="1331468"/>
              <a:ext cx="648390" cy="64839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A7167A4A-8CD7-315C-2183-09FD3DC4582F}"/>
                </a:ext>
              </a:extLst>
            </p:cNvPr>
            <p:cNvSpPr/>
            <p:nvPr/>
          </p:nvSpPr>
          <p:spPr>
            <a:xfrm rot="12630923">
              <a:off x="4550070" y="1422772"/>
              <a:ext cx="465696" cy="465696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9B9D3C-1449-BE63-D06F-31C3600E0D31}"/>
              </a:ext>
            </a:extLst>
          </p:cNvPr>
          <p:cNvGrpSpPr/>
          <p:nvPr/>
        </p:nvGrpSpPr>
        <p:grpSpPr>
          <a:xfrm flipH="1">
            <a:off x="389381" y="468110"/>
            <a:ext cx="998047" cy="914400"/>
            <a:chOff x="4017719" y="1203290"/>
            <a:chExt cx="998047" cy="91440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7E8DF5C2-F257-EBBC-C55A-04FF50D465F3}"/>
                </a:ext>
              </a:extLst>
            </p:cNvPr>
            <p:cNvSpPr/>
            <p:nvPr/>
          </p:nvSpPr>
          <p:spPr>
            <a:xfrm rot="12630923">
              <a:off x="4017719" y="1203290"/>
              <a:ext cx="914400" cy="91440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5C085BA4-4E95-ADE3-C885-FBC9162ED305}"/>
                </a:ext>
              </a:extLst>
            </p:cNvPr>
            <p:cNvSpPr/>
            <p:nvPr/>
          </p:nvSpPr>
          <p:spPr>
            <a:xfrm rot="12630923">
              <a:off x="4291255" y="1331468"/>
              <a:ext cx="648390" cy="64839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7CC8FBE2-FD99-BA9F-9BA0-527526BE4F10}"/>
                </a:ext>
              </a:extLst>
            </p:cNvPr>
            <p:cNvSpPr/>
            <p:nvPr/>
          </p:nvSpPr>
          <p:spPr>
            <a:xfrm rot="12630923">
              <a:off x="4550070" y="1422772"/>
              <a:ext cx="465696" cy="465696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C11674D-D3D0-62DC-3EA2-AB9EB92052FF}"/>
              </a:ext>
            </a:extLst>
          </p:cNvPr>
          <p:cNvGrpSpPr/>
          <p:nvPr/>
        </p:nvGrpSpPr>
        <p:grpSpPr>
          <a:xfrm rot="16200000" flipH="1">
            <a:off x="1863377" y="2964854"/>
            <a:ext cx="998047" cy="914400"/>
            <a:chOff x="4017719" y="1203290"/>
            <a:chExt cx="998047" cy="914400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5A91920-9E9B-C8A6-166D-84E2BEF91C32}"/>
                </a:ext>
              </a:extLst>
            </p:cNvPr>
            <p:cNvSpPr/>
            <p:nvPr/>
          </p:nvSpPr>
          <p:spPr>
            <a:xfrm rot="12630923">
              <a:off x="4017719" y="1203290"/>
              <a:ext cx="914400" cy="91440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54D34287-792A-D86A-2EA2-BB107F7B9977}"/>
                </a:ext>
              </a:extLst>
            </p:cNvPr>
            <p:cNvSpPr/>
            <p:nvPr/>
          </p:nvSpPr>
          <p:spPr>
            <a:xfrm rot="12630923">
              <a:off x="4291255" y="1331468"/>
              <a:ext cx="648390" cy="64839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AC8AD6E0-553A-A2B6-1632-795E615336E9}"/>
                </a:ext>
              </a:extLst>
            </p:cNvPr>
            <p:cNvSpPr/>
            <p:nvPr/>
          </p:nvSpPr>
          <p:spPr>
            <a:xfrm rot="12630923">
              <a:off x="4550070" y="1422772"/>
              <a:ext cx="465696" cy="465696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BEE3496-1583-7D44-474C-FAB165D7BF8F}"/>
              </a:ext>
            </a:extLst>
          </p:cNvPr>
          <p:cNvGrpSpPr/>
          <p:nvPr/>
        </p:nvGrpSpPr>
        <p:grpSpPr>
          <a:xfrm rot="16200000" flipH="1">
            <a:off x="2232024" y="2964854"/>
            <a:ext cx="998047" cy="914400"/>
            <a:chOff x="4017719" y="1203290"/>
            <a:chExt cx="998047" cy="914400"/>
          </a:xfrm>
        </p:grpSpPr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29550476-2E35-3BAB-144B-CE757B6B2014}"/>
                </a:ext>
              </a:extLst>
            </p:cNvPr>
            <p:cNvSpPr/>
            <p:nvPr/>
          </p:nvSpPr>
          <p:spPr>
            <a:xfrm rot="12630923">
              <a:off x="4017719" y="1203290"/>
              <a:ext cx="914400" cy="91440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BA7678CD-65CE-14C1-D361-E602F56D744F}"/>
                </a:ext>
              </a:extLst>
            </p:cNvPr>
            <p:cNvSpPr/>
            <p:nvPr/>
          </p:nvSpPr>
          <p:spPr>
            <a:xfrm rot="12630923">
              <a:off x="4291255" y="1331468"/>
              <a:ext cx="648390" cy="648390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8CCB11C1-EAE6-7CAE-5E15-955CC420B900}"/>
                </a:ext>
              </a:extLst>
            </p:cNvPr>
            <p:cNvSpPr/>
            <p:nvPr/>
          </p:nvSpPr>
          <p:spPr>
            <a:xfrm rot="12630923">
              <a:off x="4550070" y="1422772"/>
              <a:ext cx="465696" cy="465696"/>
            </a:xfrm>
            <a:prstGeom prst="arc">
              <a:avLst>
                <a:gd name="adj1" fmla="val 15845429"/>
                <a:gd name="adj2" fmla="val 2161647"/>
              </a:avLst>
            </a:prstGeom>
            <a:ln>
              <a:solidFill>
                <a:srgbClr val="00B05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DFD3EBC-0FD7-70F9-01AC-F17EC3BF0EC9}"/>
              </a:ext>
            </a:extLst>
          </p:cNvPr>
          <p:cNvGrpSpPr/>
          <p:nvPr/>
        </p:nvGrpSpPr>
        <p:grpSpPr>
          <a:xfrm>
            <a:off x="5425610" y="798990"/>
            <a:ext cx="732769" cy="1307892"/>
            <a:chOff x="5425610" y="798990"/>
            <a:chExt cx="732769" cy="1307892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FC495BB-DD48-9348-8EED-F656602FE012}"/>
                </a:ext>
              </a:extLst>
            </p:cNvPr>
            <p:cNvGrpSpPr/>
            <p:nvPr/>
          </p:nvGrpSpPr>
          <p:grpSpPr>
            <a:xfrm>
              <a:off x="5425610" y="798990"/>
              <a:ext cx="719347" cy="932156"/>
              <a:chOff x="5425610" y="798990"/>
              <a:chExt cx="719347" cy="932156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4521A91D-56E2-1142-00CC-31F073353634}"/>
                  </a:ext>
                </a:extLst>
              </p:cNvPr>
              <p:cNvSpPr/>
              <p:nvPr/>
            </p:nvSpPr>
            <p:spPr>
              <a:xfrm>
                <a:off x="5425610" y="1061097"/>
                <a:ext cx="132504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48" h="389862">
                    <a:moveTo>
                      <a:pt x="7242" y="0"/>
                    </a:moveTo>
                    <a:cubicBezTo>
                      <a:pt x="50890" y="28112"/>
                      <a:pt x="81803" y="76530"/>
                      <a:pt x="80736" y="104265"/>
                    </a:cubicBezTo>
                    <a:cubicBezTo>
                      <a:pt x="79669" y="132000"/>
                      <a:pt x="-9520" y="148653"/>
                      <a:pt x="837" y="166408"/>
                    </a:cubicBezTo>
                    <a:cubicBezTo>
                      <a:pt x="11194" y="184163"/>
                      <a:pt x="134002" y="184164"/>
                      <a:pt x="142879" y="210797"/>
                    </a:cubicBezTo>
                    <a:cubicBezTo>
                      <a:pt x="151756" y="237430"/>
                      <a:pt x="69759" y="296363"/>
                      <a:pt x="54102" y="326207"/>
                    </a:cubicBezTo>
                    <a:cubicBezTo>
                      <a:pt x="38445" y="356051"/>
                      <a:pt x="50657" y="368644"/>
                      <a:pt x="4893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15A43F5-98DA-8677-404D-AF94464BF0AA}"/>
                  </a:ext>
                </a:extLst>
              </p:cNvPr>
              <p:cNvSpPr/>
              <p:nvPr/>
            </p:nvSpPr>
            <p:spPr>
              <a:xfrm>
                <a:off x="5660138" y="942562"/>
                <a:ext cx="199125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431" h="585926">
                    <a:moveTo>
                      <a:pt x="35510" y="0"/>
                    </a:moveTo>
                    <a:cubicBezTo>
                      <a:pt x="73240" y="40689"/>
                      <a:pt x="110970" y="81379"/>
                      <a:pt x="115409" y="106532"/>
                    </a:cubicBezTo>
                    <a:cubicBezTo>
                      <a:pt x="119848" y="131685"/>
                      <a:pt x="50306" y="122807"/>
                      <a:pt x="62143" y="150920"/>
                    </a:cubicBezTo>
                    <a:cubicBezTo>
                      <a:pt x="73980" y="179033"/>
                      <a:pt x="186431" y="232299"/>
                      <a:pt x="186431" y="275208"/>
                    </a:cubicBezTo>
                    <a:cubicBezTo>
                      <a:pt x="186431" y="318117"/>
                      <a:pt x="76939" y="362505"/>
                      <a:pt x="62143" y="408373"/>
                    </a:cubicBezTo>
                    <a:cubicBezTo>
                      <a:pt x="47347" y="454241"/>
                      <a:pt x="108011" y="520824"/>
                      <a:pt x="97654" y="550416"/>
                    </a:cubicBezTo>
                    <a:cubicBezTo>
                      <a:pt x="87297" y="580008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0F151ECF-1586-A5B0-092C-4D4C90413DEF}"/>
                  </a:ext>
                </a:extLst>
              </p:cNvPr>
              <p:cNvSpPr/>
              <p:nvPr/>
            </p:nvSpPr>
            <p:spPr>
              <a:xfrm>
                <a:off x="5868140" y="798990"/>
                <a:ext cx="276817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817" h="932156">
                    <a:moveTo>
                      <a:pt x="79899" y="0"/>
                    </a:moveTo>
                    <a:cubicBezTo>
                      <a:pt x="142782" y="49567"/>
                      <a:pt x="205666" y="99134"/>
                      <a:pt x="221942" y="142043"/>
                    </a:cubicBezTo>
                    <a:cubicBezTo>
                      <a:pt x="238218" y="184952"/>
                      <a:pt x="168675" y="226381"/>
                      <a:pt x="177553" y="257453"/>
                    </a:cubicBezTo>
                    <a:cubicBezTo>
                      <a:pt x="186431" y="288525"/>
                      <a:pt x="264851" y="294443"/>
                      <a:pt x="275208" y="328474"/>
                    </a:cubicBezTo>
                    <a:cubicBezTo>
                      <a:pt x="285565" y="362505"/>
                      <a:pt x="242656" y="417251"/>
                      <a:pt x="239697" y="461639"/>
                    </a:cubicBezTo>
                    <a:cubicBezTo>
                      <a:pt x="236738" y="506027"/>
                      <a:pt x="269289" y="565212"/>
                      <a:pt x="257452" y="594804"/>
                    </a:cubicBezTo>
                    <a:cubicBezTo>
                      <a:pt x="245615" y="624396"/>
                      <a:pt x="179033" y="609601"/>
                      <a:pt x="168676" y="639193"/>
                    </a:cubicBezTo>
                    <a:cubicBezTo>
                      <a:pt x="158319" y="668785"/>
                      <a:pt x="211585" y="736847"/>
                      <a:pt x="195309" y="772358"/>
                    </a:cubicBezTo>
                    <a:cubicBezTo>
                      <a:pt x="179033" y="807869"/>
                      <a:pt x="103572" y="825624"/>
                      <a:pt x="71021" y="852257"/>
                    </a:cubicBezTo>
                    <a:cubicBezTo>
                      <a:pt x="38470" y="878890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8D8DBDD-01FF-C780-353E-3C3226406680}"/>
                </a:ext>
              </a:extLst>
            </p:cNvPr>
            <p:cNvGrpSpPr/>
            <p:nvPr/>
          </p:nvGrpSpPr>
          <p:grpSpPr>
            <a:xfrm>
              <a:off x="5425610" y="1174726"/>
              <a:ext cx="732769" cy="932156"/>
              <a:chOff x="5420172" y="798990"/>
              <a:chExt cx="732769" cy="932156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33011444-C5A8-6887-0646-7A1BCD4461D4}"/>
                  </a:ext>
                </a:extLst>
              </p:cNvPr>
              <p:cNvSpPr/>
              <p:nvPr/>
            </p:nvSpPr>
            <p:spPr>
              <a:xfrm>
                <a:off x="5420172" y="1061097"/>
                <a:ext cx="138840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  <a:gd name="connsiteX0" fmla="*/ 13132 w 148772"/>
                  <a:gd name="connsiteY0" fmla="*/ 0 h 389862"/>
                  <a:gd name="connsiteX1" fmla="*/ 86626 w 148772"/>
                  <a:gd name="connsiteY1" fmla="*/ 104265 h 389862"/>
                  <a:gd name="connsiteX2" fmla="*/ 6727 w 148772"/>
                  <a:gd name="connsiteY2" fmla="*/ 166408 h 389862"/>
                  <a:gd name="connsiteX3" fmla="*/ 148769 w 148772"/>
                  <a:gd name="connsiteY3" fmla="*/ 210797 h 389862"/>
                  <a:gd name="connsiteX4" fmla="*/ 2287 w 148772"/>
                  <a:gd name="connsiteY4" fmla="*/ 281631 h 389862"/>
                  <a:gd name="connsiteX5" fmla="*/ 54824 w 148772"/>
                  <a:gd name="connsiteY5" fmla="*/ 389862 h 389862"/>
                  <a:gd name="connsiteX0" fmla="*/ 13132 w 150543"/>
                  <a:gd name="connsiteY0" fmla="*/ 0 h 389862"/>
                  <a:gd name="connsiteX1" fmla="*/ 86626 w 150543"/>
                  <a:gd name="connsiteY1" fmla="*/ 104265 h 389862"/>
                  <a:gd name="connsiteX2" fmla="*/ 83668 w 150543"/>
                  <a:gd name="connsiteY2" fmla="*/ 166408 h 389862"/>
                  <a:gd name="connsiteX3" fmla="*/ 148769 w 150543"/>
                  <a:gd name="connsiteY3" fmla="*/ 210797 h 389862"/>
                  <a:gd name="connsiteX4" fmla="*/ 2287 w 150543"/>
                  <a:gd name="connsiteY4" fmla="*/ 281631 h 389862"/>
                  <a:gd name="connsiteX5" fmla="*/ 54824 w 150543"/>
                  <a:gd name="connsiteY5" fmla="*/ 389862 h 389862"/>
                  <a:gd name="connsiteX0" fmla="*/ 13132 w 150412"/>
                  <a:gd name="connsiteY0" fmla="*/ 0 h 389862"/>
                  <a:gd name="connsiteX1" fmla="*/ 125096 w 150412"/>
                  <a:gd name="connsiteY1" fmla="*/ 67119 h 389862"/>
                  <a:gd name="connsiteX2" fmla="*/ 83668 w 150412"/>
                  <a:gd name="connsiteY2" fmla="*/ 166408 h 389862"/>
                  <a:gd name="connsiteX3" fmla="*/ 148769 w 150412"/>
                  <a:gd name="connsiteY3" fmla="*/ 210797 h 389862"/>
                  <a:gd name="connsiteX4" fmla="*/ 2287 w 150412"/>
                  <a:gd name="connsiteY4" fmla="*/ 281631 h 389862"/>
                  <a:gd name="connsiteX5" fmla="*/ 54824 w 150412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12" h="389862">
                    <a:moveTo>
                      <a:pt x="13132" y="0"/>
                    </a:moveTo>
                    <a:cubicBezTo>
                      <a:pt x="56780" y="28112"/>
                      <a:pt x="113340" y="39384"/>
                      <a:pt x="125096" y="67119"/>
                    </a:cubicBezTo>
                    <a:cubicBezTo>
                      <a:pt x="136852" y="94854"/>
                      <a:pt x="79723" y="142462"/>
                      <a:pt x="83668" y="166408"/>
                    </a:cubicBezTo>
                    <a:cubicBezTo>
                      <a:pt x="87614" y="190354"/>
                      <a:pt x="162332" y="191593"/>
                      <a:pt x="148769" y="210797"/>
                    </a:cubicBezTo>
                    <a:cubicBezTo>
                      <a:pt x="135206" y="230001"/>
                      <a:pt x="17944" y="251787"/>
                      <a:pt x="2287" y="281631"/>
                    </a:cubicBezTo>
                    <a:cubicBezTo>
                      <a:pt x="-13370" y="311475"/>
                      <a:pt x="56547" y="368644"/>
                      <a:pt x="5482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0018A8F-CA36-7917-C70D-6A7472E51FA6}"/>
                  </a:ext>
                </a:extLst>
              </p:cNvPr>
              <p:cNvSpPr/>
              <p:nvPr/>
            </p:nvSpPr>
            <p:spPr>
              <a:xfrm>
                <a:off x="5642382" y="942562"/>
                <a:ext cx="187979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6553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69808"/>
                  <a:gd name="connsiteY0" fmla="*/ 0 h 585926"/>
                  <a:gd name="connsiteX1" fmla="*/ 65539 w 169808"/>
                  <a:gd name="connsiteY1" fmla="*/ 106532 h 585926"/>
                  <a:gd name="connsiteX2" fmla="*/ 62143 w 169808"/>
                  <a:gd name="connsiteY2" fmla="*/ 166337 h 585926"/>
                  <a:gd name="connsiteX3" fmla="*/ 169808 w 169808"/>
                  <a:gd name="connsiteY3" fmla="*/ 190417 h 585926"/>
                  <a:gd name="connsiteX4" fmla="*/ 62143 w 169808"/>
                  <a:gd name="connsiteY4" fmla="*/ 408373 h 585926"/>
                  <a:gd name="connsiteX5" fmla="*/ 97654 w 169808"/>
                  <a:gd name="connsiteY5" fmla="*/ 550416 h 585926"/>
                  <a:gd name="connsiteX6" fmla="*/ 0 w 169808"/>
                  <a:gd name="connsiteY6" fmla="*/ 585926 h 585926"/>
                  <a:gd name="connsiteX7" fmla="*/ 0 w 169808"/>
                  <a:gd name="connsiteY7" fmla="*/ 585926 h 585926"/>
                  <a:gd name="connsiteX0" fmla="*/ 35510 w 171718"/>
                  <a:gd name="connsiteY0" fmla="*/ 0 h 585926"/>
                  <a:gd name="connsiteX1" fmla="*/ 65539 w 171718"/>
                  <a:gd name="connsiteY1" fmla="*/ 106532 h 585926"/>
                  <a:gd name="connsiteX2" fmla="*/ 62143 w 171718"/>
                  <a:gd name="connsiteY2" fmla="*/ 166337 h 585926"/>
                  <a:gd name="connsiteX3" fmla="*/ 169808 w 171718"/>
                  <a:gd name="connsiteY3" fmla="*/ 190417 h 585926"/>
                  <a:gd name="connsiteX4" fmla="*/ 128636 w 171718"/>
                  <a:gd name="connsiteY4" fmla="*/ 408373 h 585926"/>
                  <a:gd name="connsiteX5" fmla="*/ 97654 w 171718"/>
                  <a:gd name="connsiteY5" fmla="*/ 550416 h 585926"/>
                  <a:gd name="connsiteX6" fmla="*/ 0 w 171718"/>
                  <a:gd name="connsiteY6" fmla="*/ 585926 h 585926"/>
                  <a:gd name="connsiteX7" fmla="*/ 0 w 171718"/>
                  <a:gd name="connsiteY7" fmla="*/ 585926 h 585926"/>
                  <a:gd name="connsiteX0" fmla="*/ 35510 w 172157"/>
                  <a:gd name="connsiteY0" fmla="*/ 0 h 585926"/>
                  <a:gd name="connsiteX1" fmla="*/ 65539 w 172157"/>
                  <a:gd name="connsiteY1" fmla="*/ 106532 h 585926"/>
                  <a:gd name="connsiteX2" fmla="*/ 62143 w 172157"/>
                  <a:gd name="connsiteY2" fmla="*/ 166337 h 585926"/>
                  <a:gd name="connsiteX3" fmla="*/ 169808 w 172157"/>
                  <a:gd name="connsiteY3" fmla="*/ 190417 h 585926"/>
                  <a:gd name="connsiteX4" fmla="*/ 128636 w 172157"/>
                  <a:gd name="connsiteY4" fmla="*/ 408373 h 585926"/>
                  <a:gd name="connsiteX5" fmla="*/ 39472 w 172157"/>
                  <a:gd name="connsiteY5" fmla="*/ 511874 h 585926"/>
                  <a:gd name="connsiteX6" fmla="*/ 0 w 172157"/>
                  <a:gd name="connsiteY6" fmla="*/ 585926 h 585926"/>
                  <a:gd name="connsiteX7" fmla="*/ 0 w 172157"/>
                  <a:gd name="connsiteY7" fmla="*/ 585926 h 585926"/>
                  <a:gd name="connsiteX0" fmla="*/ 35510 w 171380"/>
                  <a:gd name="connsiteY0" fmla="*/ 0 h 585926"/>
                  <a:gd name="connsiteX1" fmla="*/ 65539 w 171380"/>
                  <a:gd name="connsiteY1" fmla="*/ 106532 h 585926"/>
                  <a:gd name="connsiteX2" fmla="*/ 62143 w 171380"/>
                  <a:gd name="connsiteY2" fmla="*/ 166337 h 585926"/>
                  <a:gd name="connsiteX3" fmla="*/ 169808 w 171380"/>
                  <a:gd name="connsiteY3" fmla="*/ 190417 h 585926"/>
                  <a:gd name="connsiteX4" fmla="*/ 120324 w 171380"/>
                  <a:gd name="connsiteY4" fmla="*/ 331289 h 585926"/>
                  <a:gd name="connsiteX5" fmla="*/ 39472 w 171380"/>
                  <a:gd name="connsiteY5" fmla="*/ 511874 h 585926"/>
                  <a:gd name="connsiteX6" fmla="*/ 0 w 171380"/>
                  <a:gd name="connsiteY6" fmla="*/ 585926 h 585926"/>
                  <a:gd name="connsiteX7" fmla="*/ 0 w 171380"/>
                  <a:gd name="connsiteY7" fmla="*/ 585926 h 585926"/>
                  <a:gd name="connsiteX0" fmla="*/ 35510 w 175996"/>
                  <a:gd name="connsiteY0" fmla="*/ 0 h 585926"/>
                  <a:gd name="connsiteX1" fmla="*/ 65539 w 175996"/>
                  <a:gd name="connsiteY1" fmla="*/ 106532 h 585926"/>
                  <a:gd name="connsiteX2" fmla="*/ 62143 w 175996"/>
                  <a:gd name="connsiteY2" fmla="*/ 166337 h 585926"/>
                  <a:gd name="connsiteX3" fmla="*/ 169808 w 175996"/>
                  <a:gd name="connsiteY3" fmla="*/ 190417 h 585926"/>
                  <a:gd name="connsiteX4" fmla="*/ 120324 w 175996"/>
                  <a:gd name="connsiteY4" fmla="*/ 331289 h 585926"/>
                  <a:gd name="connsiteX5" fmla="*/ 172460 w 175996"/>
                  <a:gd name="connsiteY5" fmla="*/ 465624 h 585926"/>
                  <a:gd name="connsiteX6" fmla="*/ 0 w 175996"/>
                  <a:gd name="connsiteY6" fmla="*/ 585926 h 585926"/>
                  <a:gd name="connsiteX7" fmla="*/ 0 w 175996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6" h="585926">
                    <a:moveTo>
                      <a:pt x="35510" y="0"/>
                    </a:moveTo>
                    <a:cubicBezTo>
                      <a:pt x="73240" y="40689"/>
                      <a:pt x="61100" y="78809"/>
                      <a:pt x="65539" y="106532"/>
                    </a:cubicBezTo>
                    <a:cubicBezTo>
                      <a:pt x="69978" y="134255"/>
                      <a:pt x="44765" y="152356"/>
                      <a:pt x="62143" y="166337"/>
                    </a:cubicBezTo>
                    <a:cubicBezTo>
                      <a:pt x="79521" y="180318"/>
                      <a:pt x="160111" y="162925"/>
                      <a:pt x="169808" y="190417"/>
                    </a:cubicBezTo>
                    <a:cubicBezTo>
                      <a:pt x="179505" y="217909"/>
                      <a:pt x="119882" y="285421"/>
                      <a:pt x="120324" y="331289"/>
                    </a:cubicBezTo>
                    <a:cubicBezTo>
                      <a:pt x="120766" y="377157"/>
                      <a:pt x="192514" y="423185"/>
                      <a:pt x="172460" y="465624"/>
                    </a:cubicBezTo>
                    <a:cubicBezTo>
                      <a:pt x="152406" y="508064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BF7C3E6-2093-F1B4-71C2-61318B3FD48F}"/>
                  </a:ext>
                </a:extLst>
              </p:cNvPr>
              <p:cNvSpPr/>
              <p:nvPr/>
            </p:nvSpPr>
            <p:spPr>
              <a:xfrm>
                <a:off x="5868141" y="798990"/>
                <a:ext cx="284800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24287 w 276817"/>
                  <a:gd name="connsiteY7" fmla="*/ 745725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82637"/>
                  <a:gd name="connsiteY0" fmla="*/ 0 h 932156"/>
                  <a:gd name="connsiteX1" fmla="*/ 221942 w 282637"/>
                  <a:gd name="connsiteY1" fmla="*/ 142043 h 932156"/>
                  <a:gd name="connsiteX2" fmla="*/ 177553 w 282637"/>
                  <a:gd name="connsiteY2" fmla="*/ 257453 h 932156"/>
                  <a:gd name="connsiteX3" fmla="*/ 275208 w 282637"/>
                  <a:gd name="connsiteY3" fmla="*/ 328474 h 932156"/>
                  <a:gd name="connsiteX4" fmla="*/ 239697 w 282637"/>
                  <a:gd name="connsiteY4" fmla="*/ 461639 h 932156"/>
                  <a:gd name="connsiteX5" fmla="*/ 257452 w 282637"/>
                  <a:gd name="connsiteY5" fmla="*/ 594804 h 932156"/>
                  <a:gd name="connsiteX6" fmla="*/ 275208 w 282637"/>
                  <a:gd name="connsiteY6" fmla="*/ 683581 h 932156"/>
                  <a:gd name="connsiteX7" fmla="*/ 124287 w 282637"/>
                  <a:gd name="connsiteY7" fmla="*/ 745725 h 932156"/>
                  <a:gd name="connsiteX8" fmla="*/ 159798 w 282637"/>
                  <a:gd name="connsiteY8" fmla="*/ 905523 h 932156"/>
                  <a:gd name="connsiteX9" fmla="*/ 0 w 282637"/>
                  <a:gd name="connsiteY9" fmla="*/ 932156 h 932156"/>
                  <a:gd name="connsiteX0" fmla="*/ 79899 w 284800"/>
                  <a:gd name="connsiteY0" fmla="*/ 0 h 932156"/>
                  <a:gd name="connsiteX1" fmla="*/ 221942 w 284800"/>
                  <a:gd name="connsiteY1" fmla="*/ 142043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239697 w 284800"/>
                  <a:gd name="connsiteY2" fmla="*/ 230820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800" h="932156">
                    <a:moveTo>
                      <a:pt x="79899" y="0"/>
                    </a:moveTo>
                    <a:cubicBezTo>
                      <a:pt x="142782" y="49567"/>
                      <a:pt x="53266" y="139084"/>
                      <a:pt x="79899" y="177554"/>
                    </a:cubicBezTo>
                    <a:cubicBezTo>
                      <a:pt x="106532" y="216024"/>
                      <a:pt x="207145" y="205667"/>
                      <a:pt x="239697" y="230820"/>
                    </a:cubicBezTo>
                    <a:cubicBezTo>
                      <a:pt x="272249" y="255973"/>
                      <a:pt x="288524" y="295923"/>
                      <a:pt x="275208" y="328474"/>
                    </a:cubicBezTo>
                    <a:cubicBezTo>
                      <a:pt x="261892" y="361025"/>
                      <a:pt x="162757" y="381740"/>
                      <a:pt x="159798" y="426128"/>
                    </a:cubicBezTo>
                    <a:cubicBezTo>
                      <a:pt x="156839" y="470516"/>
                      <a:pt x="238217" y="551895"/>
                      <a:pt x="257452" y="594804"/>
                    </a:cubicBezTo>
                    <a:cubicBezTo>
                      <a:pt x="276687" y="637713"/>
                      <a:pt x="297402" y="658428"/>
                      <a:pt x="275208" y="683581"/>
                    </a:cubicBezTo>
                    <a:cubicBezTo>
                      <a:pt x="253014" y="708735"/>
                      <a:pt x="143522" y="708735"/>
                      <a:pt x="124287" y="745725"/>
                    </a:cubicBezTo>
                    <a:cubicBezTo>
                      <a:pt x="105052" y="782715"/>
                      <a:pt x="192349" y="878890"/>
                      <a:pt x="159798" y="905523"/>
                    </a:cubicBezTo>
                    <a:cubicBezTo>
                      <a:pt x="127247" y="932156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122EF68-2B57-EC08-2554-5CCACBD9CE87}"/>
              </a:ext>
            </a:extLst>
          </p:cNvPr>
          <p:cNvGrpSpPr/>
          <p:nvPr/>
        </p:nvGrpSpPr>
        <p:grpSpPr>
          <a:xfrm flipV="1">
            <a:off x="9440179" y="459886"/>
            <a:ext cx="732769" cy="1307892"/>
            <a:chOff x="5425610" y="798990"/>
            <a:chExt cx="732769" cy="1307892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5D43A55-30F5-AD00-B322-568117831880}"/>
                </a:ext>
              </a:extLst>
            </p:cNvPr>
            <p:cNvGrpSpPr/>
            <p:nvPr/>
          </p:nvGrpSpPr>
          <p:grpSpPr>
            <a:xfrm>
              <a:off x="5425610" y="798990"/>
              <a:ext cx="719347" cy="932156"/>
              <a:chOff x="5425610" y="798990"/>
              <a:chExt cx="719347" cy="932156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B926B7F-B70D-35C8-E444-5B6B003EB0C2}"/>
                  </a:ext>
                </a:extLst>
              </p:cNvPr>
              <p:cNvSpPr/>
              <p:nvPr/>
            </p:nvSpPr>
            <p:spPr>
              <a:xfrm>
                <a:off x="5425610" y="1061097"/>
                <a:ext cx="132504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48" h="389862">
                    <a:moveTo>
                      <a:pt x="7242" y="0"/>
                    </a:moveTo>
                    <a:cubicBezTo>
                      <a:pt x="50890" y="28112"/>
                      <a:pt x="81803" y="76530"/>
                      <a:pt x="80736" y="104265"/>
                    </a:cubicBezTo>
                    <a:cubicBezTo>
                      <a:pt x="79669" y="132000"/>
                      <a:pt x="-9520" y="148653"/>
                      <a:pt x="837" y="166408"/>
                    </a:cubicBezTo>
                    <a:cubicBezTo>
                      <a:pt x="11194" y="184163"/>
                      <a:pt x="134002" y="184164"/>
                      <a:pt x="142879" y="210797"/>
                    </a:cubicBezTo>
                    <a:cubicBezTo>
                      <a:pt x="151756" y="237430"/>
                      <a:pt x="69759" y="296363"/>
                      <a:pt x="54102" y="326207"/>
                    </a:cubicBezTo>
                    <a:cubicBezTo>
                      <a:pt x="38445" y="356051"/>
                      <a:pt x="50657" y="368644"/>
                      <a:pt x="4893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01A759B-5829-E012-7C07-87F55101DD30}"/>
                  </a:ext>
                </a:extLst>
              </p:cNvPr>
              <p:cNvSpPr/>
              <p:nvPr/>
            </p:nvSpPr>
            <p:spPr>
              <a:xfrm>
                <a:off x="5660138" y="942562"/>
                <a:ext cx="199125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431" h="585926">
                    <a:moveTo>
                      <a:pt x="35510" y="0"/>
                    </a:moveTo>
                    <a:cubicBezTo>
                      <a:pt x="73240" y="40689"/>
                      <a:pt x="110970" y="81379"/>
                      <a:pt x="115409" y="106532"/>
                    </a:cubicBezTo>
                    <a:cubicBezTo>
                      <a:pt x="119848" y="131685"/>
                      <a:pt x="50306" y="122807"/>
                      <a:pt x="62143" y="150920"/>
                    </a:cubicBezTo>
                    <a:cubicBezTo>
                      <a:pt x="73980" y="179033"/>
                      <a:pt x="186431" y="232299"/>
                      <a:pt x="186431" y="275208"/>
                    </a:cubicBezTo>
                    <a:cubicBezTo>
                      <a:pt x="186431" y="318117"/>
                      <a:pt x="76939" y="362505"/>
                      <a:pt x="62143" y="408373"/>
                    </a:cubicBezTo>
                    <a:cubicBezTo>
                      <a:pt x="47347" y="454241"/>
                      <a:pt x="108011" y="520824"/>
                      <a:pt x="97654" y="550416"/>
                    </a:cubicBezTo>
                    <a:cubicBezTo>
                      <a:pt x="87297" y="580008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2605633-E075-B3F5-6679-5924E914020B}"/>
                  </a:ext>
                </a:extLst>
              </p:cNvPr>
              <p:cNvSpPr/>
              <p:nvPr/>
            </p:nvSpPr>
            <p:spPr>
              <a:xfrm>
                <a:off x="5868140" y="798990"/>
                <a:ext cx="276817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817" h="932156">
                    <a:moveTo>
                      <a:pt x="79899" y="0"/>
                    </a:moveTo>
                    <a:cubicBezTo>
                      <a:pt x="142782" y="49567"/>
                      <a:pt x="205666" y="99134"/>
                      <a:pt x="221942" y="142043"/>
                    </a:cubicBezTo>
                    <a:cubicBezTo>
                      <a:pt x="238218" y="184952"/>
                      <a:pt x="168675" y="226381"/>
                      <a:pt x="177553" y="257453"/>
                    </a:cubicBezTo>
                    <a:cubicBezTo>
                      <a:pt x="186431" y="288525"/>
                      <a:pt x="264851" y="294443"/>
                      <a:pt x="275208" y="328474"/>
                    </a:cubicBezTo>
                    <a:cubicBezTo>
                      <a:pt x="285565" y="362505"/>
                      <a:pt x="242656" y="417251"/>
                      <a:pt x="239697" y="461639"/>
                    </a:cubicBezTo>
                    <a:cubicBezTo>
                      <a:pt x="236738" y="506027"/>
                      <a:pt x="269289" y="565212"/>
                      <a:pt x="257452" y="594804"/>
                    </a:cubicBezTo>
                    <a:cubicBezTo>
                      <a:pt x="245615" y="624396"/>
                      <a:pt x="179033" y="609601"/>
                      <a:pt x="168676" y="639193"/>
                    </a:cubicBezTo>
                    <a:cubicBezTo>
                      <a:pt x="158319" y="668785"/>
                      <a:pt x="211585" y="736847"/>
                      <a:pt x="195309" y="772358"/>
                    </a:cubicBezTo>
                    <a:cubicBezTo>
                      <a:pt x="179033" y="807869"/>
                      <a:pt x="103572" y="825624"/>
                      <a:pt x="71021" y="852257"/>
                    </a:cubicBezTo>
                    <a:cubicBezTo>
                      <a:pt x="38470" y="878890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4CBE3BB1-F6AE-FAAE-CF76-93DD92612B75}"/>
                </a:ext>
              </a:extLst>
            </p:cNvPr>
            <p:cNvGrpSpPr/>
            <p:nvPr/>
          </p:nvGrpSpPr>
          <p:grpSpPr>
            <a:xfrm>
              <a:off x="5425610" y="1174726"/>
              <a:ext cx="732769" cy="932156"/>
              <a:chOff x="5420172" y="798990"/>
              <a:chExt cx="732769" cy="932156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4781A83-A8E6-8FCE-CFBC-BCCCA7128451}"/>
                  </a:ext>
                </a:extLst>
              </p:cNvPr>
              <p:cNvSpPr/>
              <p:nvPr/>
            </p:nvSpPr>
            <p:spPr>
              <a:xfrm>
                <a:off x="5420172" y="1061097"/>
                <a:ext cx="138840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  <a:gd name="connsiteX0" fmla="*/ 13132 w 148772"/>
                  <a:gd name="connsiteY0" fmla="*/ 0 h 389862"/>
                  <a:gd name="connsiteX1" fmla="*/ 86626 w 148772"/>
                  <a:gd name="connsiteY1" fmla="*/ 104265 h 389862"/>
                  <a:gd name="connsiteX2" fmla="*/ 6727 w 148772"/>
                  <a:gd name="connsiteY2" fmla="*/ 166408 h 389862"/>
                  <a:gd name="connsiteX3" fmla="*/ 148769 w 148772"/>
                  <a:gd name="connsiteY3" fmla="*/ 210797 h 389862"/>
                  <a:gd name="connsiteX4" fmla="*/ 2287 w 148772"/>
                  <a:gd name="connsiteY4" fmla="*/ 281631 h 389862"/>
                  <a:gd name="connsiteX5" fmla="*/ 54824 w 148772"/>
                  <a:gd name="connsiteY5" fmla="*/ 389862 h 389862"/>
                  <a:gd name="connsiteX0" fmla="*/ 13132 w 150543"/>
                  <a:gd name="connsiteY0" fmla="*/ 0 h 389862"/>
                  <a:gd name="connsiteX1" fmla="*/ 86626 w 150543"/>
                  <a:gd name="connsiteY1" fmla="*/ 104265 h 389862"/>
                  <a:gd name="connsiteX2" fmla="*/ 83668 w 150543"/>
                  <a:gd name="connsiteY2" fmla="*/ 166408 h 389862"/>
                  <a:gd name="connsiteX3" fmla="*/ 148769 w 150543"/>
                  <a:gd name="connsiteY3" fmla="*/ 210797 h 389862"/>
                  <a:gd name="connsiteX4" fmla="*/ 2287 w 150543"/>
                  <a:gd name="connsiteY4" fmla="*/ 281631 h 389862"/>
                  <a:gd name="connsiteX5" fmla="*/ 54824 w 150543"/>
                  <a:gd name="connsiteY5" fmla="*/ 389862 h 389862"/>
                  <a:gd name="connsiteX0" fmla="*/ 13132 w 150412"/>
                  <a:gd name="connsiteY0" fmla="*/ 0 h 389862"/>
                  <a:gd name="connsiteX1" fmla="*/ 125096 w 150412"/>
                  <a:gd name="connsiteY1" fmla="*/ 67119 h 389862"/>
                  <a:gd name="connsiteX2" fmla="*/ 83668 w 150412"/>
                  <a:gd name="connsiteY2" fmla="*/ 166408 h 389862"/>
                  <a:gd name="connsiteX3" fmla="*/ 148769 w 150412"/>
                  <a:gd name="connsiteY3" fmla="*/ 210797 h 389862"/>
                  <a:gd name="connsiteX4" fmla="*/ 2287 w 150412"/>
                  <a:gd name="connsiteY4" fmla="*/ 281631 h 389862"/>
                  <a:gd name="connsiteX5" fmla="*/ 54824 w 150412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12" h="389862">
                    <a:moveTo>
                      <a:pt x="13132" y="0"/>
                    </a:moveTo>
                    <a:cubicBezTo>
                      <a:pt x="56780" y="28112"/>
                      <a:pt x="113340" y="39384"/>
                      <a:pt x="125096" y="67119"/>
                    </a:cubicBezTo>
                    <a:cubicBezTo>
                      <a:pt x="136852" y="94854"/>
                      <a:pt x="79723" y="142462"/>
                      <a:pt x="83668" y="166408"/>
                    </a:cubicBezTo>
                    <a:cubicBezTo>
                      <a:pt x="87614" y="190354"/>
                      <a:pt x="162332" y="191593"/>
                      <a:pt x="148769" y="210797"/>
                    </a:cubicBezTo>
                    <a:cubicBezTo>
                      <a:pt x="135206" y="230001"/>
                      <a:pt x="17944" y="251787"/>
                      <a:pt x="2287" y="281631"/>
                    </a:cubicBezTo>
                    <a:cubicBezTo>
                      <a:pt x="-13370" y="311475"/>
                      <a:pt x="56547" y="368644"/>
                      <a:pt x="5482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D33E0F03-69CC-5494-75DA-8C34643BFD85}"/>
                  </a:ext>
                </a:extLst>
              </p:cNvPr>
              <p:cNvSpPr/>
              <p:nvPr/>
            </p:nvSpPr>
            <p:spPr>
              <a:xfrm>
                <a:off x="5642382" y="942562"/>
                <a:ext cx="187979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6553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69808"/>
                  <a:gd name="connsiteY0" fmla="*/ 0 h 585926"/>
                  <a:gd name="connsiteX1" fmla="*/ 65539 w 169808"/>
                  <a:gd name="connsiteY1" fmla="*/ 106532 h 585926"/>
                  <a:gd name="connsiteX2" fmla="*/ 62143 w 169808"/>
                  <a:gd name="connsiteY2" fmla="*/ 166337 h 585926"/>
                  <a:gd name="connsiteX3" fmla="*/ 169808 w 169808"/>
                  <a:gd name="connsiteY3" fmla="*/ 190417 h 585926"/>
                  <a:gd name="connsiteX4" fmla="*/ 62143 w 169808"/>
                  <a:gd name="connsiteY4" fmla="*/ 408373 h 585926"/>
                  <a:gd name="connsiteX5" fmla="*/ 97654 w 169808"/>
                  <a:gd name="connsiteY5" fmla="*/ 550416 h 585926"/>
                  <a:gd name="connsiteX6" fmla="*/ 0 w 169808"/>
                  <a:gd name="connsiteY6" fmla="*/ 585926 h 585926"/>
                  <a:gd name="connsiteX7" fmla="*/ 0 w 169808"/>
                  <a:gd name="connsiteY7" fmla="*/ 585926 h 585926"/>
                  <a:gd name="connsiteX0" fmla="*/ 35510 w 171718"/>
                  <a:gd name="connsiteY0" fmla="*/ 0 h 585926"/>
                  <a:gd name="connsiteX1" fmla="*/ 65539 w 171718"/>
                  <a:gd name="connsiteY1" fmla="*/ 106532 h 585926"/>
                  <a:gd name="connsiteX2" fmla="*/ 62143 w 171718"/>
                  <a:gd name="connsiteY2" fmla="*/ 166337 h 585926"/>
                  <a:gd name="connsiteX3" fmla="*/ 169808 w 171718"/>
                  <a:gd name="connsiteY3" fmla="*/ 190417 h 585926"/>
                  <a:gd name="connsiteX4" fmla="*/ 128636 w 171718"/>
                  <a:gd name="connsiteY4" fmla="*/ 408373 h 585926"/>
                  <a:gd name="connsiteX5" fmla="*/ 97654 w 171718"/>
                  <a:gd name="connsiteY5" fmla="*/ 550416 h 585926"/>
                  <a:gd name="connsiteX6" fmla="*/ 0 w 171718"/>
                  <a:gd name="connsiteY6" fmla="*/ 585926 h 585926"/>
                  <a:gd name="connsiteX7" fmla="*/ 0 w 171718"/>
                  <a:gd name="connsiteY7" fmla="*/ 585926 h 585926"/>
                  <a:gd name="connsiteX0" fmla="*/ 35510 w 172157"/>
                  <a:gd name="connsiteY0" fmla="*/ 0 h 585926"/>
                  <a:gd name="connsiteX1" fmla="*/ 65539 w 172157"/>
                  <a:gd name="connsiteY1" fmla="*/ 106532 h 585926"/>
                  <a:gd name="connsiteX2" fmla="*/ 62143 w 172157"/>
                  <a:gd name="connsiteY2" fmla="*/ 166337 h 585926"/>
                  <a:gd name="connsiteX3" fmla="*/ 169808 w 172157"/>
                  <a:gd name="connsiteY3" fmla="*/ 190417 h 585926"/>
                  <a:gd name="connsiteX4" fmla="*/ 128636 w 172157"/>
                  <a:gd name="connsiteY4" fmla="*/ 408373 h 585926"/>
                  <a:gd name="connsiteX5" fmla="*/ 39472 w 172157"/>
                  <a:gd name="connsiteY5" fmla="*/ 511874 h 585926"/>
                  <a:gd name="connsiteX6" fmla="*/ 0 w 172157"/>
                  <a:gd name="connsiteY6" fmla="*/ 585926 h 585926"/>
                  <a:gd name="connsiteX7" fmla="*/ 0 w 172157"/>
                  <a:gd name="connsiteY7" fmla="*/ 585926 h 585926"/>
                  <a:gd name="connsiteX0" fmla="*/ 35510 w 171380"/>
                  <a:gd name="connsiteY0" fmla="*/ 0 h 585926"/>
                  <a:gd name="connsiteX1" fmla="*/ 65539 w 171380"/>
                  <a:gd name="connsiteY1" fmla="*/ 106532 h 585926"/>
                  <a:gd name="connsiteX2" fmla="*/ 62143 w 171380"/>
                  <a:gd name="connsiteY2" fmla="*/ 166337 h 585926"/>
                  <a:gd name="connsiteX3" fmla="*/ 169808 w 171380"/>
                  <a:gd name="connsiteY3" fmla="*/ 190417 h 585926"/>
                  <a:gd name="connsiteX4" fmla="*/ 120324 w 171380"/>
                  <a:gd name="connsiteY4" fmla="*/ 331289 h 585926"/>
                  <a:gd name="connsiteX5" fmla="*/ 39472 w 171380"/>
                  <a:gd name="connsiteY5" fmla="*/ 511874 h 585926"/>
                  <a:gd name="connsiteX6" fmla="*/ 0 w 171380"/>
                  <a:gd name="connsiteY6" fmla="*/ 585926 h 585926"/>
                  <a:gd name="connsiteX7" fmla="*/ 0 w 171380"/>
                  <a:gd name="connsiteY7" fmla="*/ 585926 h 585926"/>
                  <a:gd name="connsiteX0" fmla="*/ 35510 w 175996"/>
                  <a:gd name="connsiteY0" fmla="*/ 0 h 585926"/>
                  <a:gd name="connsiteX1" fmla="*/ 65539 w 175996"/>
                  <a:gd name="connsiteY1" fmla="*/ 106532 h 585926"/>
                  <a:gd name="connsiteX2" fmla="*/ 62143 w 175996"/>
                  <a:gd name="connsiteY2" fmla="*/ 166337 h 585926"/>
                  <a:gd name="connsiteX3" fmla="*/ 169808 w 175996"/>
                  <a:gd name="connsiteY3" fmla="*/ 190417 h 585926"/>
                  <a:gd name="connsiteX4" fmla="*/ 120324 w 175996"/>
                  <a:gd name="connsiteY4" fmla="*/ 331289 h 585926"/>
                  <a:gd name="connsiteX5" fmla="*/ 172460 w 175996"/>
                  <a:gd name="connsiteY5" fmla="*/ 465624 h 585926"/>
                  <a:gd name="connsiteX6" fmla="*/ 0 w 175996"/>
                  <a:gd name="connsiteY6" fmla="*/ 585926 h 585926"/>
                  <a:gd name="connsiteX7" fmla="*/ 0 w 175996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6" h="585926">
                    <a:moveTo>
                      <a:pt x="35510" y="0"/>
                    </a:moveTo>
                    <a:cubicBezTo>
                      <a:pt x="73240" y="40689"/>
                      <a:pt x="61100" y="78809"/>
                      <a:pt x="65539" y="106532"/>
                    </a:cubicBezTo>
                    <a:cubicBezTo>
                      <a:pt x="69978" y="134255"/>
                      <a:pt x="44765" y="152356"/>
                      <a:pt x="62143" y="166337"/>
                    </a:cubicBezTo>
                    <a:cubicBezTo>
                      <a:pt x="79521" y="180318"/>
                      <a:pt x="160111" y="162925"/>
                      <a:pt x="169808" y="190417"/>
                    </a:cubicBezTo>
                    <a:cubicBezTo>
                      <a:pt x="179505" y="217909"/>
                      <a:pt x="119882" y="285421"/>
                      <a:pt x="120324" y="331289"/>
                    </a:cubicBezTo>
                    <a:cubicBezTo>
                      <a:pt x="120766" y="377157"/>
                      <a:pt x="192514" y="423185"/>
                      <a:pt x="172460" y="465624"/>
                    </a:cubicBezTo>
                    <a:cubicBezTo>
                      <a:pt x="152406" y="508064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DF1786F3-FDFF-6A1C-A232-E00D16B3B94F}"/>
                  </a:ext>
                </a:extLst>
              </p:cNvPr>
              <p:cNvSpPr/>
              <p:nvPr/>
            </p:nvSpPr>
            <p:spPr>
              <a:xfrm>
                <a:off x="5868141" y="798990"/>
                <a:ext cx="284800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24287 w 276817"/>
                  <a:gd name="connsiteY7" fmla="*/ 745725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82637"/>
                  <a:gd name="connsiteY0" fmla="*/ 0 h 932156"/>
                  <a:gd name="connsiteX1" fmla="*/ 221942 w 282637"/>
                  <a:gd name="connsiteY1" fmla="*/ 142043 h 932156"/>
                  <a:gd name="connsiteX2" fmla="*/ 177553 w 282637"/>
                  <a:gd name="connsiteY2" fmla="*/ 257453 h 932156"/>
                  <a:gd name="connsiteX3" fmla="*/ 275208 w 282637"/>
                  <a:gd name="connsiteY3" fmla="*/ 328474 h 932156"/>
                  <a:gd name="connsiteX4" fmla="*/ 239697 w 282637"/>
                  <a:gd name="connsiteY4" fmla="*/ 461639 h 932156"/>
                  <a:gd name="connsiteX5" fmla="*/ 257452 w 282637"/>
                  <a:gd name="connsiteY5" fmla="*/ 594804 h 932156"/>
                  <a:gd name="connsiteX6" fmla="*/ 275208 w 282637"/>
                  <a:gd name="connsiteY6" fmla="*/ 683581 h 932156"/>
                  <a:gd name="connsiteX7" fmla="*/ 124287 w 282637"/>
                  <a:gd name="connsiteY7" fmla="*/ 745725 h 932156"/>
                  <a:gd name="connsiteX8" fmla="*/ 159798 w 282637"/>
                  <a:gd name="connsiteY8" fmla="*/ 905523 h 932156"/>
                  <a:gd name="connsiteX9" fmla="*/ 0 w 282637"/>
                  <a:gd name="connsiteY9" fmla="*/ 932156 h 932156"/>
                  <a:gd name="connsiteX0" fmla="*/ 79899 w 284800"/>
                  <a:gd name="connsiteY0" fmla="*/ 0 h 932156"/>
                  <a:gd name="connsiteX1" fmla="*/ 221942 w 284800"/>
                  <a:gd name="connsiteY1" fmla="*/ 142043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239697 w 284800"/>
                  <a:gd name="connsiteY2" fmla="*/ 230820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800" h="932156">
                    <a:moveTo>
                      <a:pt x="79899" y="0"/>
                    </a:moveTo>
                    <a:cubicBezTo>
                      <a:pt x="142782" y="49567"/>
                      <a:pt x="53266" y="139084"/>
                      <a:pt x="79899" y="177554"/>
                    </a:cubicBezTo>
                    <a:cubicBezTo>
                      <a:pt x="106532" y="216024"/>
                      <a:pt x="207145" y="205667"/>
                      <a:pt x="239697" y="230820"/>
                    </a:cubicBezTo>
                    <a:cubicBezTo>
                      <a:pt x="272249" y="255973"/>
                      <a:pt x="288524" y="295923"/>
                      <a:pt x="275208" y="328474"/>
                    </a:cubicBezTo>
                    <a:cubicBezTo>
                      <a:pt x="261892" y="361025"/>
                      <a:pt x="162757" y="381740"/>
                      <a:pt x="159798" y="426128"/>
                    </a:cubicBezTo>
                    <a:cubicBezTo>
                      <a:pt x="156839" y="470516"/>
                      <a:pt x="238217" y="551895"/>
                      <a:pt x="257452" y="594804"/>
                    </a:cubicBezTo>
                    <a:cubicBezTo>
                      <a:pt x="276687" y="637713"/>
                      <a:pt x="297402" y="658428"/>
                      <a:pt x="275208" y="683581"/>
                    </a:cubicBezTo>
                    <a:cubicBezTo>
                      <a:pt x="253014" y="708735"/>
                      <a:pt x="143522" y="708735"/>
                      <a:pt x="124287" y="745725"/>
                    </a:cubicBezTo>
                    <a:cubicBezTo>
                      <a:pt x="105052" y="782715"/>
                      <a:pt x="192349" y="878890"/>
                      <a:pt x="159798" y="905523"/>
                    </a:cubicBezTo>
                    <a:cubicBezTo>
                      <a:pt x="127247" y="932156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0DDA0FD-CB4F-A755-8286-1C4EADF7F5AC}"/>
              </a:ext>
            </a:extLst>
          </p:cNvPr>
          <p:cNvGrpSpPr/>
          <p:nvPr/>
        </p:nvGrpSpPr>
        <p:grpSpPr>
          <a:xfrm flipH="1" flipV="1">
            <a:off x="7993403" y="483129"/>
            <a:ext cx="732769" cy="1307892"/>
            <a:chOff x="5425610" y="798990"/>
            <a:chExt cx="732769" cy="1307892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4D5A6138-73A1-B7FF-E793-687702BAB049}"/>
                </a:ext>
              </a:extLst>
            </p:cNvPr>
            <p:cNvGrpSpPr/>
            <p:nvPr/>
          </p:nvGrpSpPr>
          <p:grpSpPr>
            <a:xfrm>
              <a:off x="5425610" y="798990"/>
              <a:ext cx="719347" cy="932156"/>
              <a:chOff x="5425610" y="798990"/>
              <a:chExt cx="719347" cy="932156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DA01F2A-4FA9-44F0-A36F-106F05B584B0}"/>
                  </a:ext>
                </a:extLst>
              </p:cNvPr>
              <p:cNvSpPr/>
              <p:nvPr/>
            </p:nvSpPr>
            <p:spPr>
              <a:xfrm>
                <a:off x="5425610" y="1061097"/>
                <a:ext cx="132504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48" h="389862">
                    <a:moveTo>
                      <a:pt x="7242" y="0"/>
                    </a:moveTo>
                    <a:cubicBezTo>
                      <a:pt x="50890" y="28112"/>
                      <a:pt x="81803" y="76530"/>
                      <a:pt x="80736" y="104265"/>
                    </a:cubicBezTo>
                    <a:cubicBezTo>
                      <a:pt x="79669" y="132000"/>
                      <a:pt x="-9520" y="148653"/>
                      <a:pt x="837" y="166408"/>
                    </a:cubicBezTo>
                    <a:cubicBezTo>
                      <a:pt x="11194" y="184163"/>
                      <a:pt x="134002" y="184164"/>
                      <a:pt x="142879" y="210797"/>
                    </a:cubicBezTo>
                    <a:cubicBezTo>
                      <a:pt x="151756" y="237430"/>
                      <a:pt x="69759" y="296363"/>
                      <a:pt x="54102" y="326207"/>
                    </a:cubicBezTo>
                    <a:cubicBezTo>
                      <a:pt x="38445" y="356051"/>
                      <a:pt x="50657" y="368644"/>
                      <a:pt x="4893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C4E5914-2353-2683-8ED1-D48BBC45972D}"/>
                  </a:ext>
                </a:extLst>
              </p:cNvPr>
              <p:cNvSpPr/>
              <p:nvPr/>
            </p:nvSpPr>
            <p:spPr>
              <a:xfrm>
                <a:off x="5660138" y="942562"/>
                <a:ext cx="199125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431" h="585926">
                    <a:moveTo>
                      <a:pt x="35510" y="0"/>
                    </a:moveTo>
                    <a:cubicBezTo>
                      <a:pt x="73240" y="40689"/>
                      <a:pt x="110970" y="81379"/>
                      <a:pt x="115409" y="106532"/>
                    </a:cubicBezTo>
                    <a:cubicBezTo>
                      <a:pt x="119848" y="131685"/>
                      <a:pt x="50306" y="122807"/>
                      <a:pt x="62143" y="150920"/>
                    </a:cubicBezTo>
                    <a:cubicBezTo>
                      <a:pt x="73980" y="179033"/>
                      <a:pt x="186431" y="232299"/>
                      <a:pt x="186431" y="275208"/>
                    </a:cubicBezTo>
                    <a:cubicBezTo>
                      <a:pt x="186431" y="318117"/>
                      <a:pt x="76939" y="362505"/>
                      <a:pt x="62143" y="408373"/>
                    </a:cubicBezTo>
                    <a:cubicBezTo>
                      <a:pt x="47347" y="454241"/>
                      <a:pt x="108011" y="520824"/>
                      <a:pt x="97654" y="550416"/>
                    </a:cubicBezTo>
                    <a:cubicBezTo>
                      <a:pt x="87297" y="580008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2270301-65AC-7C35-F99D-8BDCEB12CCA6}"/>
                  </a:ext>
                </a:extLst>
              </p:cNvPr>
              <p:cNvSpPr/>
              <p:nvPr/>
            </p:nvSpPr>
            <p:spPr>
              <a:xfrm>
                <a:off x="5868140" y="798990"/>
                <a:ext cx="276817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817" h="932156">
                    <a:moveTo>
                      <a:pt x="79899" y="0"/>
                    </a:moveTo>
                    <a:cubicBezTo>
                      <a:pt x="142782" y="49567"/>
                      <a:pt x="205666" y="99134"/>
                      <a:pt x="221942" y="142043"/>
                    </a:cubicBezTo>
                    <a:cubicBezTo>
                      <a:pt x="238218" y="184952"/>
                      <a:pt x="168675" y="226381"/>
                      <a:pt x="177553" y="257453"/>
                    </a:cubicBezTo>
                    <a:cubicBezTo>
                      <a:pt x="186431" y="288525"/>
                      <a:pt x="264851" y="294443"/>
                      <a:pt x="275208" y="328474"/>
                    </a:cubicBezTo>
                    <a:cubicBezTo>
                      <a:pt x="285565" y="362505"/>
                      <a:pt x="242656" y="417251"/>
                      <a:pt x="239697" y="461639"/>
                    </a:cubicBezTo>
                    <a:cubicBezTo>
                      <a:pt x="236738" y="506027"/>
                      <a:pt x="269289" y="565212"/>
                      <a:pt x="257452" y="594804"/>
                    </a:cubicBezTo>
                    <a:cubicBezTo>
                      <a:pt x="245615" y="624396"/>
                      <a:pt x="179033" y="609601"/>
                      <a:pt x="168676" y="639193"/>
                    </a:cubicBezTo>
                    <a:cubicBezTo>
                      <a:pt x="158319" y="668785"/>
                      <a:pt x="211585" y="736847"/>
                      <a:pt x="195309" y="772358"/>
                    </a:cubicBezTo>
                    <a:cubicBezTo>
                      <a:pt x="179033" y="807869"/>
                      <a:pt x="103572" y="825624"/>
                      <a:pt x="71021" y="852257"/>
                    </a:cubicBezTo>
                    <a:cubicBezTo>
                      <a:pt x="38470" y="878890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7F22173-9404-3C63-E162-0DD91C85489F}"/>
                </a:ext>
              </a:extLst>
            </p:cNvPr>
            <p:cNvGrpSpPr/>
            <p:nvPr/>
          </p:nvGrpSpPr>
          <p:grpSpPr>
            <a:xfrm>
              <a:off x="5425610" y="1174726"/>
              <a:ext cx="732769" cy="932156"/>
              <a:chOff x="5420172" y="798990"/>
              <a:chExt cx="732769" cy="932156"/>
            </a:xfrm>
          </p:grpSpPr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95BE221-F0CD-9428-97D8-7BC2E8E7BA97}"/>
                  </a:ext>
                </a:extLst>
              </p:cNvPr>
              <p:cNvSpPr/>
              <p:nvPr/>
            </p:nvSpPr>
            <p:spPr>
              <a:xfrm>
                <a:off x="5420172" y="1061097"/>
                <a:ext cx="138840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  <a:gd name="connsiteX0" fmla="*/ 13132 w 148772"/>
                  <a:gd name="connsiteY0" fmla="*/ 0 h 389862"/>
                  <a:gd name="connsiteX1" fmla="*/ 86626 w 148772"/>
                  <a:gd name="connsiteY1" fmla="*/ 104265 h 389862"/>
                  <a:gd name="connsiteX2" fmla="*/ 6727 w 148772"/>
                  <a:gd name="connsiteY2" fmla="*/ 166408 h 389862"/>
                  <a:gd name="connsiteX3" fmla="*/ 148769 w 148772"/>
                  <a:gd name="connsiteY3" fmla="*/ 210797 h 389862"/>
                  <a:gd name="connsiteX4" fmla="*/ 2287 w 148772"/>
                  <a:gd name="connsiteY4" fmla="*/ 281631 h 389862"/>
                  <a:gd name="connsiteX5" fmla="*/ 54824 w 148772"/>
                  <a:gd name="connsiteY5" fmla="*/ 389862 h 389862"/>
                  <a:gd name="connsiteX0" fmla="*/ 13132 w 150543"/>
                  <a:gd name="connsiteY0" fmla="*/ 0 h 389862"/>
                  <a:gd name="connsiteX1" fmla="*/ 86626 w 150543"/>
                  <a:gd name="connsiteY1" fmla="*/ 104265 h 389862"/>
                  <a:gd name="connsiteX2" fmla="*/ 83668 w 150543"/>
                  <a:gd name="connsiteY2" fmla="*/ 166408 h 389862"/>
                  <a:gd name="connsiteX3" fmla="*/ 148769 w 150543"/>
                  <a:gd name="connsiteY3" fmla="*/ 210797 h 389862"/>
                  <a:gd name="connsiteX4" fmla="*/ 2287 w 150543"/>
                  <a:gd name="connsiteY4" fmla="*/ 281631 h 389862"/>
                  <a:gd name="connsiteX5" fmla="*/ 54824 w 150543"/>
                  <a:gd name="connsiteY5" fmla="*/ 389862 h 389862"/>
                  <a:gd name="connsiteX0" fmla="*/ 13132 w 150412"/>
                  <a:gd name="connsiteY0" fmla="*/ 0 h 389862"/>
                  <a:gd name="connsiteX1" fmla="*/ 125096 w 150412"/>
                  <a:gd name="connsiteY1" fmla="*/ 67119 h 389862"/>
                  <a:gd name="connsiteX2" fmla="*/ 83668 w 150412"/>
                  <a:gd name="connsiteY2" fmla="*/ 166408 h 389862"/>
                  <a:gd name="connsiteX3" fmla="*/ 148769 w 150412"/>
                  <a:gd name="connsiteY3" fmla="*/ 210797 h 389862"/>
                  <a:gd name="connsiteX4" fmla="*/ 2287 w 150412"/>
                  <a:gd name="connsiteY4" fmla="*/ 281631 h 389862"/>
                  <a:gd name="connsiteX5" fmla="*/ 54824 w 150412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12" h="389862">
                    <a:moveTo>
                      <a:pt x="13132" y="0"/>
                    </a:moveTo>
                    <a:cubicBezTo>
                      <a:pt x="56780" y="28112"/>
                      <a:pt x="113340" y="39384"/>
                      <a:pt x="125096" y="67119"/>
                    </a:cubicBezTo>
                    <a:cubicBezTo>
                      <a:pt x="136852" y="94854"/>
                      <a:pt x="79723" y="142462"/>
                      <a:pt x="83668" y="166408"/>
                    </a:cubicBezTo>
                    <a:cubicBezTo>
                      <a:pt x="87614" y="190354"/>
                      <a:pt x="162332" y="191593"/>
                      <a:pt x="148769" y="210797"/>
                    </a:cubicBezTo>
                    <a:cubicBezTo>
                      <a:pt x="135206" y="230001"/>
                      <a:pt x="17944" y="251787"/>
                      <a:pt x="2287" y="281631"/>
                    </a:cubicBezTo>
                    <a:cubicBezTo>
                      <a:pt x="-13370" y="311475"/>
                      <a:pt x="56547" y="368644"/>
                      <a:pt x="5482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CB5A2BE6-2EF5-23AC-CBA8-6D0637347E03}"/>
                  </a:ext>
                </a:extLst>
              </p:cNvPr>
              <p:cNvSpPr/>
              <p:nvPr/>
            </p:nvSpPr>
            <p:spPr>
              <a:xfrm>
                <a:off x="5642382" y="942562"/>
                <a:ext cx="187979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6553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69808"/>
                  <a:gd name="connsiteY0" fmla="*/ 0 h 585926"/>
                  <a:gd name="connsiteX1" fmla="*/ 65539 w 169808"/>
                  <a:gd name="connsiteY1" fmla="*/ 106532 h 585926"/>
                  <a:gd name="connsiteX2" fmla="*/ 62143 w 169808"/>
                  <a:gd name="connsiteY2" fmla="*/ 166337 h 585926"/>
                  <a:gd name="connsiteX3" fmla="*/ 169808 w 169808"/>
                  <a:gd name="connsiteY3" fmla="*/ 190417 h 585926"/>
                  <a:gd name="connsiteX4" fmla="*/ 62143 w 169808"/>
                  <a:gd name="connsiteY4" fmla="*/ 408373 h 585926"/>
                  <a:gd name="connsiteX5" fmla="*/ 97654 w 169808"/>
                  <a:gd name="connsiteY5" fmla="*/ 550416 h 585926"/>
                  <a:gd name="connsiteX6" fmla="*/ 0 w 169808"/>
                  <a:gd name="connsiteY6" fmla="*/ 585926 h 585926"/>
                  <a:gd name="connsiteX7" fmla="*/ 0 w 169808"/>
                  <a:gd name="connsiteY7" fmla="*/ 585926 h 585926"/>
                  <a:gd name="connsiteX0" fmla="*/ 35510 w 171718"/>
                  <a:gd name="connsiteY0" fmla="*/ 0 h 585926"/>
                  <a:gd name="connsiteX1" fmla="*/ 65539 w 171718"/>
                  <a:gd name="connsiteY1" fmla="*/ 106532 h 585926"/>
                  <a:gd name="connsiteX2" fmla="*/ 62143 w 171718"/>
                  <a:gd name="connsiteY2" fmla="*/ 166337 h 585926"/>
                  <a:gd name="connsiteX3" fmla="*/ 169808 w 171718"/>
                  <a:gd name="connsiteY3" fmla="*/ 190417 h 585926"/>
                  <a:gd name="connsiteX4" fmla="*/ 128636 w 171718"/>
                  <a:gd name="connsiteY4" fmla="*/ 408373 h 585926"/>
                  <a:gd name="connsiteX5" fmla="*/ 97654 w 171718"/>
                  <a:gd name="connsiteY5" fmla="*/ 550416 h 585926"/>
                  <a:gd name="connsiteX6" fmla="*/ 0 w 171718"/>
                  <a:gd name="connsiteY6" fmla="*/ 585926 h 585926"/>
                  <a:gd name="connsiteX7" fmla="*/ 0 w 171718"/>
                  <a:gd name="connsiteY7" fmla="*/ 585926 h 585926"/>
                  <a:gd name="connsiteX0" fmla="*/ 35510 w 172157"/>
                  <a:gd name="connsiteY0" fmla="*/ 0 h 585926"/>
                  <a:gd name="connsiteX1" fmla="*/ 65539 w 172157"/>
                  <a:gd name="connsiteY1" fmla="*/ 106532 h 585926"/>
                  <a:gd name="connsiteX2" fmla="*/ 62143 w 172157"/>
                  <a:gd name="connsiteY2" fmla="*/ 166337 h 585926"/>
                  <a:gd name="connsiteX3" fmla="*/ 169808 w 172157"/>
                  <a:gd name="connsiteY3" fmla="*/ 190417 h 585926"/>
                  <a:gd name="connsiteX4" fmla="*/ 128636 w 172157"/>
                  <a:gd name="connsiteY4" fmla="*/ 408373 h 585926"/>
                  <a:gd name="connsiteX5" fmla="*/ 39472 w 172157"/>
                  <a:gd name="connsiteY5" fmla="*/ 511874 h 585926"/>
                  <a:gd name="connsiteX6" fmla="*/ 0 w 172157"/>
                  <a:gd name="connsiteY6" fmla="*/ 585926 h 585926"/>
                  <a:gd name="connsiteX7" fmla="*/ 0 w 172157"/>
                  <a:gd name="connsiteY7" fmla="*/ 585926 h 585926"/>
                  <a:gd name="connsiteX0" fmla="*/ 35510 w 171380"/>
                  <a:gd name="connsiteY0" fmla="*/ 0 h 585926"/>
                  <a:gd name="connsiteX1" fmla="*/ 65539 w 171380"/>
                  <a:gd name="connsiteY1" fmla="*/ 106532 h 585926"/>
                  <a:gd name="connsiteX2" fmla="*/ 62143 w 171380"/>
                  <a:gd name="connsiteY2" fmla="*/ 166337 h 585926"/>
                  <a:gd name="connsiteX3" fmla="*/ 169808 w 171380"/>
                  <a:gd name="connsiteY3" fmla="*/ 190417 h 585926"/>
                  <a:gd name="connsiteX4" fmla="*/ 120324 w 171380"/>
                  <a:gd name="connsiteY4" fmla="*/ 331289 h 585926"/>
                  <a:gd name="connsiteX5" fmla="*/ 39472 w 171380"/>
                  <a:gd name="connsiteY5" fmla="*/ 511874 h 585926"/>
                  <a:gd name="connsiteX6" fmla="*/ 0 w 171380"/>
                  <a:gd name="connsiteY6" fmla="*/ 585926 h 585926"/>
                  <a:gd name="connsiteX7" fmla="*/ 0 w 171380"/>
                  <a:gd name="connsiteY7" fmla="*/ 585926 h 585926"/>
                  <a:gd name="connsiteX0" fmla="*/ 35510 w 175996"/>
                  <a:gd name="connsiteY0" fmla="*/ 0 h 585926"/>
                  <a:gd name="connsiteX1" fmla="*/ 65539 w 175996"/>
                  <a:gd name="connsiteY1" fmla="*/ 106532 h 585926"/>
                  <a:gd name="connsiteX2" fmla="*/ 62143 w 175996"/>
                  <a:gd name="connsiteY2" fmla="*/ 166337 h 585926"/>
                  <a:gd name="connsiteX3" fmla="*/ 169808 w 175996"/>
                  <a:gd name="connsiteY3" fmla="*/ 190417 h 585926"/>
                  <a:gd name="connsiteX4" fmla="*/ 120324 w 175996"/>
                  <a:gd name="connsiteY4" fmla="*/ 331289 h 585926"/>
                  <a:gd name="connsiteX5" fmla="*/ 172460 w 175996"/>
                  <a:gd name="connsiteY5" fmla="*/ 465624 h 585926"/>
                  <a:gd name="connsiteX6" fmla="*/ 0 w 175996"/>
                  <a:gd name="connsiteY6" fmla="*/ 585926 h 585926"/>
                  <a:gd name="connsiteX7" fmla="*/ 0 w 175996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6" h="585926">
                    <a:moveTo>
                      <a:pt x="35510" y="0"/>
                    </a:moveTo>
                    <a:cubicBezTo>
                      <a:pt x="73240" y="40689"/>
                      <a:pt x="61100" y="78809"/>
                      <a:pt x="65539" y="106532"/>
                    </a:cubicBezTo>
                    <a:cubicBezTo>
                      <a:pt x="69978" y="134255"/>
                      <a:pt x="44765" y="152356"/>
                      <a:pt x="62143" y="166337"/>
                    </a:cubicBezTo>
                    <a:cubicBezTo>
                      <a:pt x="79521" y="180318"/>
                      <a:pt x="160111" y="162925"/>
                      <a:pt x="169808" y="190417"/>
                    </a:cubicBezTo>
                    <a:cubicBezTo>
                      <a:pt x="179505" y="217909"/>
                      <a:pt x="119882" y="285421"/>
                      <a:pt x="120324" y="331289"/>
                    </a:cubicBezTo>
                    <a:cubicBezTo>
                      <a:pt x="120766" y="377157"/>
                      <a:pt x="192514" y="423185"/>
                      <a:pt x="172460" y="465624"/>
                    </a:cubicBezTo>
                    <a:cubicBezTo>
                      <a:pt x="152406" y="508064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2AB0FF1-70B6-4B3A-FB1C-B48440569354}"/>
                  </a:ext>
                </a:extLst>
              </p:cNvPr>
              <p:cNvSpPr/>
              <p:nvPr/>
            </p:nvSpPr>
            <p:spPr>
              <a:xfrm>
                <a:off x="5868141" y="798990"/>
                <a:ext cx="284800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24287 w 276817"/>
                  <a:gd name="connsiteY7" fmla="*/ 745725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82637"/>
                  <a:gd name="connsiteY0" fmla="*/ 0 h 932156"/>
                  <a:gd name="connsiteX1" fmla="*/ 221942 w 282637"/>
                  <a:gd name="connsiteY1" fmla="*/ 142043 h 932156"/>
                  <a:gd name="connsiteX2" fmla="*/ 177553 w 282637"/>
                  <a:gd name="connsiteY2" fmla="*/ 257453 h 932156"/>
                  <a:gd name="connsiteX3" fmla="*/ 275208 w 282637"/>
                  <a:gd name="connsiteY3" fmla="*/ 328474 h 932156"/>
                  <a:gd name="connsiteX4" fmla="*/ 239697 w 282637"/>
                  <a:gd name="connsiteY4" fmla="*/ 461639 h 932156"/>
                  <a:gd name="connsiteX5" fmla="*/ 257452 w 282637"/>
                  <a:gd name="connsiteY5" fmla="*/ 594804 h 932156"/>
                  <a:gd name="connsiteX6" fmla="*/ 275208 w 282637"/>
                  <a:gd name="connsiteY6" fmla="*/ 683581 h 932156"/>
                  <a:gd name="connsiteX7" fmla="*/ 124287 w 282637"/>
                  <a:gd name="connsiteY7" fmla="*/ 745725 h 932156"/>
                  <a:gd name="connsiteX8" fmla="*/ 159798 w 282637"/>
                  <a:gd name="connsiteY8" fmla="*/ 905523 h 932156"/>
                  <a:gd name="connsiteX9" fmla="*/ 0 w 282637"/>
                  <a:gd name="connsiteY9" fmla="*/ 932156 h 932156"/>
                  <a:gd name="connsiteX0" fmla="*/ 79899 w 284800"/>
                  <a:gd name="connsiteY0" fmla="*/ 0 h 932156"/>
                  <a:gd name="connsiteX1" fmla="*/ 221942 w 284800"/>
                  <a:gd name="connsiteY1" fmla="*/ 142043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239697 w 284800"/>
                  <a:gd name="connsiteY2" fmla="*/ 230820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800" h="932156">
                    <a:moveTo>
                      <a:pt x="79899" y="0"/>
                    </a:moveTo>
                    <a:cubicBezTo>
                      <a:pt x="142782" y="49567"/>
                      <a:pt x="53266" y="139084"/>
                      <a:pt x="79899" y="177554"/>
                    </a:cubicBezTo>
                    <a:cubicBezTo>
                      <a:pt x="106532" y="216024"/>
                      <a:pt x="207145" y="205667"/>
                      <a:pt x="239697" y="230820"/>
                    </a:cubicBezTo>
                    <a:cubicBezTo>
                      <a:pt x="272249" y="255973"/>
                      <a:pt x="288524" y="295923"/>
                      <a:pt x="275208" y="328474"/>
                    </a:cubicBezTo>
                    <a:cubicBezTo>
                      <a:pt x="261892" y="361025"/>
                      <a:pt x="162757" y="381740"/>
                      <a:pt x="159798" y="426128"/>
                    </a:cubicBezTo>
                    <a:cubicBezTo>
                      <a:pt x="156839" y="470516"/>
                      <a:pt x="238217" y="551895"/>
                      <a:pt x="257452" y="594804"/>
                    </a:cubicBezTo>
                    <a:cubicBezTo>
                      <a:pt x="276687" y="637713"/>
                      <a:pt x="297402" y="658428"/>
                      <a:pt x="275208" y="683581"/>
                    </a:cubicBezTo>
                    <a:cubicBezTo>
                      <a:pt x="253014" y="708735"/>
                      <a:pt x="143522" y="708735"/>
                      <a:pt x="124287" y="745725"/>
                    </a:cubicBezTo>
                    <a:cubicBezTo>
                      <a:pt x="105052" y="782715"/>
                      <a:pt x="192349" y="878890"/>
                      <a:pt x="159798" y="905523"/>
                    </a:cubicBezTo>
                    <a:cubicBezTo>
                      <a:pt x="127247" y="932156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4EB642F-4777-27E9-9114-2DB596F2A597}"/>
              </a:ext>
            </a:extLst>
          </p:cNvPr>
          <p:cNvGrpSpPr/>
          <p:nvPr/>
        </p:nvGrpSpPr>
        <p:grpSpPr>
          <a:xfrm flipH="1">
            <a:off x="11918568" y="822612"/>
            <a:ext cx="732769" cy="1307892"/>
            <a:chOff x="5425610" y="798990"/>
            <a:chExt cx="732769" cy="1307892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B8F5488-F436-14F9-8F09-7044D02DE40C}"/>
                </a:ext>
              </a:extLst>
            </p:cNvPr>
            <p:cNvGrpSpPr/>
            <p:nvPr/>
          </p:nvGrpSpPr>
          <p:grpSpPr>
            <a:xfrm>
              <a:off x="5425610" y="798990"/>
              <a:ext cx="719347" cy="932156"/>
              <a:chOff x="5425610" y="798990"/>
              <a:chExt cx="719347" cy="932156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C142610-936B-DDDD-0A28-8FA9BAE6CA38}"/>
                  </a:ext>
                </a:extLst>
              </p:cNvPr>
              <p:cNvSpPr/>
              <p:nvPr/>
            </p:nvSpPr>
            <p:spPr>
              <a:xfrm>
                <a:off x="5425610" y="1061097"/>
                <a:ext cx="132504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548" h="389862">
                    <a:moveTo>
                      <a:pt x="7242" y="0"/>
                    </a:moveTo>
                    <a:cubicBezTo>
                      <a:pt x="50890" y="28112"/>
                      <a:pt x="81803" y="76530"/>
                      <a:pt x="80736" y="104265"/>
                    </a:cubicBezTo>
                    <a:cubicBezTo>
                      <a:pt x="79669" y="132000"/>
                      <a:pt x="-9520" y="148653"/>
                      <a:pt x="837" y="166408"/>
                    </a:cubicBezTo>
                    <a:cubicBezTo>
                      <a:pt x="11194" y="184163"/>
                      <a:pt x="134002" y="184164"/>
                      <a:pt x="142879" y="210797"/>
                    </a:cubicBezTo>
                    <a:cubicBezTo>
                      <a:pt x="151756" y="237430"/>
                      <a:pt x="69759" y="296363"/>
                      <a:pt x="54102" y="326207"/>
                    </a:cubicBezTo>
                    <a:cubicBezTo>
                      <a:pt x="38445" y="356051"/>
                      <a:pt x="50657" y="368644"/>
                      <a:pt x="4893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31E9D9D-A06F-2F91-01B0-F014D70D3AEE}"/>
                  </a:ext>
                </a:extLst>
              </p:cNvPr>
              <p:cNvSpPr/>
              <p:nvPr/>
            </p:nvSpPr>
            <p:spPr>
              <a:xfrm>
                <a:off x="5660138" y="942562"/>
                <a:ext cx="199125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6431" h="585926">
                    <a:moveTo>
                      <a:pt x="35510" y="0"/>
                    </a:moveTo>
                    <a:cubicBezTo>
                      <a:pt x="73240" y="40689"/>
                      <a:pt x="110970" y="81379"/>
                      <a:pt x="115409" y="106532"/>
                    </a:cubicBezTo>
                    <a:cubicBezTo>
                      <a:pt x="119848" y="131685"/>
                      <a:pt x="50306" y="122807"/>
                      <a:pt x="62143" y="150920"/>
                    </a:cubicBezTo>
                    <a:cubicBezTo>
                      <a:pt x="73980" y="179033"/>
                      <a:pt x="186431" y="232299"/>
                      <a:pt x="186431" y="275208"/>
                    </a:cubicBezTo>
                    <a:cubicBezTo>
                      <a:pt x="186431" y="318117"/>
                      <a:pt x="76939" y="362505"/>
                      <a:pt x="62143" y="408373"/>
                    </a:cubicBezTo>
                    <a:cubicBezTo>
                      <a:pt x="47347" y="454241"/>
                      <a:pt x="108011" y="520824"/>
                      <a:pt x="97654" y="550416"/>
                    </a:cubicBezTo>
                    <a:cubicBezTo>
                      <a:pt x="87297" y="580008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689BCF1C-C137-2516-38A3-74D258B2E25D}"/>
                  </a:ext>
                </a:extLst>
              </p:cNvPr>
              <p:cNvSpPr/>
              <p:nvPr/>
            </p:nvSpPr>
            <p:spPr>
              <a:xfrm>
                <a:off x="5868140" y="798990"/>
                <a:ext cx="276817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6817" h="932156">
                    <a:moveTo>
                      <a:pt x="79899" y="0"/>
                    </a:moveTo>
                    <a:cubicBezTo>
                      <a:pt x="142782" y="49567"/>
                      <a:pt x="205666" y="99134"/>
                      <a:pt x="221942" y="142043"/>
                    </a:cubicBezTo>
                    <a:cubicBezTo>
                      <a:pt x="238218" y="184952"/>
                      <a:pt x="168675" y="226381"/>
                      <a:pt x="177553" y="257453"/>
                    </a:cubicBezTo>
                    <a:cubicBezTo>
                      <a:pt x="186431" y="288525"/>
                      <a:pt x="264851" y="294443"/>
                      <a:pt x="275208" y="328474"/>
                    </a:cubicBezTo>
                    <a:cubicBezTo>
                      <a:pt x="285565" y="362505"/>
                      <a:pt x="242656" y="417251"/>
                      <a:pt x="239697" y="461639"/>
                    </a:cubicBezTo>
                    <a:cubicBezTo>
                      <a:pt x="236738" y="506027"/>
                      <a:pt x="269289" y="565212"/>
                      <a:pt x="257452" y="594804"/>
                    </a:cubicBezTo>
                    <a:cubicBezTo>
                      <a:pt x="245615" y="624396"/>
                      <a:pt x="179033" y="609601"/>
                      <a:pt x="168676" y="639193"/>
                    </a:cubicBezTo>
                    <a:cubicBezTo>
                      <a:pt x="158319" y="668785"/>
                      <a:pt x="211585" y="736847"/>
                      <a:pt x="195309" y="772358"/>
                    </a:cubicBezTo>
                    <a:cubicBezTo>
                      <a:pt x="179033" y="807869"/>
                      <a:pt x="103572" y="825624"/>
                      <a:pt x="71021" y="852257"/>
                    </a:cubicBezTo>
                    <a:cubicBezTo>
                      <a:pt x="38470" y="878890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7E69C835-1AF2-8A6D-F655-FC586E90ECA9}"/>
                </a:ext>
              </a:extLst>
            </p:cNvPr>
            <p:cNvGrpSpPr/>
            <p:nvPr/>
          </p:nvGrpSpPr>
          <p:grpSpPr>
            <a:xfrm>
              <a:off x="5425610" y="1174726"/>
              <a:ext cx="732769" cy="932156"/>
              <a:chOff x="5420172" y="798990"/>
              <a:chExt cx="732769" cy="932156"/>
            </a:xfrm>
          </p:grpSpPr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2D577C91-A76E-A3A7-2680-121258A2D102}"/>
                  </a:ext>
                </a:extLst>
              </p:cNvPr>
              <p:cNvSpPr/>
              <p:nvPr/>
            </p:nvSpPr>
            <p:spPr>
              <a:xfrm>
                <a:off x="5420172" y="1061097"/>
                <a:ext cx="138840" cy="465863"/>
              </a:xfrm>
              <a:custGeom>
                <a:avLst/>
                <a:gdLst>
                  <a:gd name="connsiteX0" fmla="*/ 17755 w 168781"/>
                  <a:gd name="connsiteY0" fmla="*/ 0 h 301841"/>
                  <a:gd name="connsiteX1" fmla="*/ 106532 w 168781"/>
                  <a:gd name="connsiteY1" fmla="*/ 79899 h 301841"/>
                  <a:gd name="connsiteX2" fmla="*/ 26633 w 168781"/>
                  <a:gd name="connsiteY2" fmla="*/ 142042 h 301841"/>
                  <a:gd name="connsiteX3" fmla="*/ 168675 w 168781"/>
                  <a:gd name="connsiteY3" fmla="*/ 186431 h 301841"/>
                  <a:gd name="connsiteX4" fmla="*/ 0 w 168781"/>
                  <a:gd name="connsiteY4" fmla="*/ 301841 h 301841"/>
                  <a:gd name="connsiteX5" fmla="*/ 0 w 168781"/>
                  <a:gd name="connsiteY5" fmla="*/ 301841 h 301841"/>
                  <a:gd name="connsiteX0" fmla="*/ 17755 w 168781"/>
                  <a:gd name="connsiteY0" fmla="*/ 0 h 355107"/>
                  <a:gd name="connsiteX1" fmla="*/ 106532 w 168781"/>
                  <a:gd name="connsiteY1" fmla="*/ 79899 h 355107"/>
                  <a:gd name="connsiteX2" fmla="*/ 26633 w 168781"/>
                  <a:gd name="connsiteY2" fmla="*/ 142042 h 355107"/>
                  <a:gd name="connsiteX3" fmla="*/ 168675 w 168781"/>
                  <a:gd name="connsiteY3" fmla="*/ 186431 h 355107"/>
                  <a:gd name="connsiteX4" fmla="*/ 0 w 168781"/>
                  <a:gd name="connsiteY4" fmla="*/ 301841 h 355107"/>
                  <a:gd name="connsiteX5" fmla="*/ 35511 w 168781"/>
                  <a:gd name="connsiteY5" fmla="*/ 355107 h 355107"/>
                  <a:gd name="connsiteX0" fmla="*/ 17755 w 168781"/>
                  <a:gd name="connsiteY0" fmla="*/ 0 h 363984"/>
                  <a:gd name="connsiteX1" fmla="*/ 106532 w 168781"/>
                  <a:gd name="connsiteY1" fmla="*/ 79899 h 363984"/>
                  <a:gd name="connsiteX2" fmla="*/ 26633 w 168781"/>
                  <a:gd name="connsiteY2" fmla="*/ 142042 h 363984"/>
                  <a:gd name="connsiteX3" fmla="*/ 168675 w 168781"/>
                  <a:gd name="connsiteY3" fmla="*/ 186431 h 363984"/>
                  <a:gd name="connsiteX4" fmla="*/ 0 w 168781"/>
                  <a:gd name="connsiteY4" fmla="*/ 301841 h 363984"/>
                  <a:gd name="connsiteX5" fmla="*/ 79899 w 168781"/>
                  <a:gd name="connsiteY5" fmla="*/ 363984 h 363984"/>
                  <a:gd name="connsiteX0" fmla="*/ 0 w 150970"/>
                  <a:gd name="connsiteY0" fmla="*/ 0 h 363984"/>
                  <a:gd name="connsiteX1" fmla="*/ 88777 w 150970"/>
                  <a:gd name="connsiteY1" fmla="*/ 79899 h 363984"/>
                  <a:gd name="connsiteX2" fmla="*/ 8878 w 150970"/>
                  <a:gd name="connsiteY2" fmla="*/ 142042 h 363984"/>
                  <a:gd name="connsiteX3" fmla="*/ 150920 w 150970"/>
                  <a:gd name="connsiteY3" fmla="*/ 186431 h 363984"/>
                  <a:gd name="connsiteX4" fmla="*/ 26633 w 150970"/>
                  <a:gd name="connsiteY4" fmla="*/ 346229 h 363984"/>
                  <a:gd name="connsiteX5" fmla="*/ 62144 w 150970"/>
                  <a:gd name="connsiteY5" fmla="*/ 363984 h 363984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26633 w 168676"/>
                  <a:gd name="connsiteY4" fmla="*/ 346229 h 559293"/>
                  <a:gd name="connsiteX5" fmla="*/ 168676 w 168676"/>
                  <a:gd name="connsiteY5" fmla="*/ 559293 h 559293"/>
                  <a:gd name="connsiteX0" fmla="*/ 0 w 168676"/>
                  <a:gd name="connsiteY0" fmla="*/ 0 h 559293"/>
                  <a:gd name="connsiteX1" fmla="*/ 88777 w 168676"/>
                  <a:gd name="connsiteY1" fmla="*/ 79899 h 559293"/>
                  <a:gd name="connsiteX2" fmla="*/ 8878 w 168676"/>
                  <a:gd name="connsiteY2" fmla="*/ 142042 h 559293"/>
                  <a:gd name="connsiteX3" fmla="*/ 150920 w 168676"/>
                  <a:gd name="connsiteY3" fmla="*/ 186431 h 559293"/>
                  <a:gd name="connsiteX4" fmla="*/ 35510 w 168676"/>
                  <a:gd name="connsiteY4" fmla="*/ 266330 h 559293"/>
                  <a:gd name="connsiteX5" fmla="*/ 168676 w 168676"/>
                  <a:gd name="connsiteY5" fmla="*/ 559293 h 559293"/>
                  <a:gd name="connsiteX0" fmla="*/ 0 w 151040"/>
                  <a:gd name="connsiteY0" fmla="*/ 0 h 381740"/>
                  <a:gd name="connsiteX1" fmla="*/ 88777 w 151040"/>
                  <a:gd name="connsiteY1" fmla="*/ 79899 h 381740"/>
                  <a:gd name="connsiteX2" fmla="*/ 8878 w 151040"/>
                  <a:gd name="connsiteY2" fmla="*/ 142042 h 381740"/>
                  <a:gd name="connsiteX3" fmla="*/ 150920 w 151040"/>
                  <a:gd name="connsiteY3" fmla="*/ 186431 h 381740"/>
                  <a:gd name="connsiteX4" fmla="*/ 35510 w 151040"/>
                  <a:gd name="connsiteY4" fmla="*/ 266330 h 381740"/>
                  <a:gd name="connsiteX5" fmla="*/ 79900 w 151040"/>
                  <a:gd name="connsiteY5" fmla="*/ 381740 h 381740"/>
                  <a:gd name="connsiteX0" fmla="*/ 0 w 150932"/>
                  <a:gd name="connsiteY0" fmla="*/ 0 h 381740"/>
                  <a:gd name="connsiteX1" fmla="*/ 88777 w 150932"/>
                  <a:gd name="connsiteY1" fmla="*/ 79899 h 381740"/>
                  <a:gd name="connsiteX2" fmla="*/ 8878 w 150932"/>
                  <a:gd name="connsiteY2" fmla="*/ 142042 h 381740"/>
                  <a:gd name="connsiteX3" fmla="*/ 150920 w 150932"/>
                  <a:gd name="connsiteY3" fmla="*/ 186431 h 381740"/>
                  <a:gd name="connsiteX4" fmla="*/ 17755 w 150932"/>
                  <a:gd name="connsiteY4" fmla="*/ 266330 h 381740"/>
                  <a:gd name="connsiteX5" fmla="*/ 79900 w 150932"/>
                  <a:gd name="connsiteY5" fmla="*/ 381740 h 381740"/>
                  <a:gd name="connsiteX0" fmla="*/ 0 w 151490"/>
                  <a:gd name="connsiteY0" fmla="*/ 0 h 381740"/>
                  <a:gd name="connsiteX1" fmla="*/ 88777 w 151490"/>
                  <a:gd name="connsiteY1" fmla="*/ 79899 h 381740"/>
                  <a:gd name="connsiteX2" fmla="*/ 8878 w 151490"/>
                  <a:gd name="connsiteY2" fmla="*/ 142042 h 381740"/>
                  <a:gd name="connsiteX3" fmla="*/ 150920 w 151490"/>
                  <a:gd name="connsiteY3" fmla="*/ 186431 h 381740"/>
                  <a:gd name="connsiteX4" fmla="*/ 62143 w 151490"/>
                  <a:gd name="connsiteY4" fmla="*/ 248575 h 381740"/>
                  <a:gd name="connsiteX5" fmla="*/ 79900 w 15149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248575 h 381740"/>
                  <a:gd name="connsiteX5" fmla="*/ 79900 w 151460"/>
                  <a:gd name="connsiteY5" fmla="*/ 381740 h 381740"/>
                  <a:gd name="connsiteX0" fmla="*/ 0 w 151460"/>
                  <a:gd name="connsiteY0" fmla="*/ 0 h 381740"/>
                  <a:gd name="connsiteX1" fmla="*/ 88777 w 151460"/>
                  <a:gd name="connsiteY1" fmla="*/ 79899 h 381740"/>
                  <a:gd name="connsiteX2" fmla="*/ 8878 w 151460"/>
                  <a:gd name="connsiteY2" fmla="*/ 142042 h 381740"/>
                  <a:gd name="connsiteX3" fmla="*/ 150920 w 151460"/>
                  <a:gd name="connsiteY3" fmla="*/ 186431 h 381740"/>
                  <a:gd name="connsiteX4" fmla="*/ 62143 w 151460"/>
                  <a:gd name="connsiteY4" fmla="*/ 301841 h 381740"/>
                  <a:gd name="connsiteX5" fmla="*/ 79900 w 151460"/>
                  <a:gd name="connsiteY5" fmla="*/ 381740 h 381740"/>
                  <a:gd name="connsiteX0" fmla="*/ 7242 w 143419"/>
                  <a:gd name="connsiteY0" fmla="*/ 0 h 406106"/>
                  <a:gd name="connsiteX1" fmla="*/ 80736 w 143419"/>
                  <a:gd name="connsiteY1" fmla="*/ 104265 h 406106"/>
                  <a:gd name="connsiteX2" fmla="*/ 837 w 143419"/>
                  <a:gd name="connsiteY2" fmla="*/ 166408 h 406106"/>
                  <a:gd name="connsiteX3" fmla="*/ 142879 w 143419"/>
                  <a:gd name="connsiteY3" fmla="*/ 210797 h 406106"/>
                  <a:gd name="connsiteX4" fmla="*/ 54102 w 143419"/>
                  <a:gd name="connsiteY4" fmla="*/ 326207 h 406106"/>
                  <a:gd name="connsiteX5" fmla="*/ 71859 w 143419"/>
                  <a:gd name="connsiteY5" fmla="*/ 406106 h 406106"/>
                  <a:gd name="connsiteX0" fmla="*/ 7242 w 143548"/>
                  <a:gd name="connsiteY0" fmla="*/ 0 h 389862"/>
                  <a:gd name="connsiteX1" fmla="*/ 80736 w 143548"/>
                  <a:gd name="connsiteY1" fmla="*/ 104265 h 389862"/>
                  <a:gd name="connsiteX2" fmla="*/ 837 w 143548"/>
                  <a:gd name="connsiteY2" fmla="*/ 166408 h 389862"/>
                  <a:gd name="connsiteX3" fmla="*/ 142879 w 143548"/>
                  <a:gd name="connsiteY3" fmla="*/ 210797 h 389862"/>
                  <a:gd name="connsiteX4" fmla="*/ 54102 w 143548"/>
                  <a:gd name="connsiteY4" fmla="*/ 326207 h 389862"/>
                  <a:gd name="connsiteX5" fmla="*/ 48934 w 143548"/>
                  <a:gd name="connsiteY5" fmla="*/ 389862 h 389862"/>
                  <a:gd name="connsiteX0" fmla="*/ 13132 w 148772"/>
                  <a:gd name="connsiteY0" fmla="*/ 0 h 389862"/>
                  <a:gd name="connsiteX1" fmla="*/ 86626 w 148772"/>
                  <a:gd name="connsiteY1" fmla="*/ 104265 h 389862"/>
                  <a:gd name="connsiteX2" fmla="*/ 6727 w 148772"/>
                  <a:gd name="connsiteY2" fmla="*/ 166408 h 389862"/>
                  <a:gd name="connsiteX3" fmla="*/ 148769 w 148772"/>
                  <a:gd name="connsiteY3" fmla="*/ 210797 h 389862"/>
                  <a:gd name="connsiteX4" fmla="*/ 2287 w 148772"/>
                  <a:gd name="connsiteY4" fmla="*/ 281631 h 389862"/>
                  <a:gd name="connsiteX5" fmla="*/ 54824 w 148772"/>
                  <a:gd name="connsiteY5" fmla="*/ 389862 h 389862"/>
                  <a:gd name="connsiteX0" fmla="*/ 13132 w 150543"/>
                  <a:gd name="connsiteY0" fmla="*/ 0 h 389862"/>
                  <a:gd name="connsiteX1" fmla="*/ 86626 w 150543"/>
                  <a:gd name="connsiteY1" fmla="*/ 104265 h 389862"/>
                  <a:gd name="connsiteX2" fmla="*/ 83668 w 150543"/>
                  <a:gd name="connsiteY2" fmla="*/ 166408 h 389862"/>
                  <a:gd name="connsiteX3" fmla="*/ 148769 w 150543"/>
                  <a:gd name="connsiteY3" fmla="*/ 210797 h 389862"/>
                  <a:gd name="connsiteX4" fmla="*/ 2287 w 150543"/>
                  <a:gd name="connsiteY4" fmla="*/ 281631 h 389862"/>
                  <a:gd name="connsiteX5" fmla="*/ 54824 w 150543"/>
                  <a:gd name="connsiteY5" fmla="*/ 389862 h 389862"/>
                  <a:gd name="connsiteX0" fmla="*/ 13132 w 150412"/>
                  <a:gd name="connsiteY0" fmla="*/ 0 h 389862"/>
                  <a:gd name="connsiteX1" fmla="*/ 125096 w 150412"/>
                  <a:gd name="connsiteY1" fmla="*/ 67119 h 389862"/>
                  <a:gd name="connsiteX2" fmla="*/ 83668 w 150412"/>
                  <a:gd name="connsiteY2" fmla="*/ 166408 h 389862"/>
                  <a:gd name="connsiteX3" fmla="*/ 148769 w 150412"/>
                  <a:gd name="connsiteY3" fmla="*/ 210797 h 389862"/>
                  <a:gd name="connsiteX4" fmla="*/ 2287 w 150412"/>
                  <a:gd name="connsiteY4" fmla="*/ 281631 h 389862"/>
                  <a:gd name="connsiteX5" fmla="*/ 54824 w 150412"/>
                  <a:gd name="connsiteY5" fmla="*/ 389862 h 389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412" h="389862">
                    <a:moveTo>
                      <a:pt x="13132" y="0"/>
                    </a:moveTo>
                    <a:cubicBezTo>
                      <a:pt x="56780" y="28112"/>
                      <a:pt x="113340" y="39384"/>
                      <a:pt x="125096" y="67119"/>
                    </a:cubicBezTo>
                    <a:cubicBezTo>
                      <a:pt x="136852" y="94854"/>
                      <a:pt x="79723" y="142462"/>
                      <a:pt x="83668" y="166408"/>
                    </a:cubicBezTo>
                    <a:cubicBezTo>
                      <a:pt x="87614" y="190354"/>
                      <a:pt x="162332" y="191593"/>
                      <a:pt x="148769" y="210797"/>
                    </a:cubicBezTo>
                    <a:cubicBezTo>
                      <a:pt x="135206" y="230001"/>
                      <a:pt x="17944" y="251787"/>
                      <a:pt x="2287" y="281631"/>
                    </a:cubicBezTo>
                    <a:cubicBezTo>
                      <a:pt x="-13370" y="311475"/>
                      <a:pt x="56547" y="368644"/>
                      <a:pt x="54824" y="38986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1E720FE8-FC3F-C23F-F24C-6A9E4793BF9E}"/>
                  </a:ext>
                </a:extLst>
              </p:cNvPr>
              <p:cNvSpPr/>
              <p:nvPr/>
            </p:nvSpPr>
            <p:spPr>
              <a:xfrm>
                <a:off x="5642382" y="942562"/>
                <a:ext cx="187979" cy="674811"/>
              </a:xfrm>
              <a:custGeom>
                <a:avLst/>
                <a:gdLst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50920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11540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86431"/>
                  <a:gd name="connsiteY0" fmla="*/ 0 h 585926"/>
                  <a:gd name="connsiteX1" fmla="*/ 65539 w 186431"/>
                  <a:gd name="connsiteY1" fmla="*/ 106532 h 585926"/>
                  <a:gd name="connsiteX2" fmla="*/ 62143 w 186431"/>
                  <a:gd name="connsiteY2" fmla="*/ 166337 h 585926"/>
                  <a:gd name="connsiteX3" fmla="*/ 186431 w 186431"/>
                  <a:gd name="connsiteY3" fmla="*/ 275208 h 585926"/>
                  <a:gd name="connsiteX4" fmla="*/ 62143 w 186431"/>
                  <a:gd name="connsiteY4" fmla="*/ 408373 h 585926"/>
                  <a:gd name="connsiteX5" fmla="*/ 97654 w 186431"/>
                  <a:gd name="connsiteY5" fmla="*/ 550416 h 585926"/>
                  <a:gd name="connsiteX6" fmla="*/ 0 w 186431"/>
                  <a:gd name="connsiteY6" fmla="*/ 585926 h 585926"/>
                  <a:gd name="connsiteX7" fmla="*/ 0 w 186431"/>
                  <a:gd name="connsiteY7" fmla="*/ 585926 h 585926"/>
                  <a:gd name="connsiteX0" fmla="*/ 35510 w 169808"/>
                  <a:gd name="connsiteY0" fmla="*/ 0 h 585926"/>
                  <a:gd name="connsiteX1" fmla="*/ 65539 w 169808"/>
                  <a:gd name="connsiteY1" fmla="*/ 106532 h 585926"/>
                  <a:gd name="connsiteX2" fmla="*/ 62143 w 169808"/>
                  <a:gd name="connsiteY2" fmla="*/ 166337 h 585926"/>
                  <a:gd name="connsiteX3" fmla="*/ 169808 w 169808"/>
                  <a:gd name="connsiteY3" fmla="*/ 190417 h 585926"/>
                  <a:gd name="connsiteX4" fmla="*/ 62143 w 169808"/>
                  <a:gd name="connsiteY4" fmla="*/ 408373 h 585926"/>
                  <a:gd name="connsiteX5" fmla="*/ 97654 w 169808"/>
                  <a:gd name="connsiteY5" fmla="*/ 550416 h 585926"/>
                  <a:gd name="connsiteX6" fmla="*/ 0 w 169808"/>
                  <a:gd name="connsiteY6" fmla="*/ 585926 h 585926"/>
                  <a:gd name="connsiteX7" fmla="*/ 0 w 169808"/>
                  <a:gd name="connsiteY7" fmla="*/ 585926 h 585926"/>
                  <a:gd name="connsiteX0" fmla="*/ 35510 w 171718"/>
                  <a:gd name="connsiteY0" fmla="*/ 0 h 585926"/>
                  <a:gd name="connsiteX1" fmla="*/ 65539 w 171718"/>
                  <a:gd name="connsiteY1" fmla="*/ 106532 h 585926"/>
                  <a:gd name="connsiteX2" fmla="*/ 62143 w 171718"/>
                  <a:gd name="connsiteY2" fmla="*/ 166337 h 585926"/>
                  <a:gd name="connsiteX3" fmla="*/ 169808 w 171718"/>
                  <a:gd name="connsiteY3" fmla="*/ 190417 h 585926"/>
                  <a:gd name="connsiteX4" fmla="*/ 128636 w 171718"/>
                  <a:gd name="connsiteY4" fmla="*/ 408373 h 585926"/>
                  <a:gd name="connsiteX5" fmla="*/ 97654 w 171718"/>
                  <a:gd name="connsiteY5" fmla="*/ 550416 h 585926"/>
                  <a:gd name="connsiteX6" fmla="*/ 0 w 171718"/>
                  <a:gd name="connsiteY6" fmla="*/ 585926 h 585926"/>
                  <a:gd name="connsiteX7" fmla="*/ 0 w 171718"/>
                  <a:gd name="connsiteY7" fmla="*/ 585926 h 585926"/>
                  <a:gd name="connsiteX0" fmla="*/ 35510 w 172157"/>
                  <a:gd name="connsiteY0" fmla="*/ 0 h 585926"/>
                  <a:gd name="connsiteX1" fmla="*/ 65539 w 172157"/>
                  <a:gd name="connsiteY1" fmla="*/ 106532 h 585926"/>
                  <a:gd name="connsiteX2" fmla="*/ 62143 w 172157"/>
                  <a:gd name="connsiteY2" fmla="*/ 166337 h 585926"/>
                  <a:gd name="connsiteX3" fmla="*/ 169808 w 172157"/>
                  <a:gd name="connsiteY3" fmla="*/ 190417 h 585926"/>
                  <a:gd name="connsiteX4" fmla="*/ 128636 w 172157"/>
                  <a:gd name="connsiteY4" fmla="*/ 408373 h 585926"/>
                  <a:gd name="connsiteX5" fmla="*/ 39472 w 172157"/>
                  <a:gd name="connsiteY5" fmla="*/ 511874 h 585926"/>
                  <a:gd name="connsiteX6" fmla="*/ 0 w 172157"/>
                  <a:gd name="connsiteY6" fmla="*/ 585926 h 585926"/>
                  <a:gd name="connsiteX7" fmla="*/ 0 w 172157"/>
                  <a:gd name="connsiteY7" fmla="*/ 585926 h 585926"/>
                  <a:gd name="connsiteX0" fmla="*/ 35510 w 171380"/>
                  <a:gd name="connsiteY0" fmla="*/ 0 h 585926"/>
                  <a:gd name="connsiteX1" fmla="*/ 65539 w 171380"/>
                  <a:gd name="connsiteY1" fmla="*/ 106532 h 585926"/>
                  <a:gd name="connsiteX2" fmla="*/ 62143 w 171380"/>
                  <a:gd name="connsiteY2" fmla="*/ 166337 h 585926"/>
                  <a:gd name="connsiteX3" fmla="*/ 169808 w 171380"/>
                  <a:gd name="connsiteY3" fmla="*/ 190417 h 585926"/>
                  <a:gd name="connsiteX4" fmla="*/ 120324 w 171380"/>
                  <a:gd name="connsiteY4" fmla="*/ 331289 h 585926"/>
                  <a:gd name="connsiteX5" fmla="*/ 39472 w 171380"/>
                  <a:gd name="connsiteY5" fmla="*/ 511874 h 585926"/>
                  <a:gd name="connsiteX6" fmla="*/ 0 w 171380"/>
                  <a:gd name="connsiteY6" fmla="*/ 585926 h 585926"/>
                  <a:gd name="connsiteX7" fmla="*/ 0 w 171380"/>
                  <a:gd name="connsiteY7" fmla="*/ 585926 h 585926"/>
                  <a:gd name="connsiteX0" fmla="*/ 35510 w 175996"/>
                  <a:gd name="connsiteY0" fmla="*/ 0 h 585926"/>
                  <a:gd name="connsiteX1" fmla="*/ 65539 w 175996"/>
                  <a:gd name="connsiteY1" fmla="*/ 106532 h 585926"/>
                  <a:gd name="connsiteX2" fmla="*/ 62143 w 175996"/>
                  <a:gd name="connsiteY2" fmla="*/ 166337 h 585926"/>
                  <a:gd name="connsiteX3" fmla="*/ 169808 w 175996"/>
                  <a:gd name="connsiteY3" fmla="*/ 190417 h 585926"/>
                  <a:gd name="connsiteX4" fmla="*/ 120324 w 175996"/>
                  <a:gd name="connsiteY4" fmla="*/ 331289 h 585926"/>
                  <a:gd name="connsiteX5" fmla="*/ 172460 w 175996"/>
                  <a:gd name="connsiteY5" fmla="*/ 465624 h 585926"/>
                  <a:gd name="connsiteX6" fmla="*/ 0 w 175996"/>
                  <a:gd name="connsiteY6" fmla="*/ 585926 h 585926"/>
                  <a:gd name="connsiteX7" fmla="*/ 0 w 175996"/>
                  <a:gd name="connsiteY7" fmla="*/ 585926 h 585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96" h="585926">
                    <a:moveTo>
                      <a:pt x="35510" y="0"/>
                    </a:moveTo>
                    <a:cubicBezTo>
                      <a:pt x="73240" y="40689"/>
                      <a:pt x="61100" y="78809"/>
                      <a:pt x="65539" y="106532"/>
                    </a:cubicBezTo>
                    <a:cubicBezTo>
                      <a:pt x="69978" y="134255"/>
                      <a:pt x="44765" y="152356"/>
                      <a:pt x="62143" y="166337"/>
                    </a:cubicBezTo>
                    <a:cubicBezTo>
                      <a:pt x="79521" y="180318"/>
                      <a:pt x="160111" y="162925"/>
                      <a:pt x="169808" y="190417"/>
                    </a:cubicBezTo>
                    <a:cubicBezTo>
                      <a:pt x="179505" y="217909"/>
                      <a:pt x="119882" y="285421"/>
                      <a:pt x="120324" y="331289"/>
                    </a:cubicBezTo>
                    <a:cubicBezTo>
                      <a:pt x="120766" y="377157"/>
                      <a:pt x="192514" y="423185"/>
                      <a:pt x="172460" y="465624"/>
                    </a:cubicBezTo>
                    <a:cubicBezTo>
                      <a:pt x="152406" y="508064"/>
                      <a:pt x="0" y="585926"/>
                      <a:pt x="0" y="585926"/>
                    </a:cubicBezTo>
                    <a:lnTo>
                      <a:pt x="0" y="585926"/>
                    </a:lnTo>
                  </a:path>
                </a:pathLst>
              </a:custGeom>
              <a:noFill/>
              <a:ln>
                <a:solidFill>
                  <a:srgbClr val="00B05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E4E785A2-B671-6C81-5923-BF538AB2FBF4}"/>
                  </a:ext>
                </a:extLst>
              </p:cNvPr>
              <p:cNvSpPr/>
              <p:nvPr/>
            </p:nvSpPr>
            <p:spPr>
              <a:xfrm>
                <a:off x="5868141" y="798990"/>
                <a:ext cx="284800" cy="932156"/>
              </a:xfrm>
              <a:custGeom>
                <a:avLst/>
                <a:gdLst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71021 w 276817"/>
                  <a:gd name="connsiteY8" fmla="*/ 852257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95309 w 276817"/>
                  <a:gd name="connsiteY7" fmla="*/ 772358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76817"/>
                  <a:gd name="connsiteY0" fmla="*/ 0 h 932156"/>
                  <a:gd name="connsiteX1" fmla="*/ 221942 w 276817"/>
                  <a:gd name="connsiteY1" fmla="*/ 142043 h 932156"/>
                  <a:gd name="connsiteX2" fmla="*/ 177553 w 276817"/>
                  <a:gd name="connsiteY2" fmla="*/ 257453 h 932156"/>
                  <a:gd name="connsiteX3" fmla="*/ 275208 w 276817"/>
                  <a:gd name="connsiteY3" fmla="*/ 328474 h 932156"/>
                  <a:gd name="connsiteX4" fmla="*/ 239697 w 276817"/>
                  <a:gd name="connsiteY4" fmla="*/ 461639 h 932156"/>
                  <a:gd name="connsiteX5" fmla="*/ 257452 w 276817"/>
                  <a:gd name="connsiteY5" fmla="*/ 594804 h 932156"/>
                  <a:gd name="connsiteX6" fmla="*/ 168676 w 276817"/>
                  <a:gd name="connsiteY6" fmla="*/ 639193 h 932156"/>
                  <a:gd name="connsiteX7" fmla="*/ 124287 w 276817"/>
                  <a:gd name="connsiteY7" fmla="*/ 745725 h 932156"/>
                  <a:gd name="connsiteX8" fmla="*/ 159798 w 276817"/>
                  <a:gd name="connsiteY8" fmla="*/ 905523 h 932156"/>
                  <a:gd name="connsiteX9" fmla="*/ 0 w 276817"/>
                  <a:gd name="connsiteY9" fmla="*/ 932156 h 932156"/>
                  <a:gd name="connsiteX0" fmla="*/ 79899 w 282637"/>
                  <a:gd name="connsiteY0" fmla="*/ 0 h 932156"/>
                  <a:gd name="connsiteX1" fmla="*/ 221942 w 282637"/>
                  <a:gd name="connsiteY1" fmla="*/ 142043 h 932156"/>
                  <a:gd name="connsiteX2" fmla="*/ 177553 w 282637"/>
                  <a:gd name="connsiteY2" fmla="*/ 257453 h 932156"/>
                  <a:gd name="connsiteX3" fmla="*/ 275208 w 282637"/>
                  <a:gd name="connsiteY3" fmla="*/ 328474 h 932156"/>
                  <a:gd name="connsiteX4" fmla="*/ 239697 w 282637"/>
                  <a:gd name="connsiteY4" fmla="*/ 461639 h 932156"/>
                  <a:gd name="connsiteX5" fmla="*/ 257452 w 282637"/>
                  <a:gd name="connsiteY5" fmla="*/ 594804 h 932156"/>
                  <a:gd name="connsiteX6" fmla="*/ 275208 w 282637"/>
                  <a:gd name="connsiteY6" fmla="*/ 683581 h 932156"/>
                  <a:gd name="connsiteX7" fmla="*/ 124287 w 282637"/>
                  <a:gd name="connsiteY7" fmla="*/ 745725 h 932156"/>
                  <a:gd name="connsiteX8" fmla="*/ 159798 w 282637"/>
                  <a:gd name="connsiteY8" fmla="*/ 905523 h 932156"/>
                  <a:gd name="connsiteX9" fmla="*/ 0 w 282637"/>
                  <a:gd name="connsiteY9" fmla="*/ 932156 h 932156"/>
                  <a:gd name="connsiteX0" fmla="*/ 79899 w 284800"/>
                  <a:gd name="connsiteY0" fmla="*/ 0 h 932156"/>
                  <a:gd name="connsiteX1" fmla="*/ 221942 w 284800"/>
                  <a:gd name="connsiteY1" fmla="*/ 142043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177553 w 284800"/>
                  <a:gd name="connsiteY2" fmla="*/ 257453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  <a:gd name="connsiteX0" fmla="*/ 79899 w 284800"/>
                  <a:gd name="connsiteY0" fmla="*/ 0 h 932156"/>
                  <a:gd name="connsiteX1" fmla="*/ 79899 w 284800"/>
                  <a:gd name="connsiteY1" fmla="*/ 177554 h 932156"/>
                  <a:gd name="connsiteX2" fmla="*/ 239697 w 284800"/>
                  <a:gd name="connsiteY2" fmla="*/ 230820 h 932156"/>
                  <a:gd name="connsiteX3" fmla="*/ 275208 w 284800"/>
                  <a:gd name="connsiteY3" fmla="*/ 328474 h 932156"/>
                  <a:gd name="connsiteX4" fmla="*/ 159798 w 284800"/>
                  <a:gd name="connsiteY4" fmla="*/ 426128 h 932156"/>
                  <a:gd name="connsiteX5" fmla="*/ 257452 w 284800"/>
                  <a:gd name="connsiteY5" fmla="*/ 594804 h 932156"/>
                  <a:gd name="connsiteX6" fmla="*/ 275208 w 284800"/>
                  <a:gd name="connsiteY6" fmla="*/ 683581 h 932156"/>
                  <a:gd name="connsiteX7" fmla="*/ 124287 w 284800"/>
                  <a:gd name="connsiteY7" fmla="*/ 745725 h 932156"/>
                  <a:gd name="connsiteX8" fmla="*/ 159798 w 284800"/>
                  <a:gd name="connsiteY8" fmla="*/ 905523 h 932156"/>
                  <a:gd name="connsiteX9" fmla="*/ 0 w 284800"/>
                  <a:gd name="connsiteY9" fmla="*/ 932156 h 932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800" h="932156">
                    <a:moveTo>
                      <a:pt x="79899" y="0"/>
                    </a:moveTo>
                    <a:cubicBezTo>
                      <a:pt x="142782" y="49567"/>
                      <a:pt x="53266" y="139084"/>
                      <a:pt x="79899" y="177554"/>
                    </a:cubicBezTo>
                    <a:cubicBezTo>
                      <a:pt x="106532" y="216024"/>
                      <a:pt x="207145" y="205667"/>
                      <a:pt x="239697" y="230820"/>
                    </a:cubicBezTo>
                    <a:cubicBezTo>
                      <a:pt x="272249" y="255973"/>
                      <a:pt x="288524" y="295923"/>
                      <a:pt x="275208" y="328474"/>
                    </a:cubicBezTo>
                    <a:cubicBezTo>
                      <a:pt x="261892" y="361025"/>
                      <a:pt x="162757" y="381740"/>
                      <a:pt x="159798" y="426128"/>
                    </a:cubicBezTo>
                    <a:cubicBezTo>
                      <a:pt x="156839" y="470516"/>
                      <a:pt x="238217" y="551895"/>
                      <a:pt x="257452" y="594804"/>
                    </a:cubicBezTo>
                    <a:cubicBezTo>
                      <a:pt x="276687" y="637713"/>
                      <a:pt x="297402" y="658428"/>
                      <a:pt x="275208" y="683581"/>
                    </a:cubicBezTo>
                    <a:cubicBezTo>
                      <a:pt x="253014" y="708735"/>
                      <a:pt x="143522" y="708735"/>
                      <a:pt x="124287" y="745725"/>
                    </a:cubicBezTo>
                    <a:cubicBezTo>
                      <a:pt x="105052" y="782715"/>
                      <a:pt x="192349" y="878890"/>
                      <a:pt x="159798" y="905523"/>
                    </a:cubicBezTo>
                    <a:cubicBezTo>
                      <a:pt x="127247" y="932156"/>
                      <a:pt x="19235" y="905523"/>
                      <a:pt x="0" y="932156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713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 Levin</dc:creator>
  <cp:lastModifiedBy>Anat Levin</cp:lastModifiedBy>
  <cp:revision>2</cp:revision>
  <dcterms:created xsi:type="dcterms:W3CDTF">2025-02-13T09:22:33Z</dcterms:created>
  <dcterms:modified xsi:type="dcterms:W3CDTF">2025-02-13T10:13:22Z</dcterms:modified>
</cp:coreProperties>
</file>