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2448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98593"/>
            <a:ext cx="3886200" cy="127338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921087"/>
            <a:ext cx="3429000" cy="88307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4733"/>
            <a:ext cx="98583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4733"/>
            <a:ext cx="290036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11861"/>
            <a:ext cx="3943350" cy="152146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47714"/>
            <a:ext cx="3943350" cy="800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4734"/>
            <a:ext cx="394335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96620"/>
            <a:ext cx="1934170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36040"/>
            <a:ext cx="193417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96620"/>
            <a:ext cx="1943696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36040"/>
            <a:ext cx="194369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26627"/>
            <a:ext cx="2314575" cy="25992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26627"/>
            <a:ext cx="2314575" cy="25992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4734"/>
            <a:ext cx="39433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73666"/>
            <a:ext cx="39433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ADFC4-D6B6-4834-B764-77A7A4FA80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and white drawing of a neuron&#10;&#10;AI-generated content may be incorrect.">
            <a:extLst>
              <a:ext uri="{FF2B5EF4-FFF2-40B4-BE49-F238E27FC236}">
                <a16:creationId xmlns:a16="http://schemas.microsoft.com/office/drawing/2014/main" id="{79813DB3-504A-83C9-D39B-40871897F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87" y="3170316"/>
            <a:ext cx="320007" cy="359229"/>
          </a:xfrm>
          <a:prstGeom prst="rect">
            <a:avLst/>
          </a:prstGeom>
        </p:spPr>
      </p:pic>
      <p:pic>
        <p:nvPicPr>
          <p:cNvPr id="18" name="Picture 17" descr="A black and white drawing of a neuron&#10;&#10;AI-generated content may be incorrect.">
            <a:extLst>
              <a:ext uri="{FF2B5EF4-FFF2-40B4-BE49-F238E27FC236}">
                <a16:creationId xmlns:a16="http://schemas.microsoft.com/office/drawing/2014/main" id="{AA59BB64-B888-A658-152A-10F1ECCC3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78" y="3235400"/>
            <a:ext cx="320007" cy="359229"/>
          </a:xfrm>
          <a:prstGeom prst="rect">
            <a:avLst/>
          </a:prstGeom>
        </p:spPr>
      </p:pic>
      <p:pic>
        <p:nvPicPr>
          <p:cNvPr id="19" name="Picture 18" descr="A black and white drawing of a neuron&#10;&#10;AI-generated content may be incorrect.">
            <a:extLst>
              <a:ext uri="{FF2B5EF4-FFF2-40B4-BE49-F238E27FC236}">
                <a16:creationId xmlns:a16="http://schemas.microsoft.com/office/drawing/2014/main" id="{F99420CE-84E4-C3D5-B1D6-A6811BE9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33" y="2644371"/>
            <a:ext cx="320007" cy="359229"/>
          </a:xfrm>
          <a:prstGeom prst="rect">
            <a:avLst/>
          </a:prstGeom>
        </p:spPr>
      </p:pic>
      <p:pic>
        <p:nvPicPr>
          <p:cNvPr id="20" name="Picture 19" descr="A black and white drawing of a neuron&#10;&#10;AI-generated content may be incorrect.">
            <a:extLst>
              <a:ext uri="{FF2B5EF4-FFF2-40B4-BE49-F238E27FC236}">
                <a16:creationId xmlns:a16="http://schemas.microsoft.com/office/drawing/2014/main" id="{25B0D043-37B3-DAA7-89DD-7C6CC48C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71" y="2690189"/>
            <a:ext cx="320007" cy="359229"/>
          </a:xfrm>
          <a:prstGeom prst="rect">
            <a:avLst/>
          </a:prstGeom>
        </p:spPr>
      </p:pic>
      <p:pic>
        <p:nvPicPr>
          <p:cNvPr id="21" name="Picture 20" descr="A black and white drawing of a neuron&#10;&#10;AI-generated content may be incorrect.">
            <a:extLst>
              <a:ext uri="{FF2B5EF4-FFF2-40B4-BE49-F238E27FC236}">
                <a16:creationId xmlns:a16="http://schemas.microsoft.com/office/drawing/2014/main" id="{810C20AD-D88D-1BC4-A4B9-9D7369AF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60" y="2497416"/>
            <a:ext cx="320007" cy="359229"/>
          </a:xfrm>
          <a:prstGeom prst="rect">
            <a:avLst/>
          </a:prstGeom>
        </p:spPr>
      </p:pic>
      <p:pic>
        <p:nvPicPr>
          <p:cNvPr id="22" name="Picture 21" descr="A black and white drawing of a neuron&#10;&#10;AI-generated content may be incorrect.">
            <a:extLst>
              <a:ext uri="{FF2B5EF4-FFF2-40B4-BE49-F238E27FC236}">
                <a16:creationId xmlns:a16="http://schemas.microsoft.com/office/drawing/2014/main" id="{0344037E-7086-E7D4-E981-A5FE0018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9" y="3014486"/>
            <a:ext cx="320007" cy="35922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98AD4D8-8858-83F5-A9ED-EE8D9616B524}"/>
              </a:ext>
            </a:extLst>
          </p:cNvPr>
          <p:cNvSpPr/>
          <p:nvPr/>
        </p:nvSpPr>
        <p:spPr>
          <a:xfrm>
            <a:off x="424546" y="2041077"/>
            <a:ext cx="3820886" cy="3652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B7C4C7-4C33-8C70-0C51-3FED78B8318A}"/>
              </a:ext>
            </a:extLst>
          </p:cNvPr>
          <p:cNvSpPr/>
          <p:nvPr/>
        </p:nvSpPr>
        <p:spPr>
          <a:xfrm rot="11752612">
            <a:off x="1205617" y="2089472"/>
            <a:ext cx="708229" cy="1166063"/>
          </a:xfrm>
          <a:prstGeom prst="triangle">
            <a:avLst>
              <a:gd name="adj" fmla="val 51466"/>
            </a:avLst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C81E52C-C9F5-A528-F5F0-C7DA149B5738}"/>
              </a:ext>
            </a:extLst>
          </p:cNvPr>
          <p:cNvSpPr/>
          <p:nvPr/>
        </p:nvSpPr>
        <p:spPr>
          <a:xfrm rot="12324885">
            <a:off x="1776002" y="2059434"/>
            <a:ext cx="675395" cy="1500994"/>
          </a:xfrm>
          <a:prstGeom prst="triangle">
            <a:avLst>
              <a:gd name="adj" fmla="val 51466"/>
            </a:avLst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161E116-3042-18D6-068A-BF6B0A0DB899}"/>
              </a:ext>
            </a:extLst>
          </p:cNvPr>
          <p:cNvSpPr/>
          <p:nvPr/>
        </p:nvSpPr>
        <p:spPr>
          <a:xfrm rot="9905478">
            <a:off x="2854569" y="2248819"/>
            <a:ext cx="611919" cy="1166063"/>
          </a:xfrm>
          <a:prstGeom prst="triangle">
            <a:avLst>
              <a:gd name="adj" fmla="val 51466"/>
            </a:avLst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icroscope and a lens&#10;&#10;AI-generated content may be incorrect.">
            <a:extLst>
              <a:ext uri="{FF2B5EF4-FFF2-40B4-BE49-F238E27FC236}">
                <a16:creationId xmlns:a16="http://schemas.microsoft.com/office/drawing/2014/main" id="{8C3986EA-B6BE-33CC-453F-6F26CA03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2655" r="63333" b="23389"/>
          <a:stretch/>
        </p:blipFill>
        <p:spPr>
          <a:xfrm>
            <a:off x="522515" y="750256"/>
            <a:ext cx="3624939" cy="160339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384420A-464D-9CF9-9C9D-8071040CC7FB}"/>
              </a:ext>
            </a:extLst>
          </p:cNvPr>
          <p:cNvGrpSpPr/>
          <p:nvPr/>
        </p:nvGrpSpPr>
        <p:grpSpPr>
          <a:xfrm rot="17208792">
            <a:off x="1272081" y="2436409"/>
            <a:ext cx="557646" cy="479639"/>
            <a:chOff x="5587312" y="798989"/>
            <a:chExt cx="557646" cy="79931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D611C6-48B5-330E-C2BF-44897A4A0C45}"/>
                </a:ext>
              </a:extLst>
            </p:cNvPr>
            <p:cNvSpPr/>
            <p:nvPr/>
          </p:nvSpPr>
          <p:spPr>
            <a:xfrm>
              <a:off x="5587312" y="1056859"/>
              <a:ext cx="102142" cy="289358"/>
            </a:xfrm>
            <a:custGeom>
              <a:avLst/>
              <a:gdLst>
                <a:gd name="connsiteX0" fmla="*/ 17755 w 168781"/>
                <a:gd name="connsiteY0" fmla="*/ 0 h 301841"/>
                <a:gd name="connsiteX1" fmla="*/ 106532 w 168781"/>
                <a:gd name="connsiteY1" fmla="*/ 79899 h 301841"/>
                <a:gd name="connsiteX2" fmla="*/ 26633 w 168781"/>
                <a:gd name="connsiteY2" fmla="*/ 142042 h 301841"/>
                <a:gd name="connsiteX3" fmla="*/ 168675 w 168781"/>
                <a:gd name="connsiteY3" fmla="*/ 186431 h 301841"/>
                <a:gd name="connsiteX4" fmla="*/ 0 w 168781"/>
                <a:gd name="connsiteY4" fmla="*/ 301841 h 301841"/>
                <a:gd name="connsiteX5" fmla="*/ 0 w 168781"/>
                <a:gd name="connsiteY5" fmla="*/ 301841 h 301841"/>
                <a:gd name="connsiteX0" fmla="*/ 17755 w 168781"/>
                <a:gd name="connsiteY0" fmla="*/ 0 h 355107"/>
                <a:gd name="connsiteX1" fmla="*/ 106532 w 168781"/>
                <a:gd name="connsiteY1" fmla="*/ 79899 h 355107"/>
                <a:gd name="connsiteX2" fmla="*/ 26633 w 168781"/>
                <a:gd name="connsiteY2" fmla="*/ 142042 h 355107"/>
                <a:gd name="connsiteX3" fmla="*/ 168675 w 168781"/>
                <a:gd name="connsiteY3" fmla="*/ 186431 h 355107"/>
                <a:gd name="connsiteX4" fmla="*/ 0 w 168781"/>
                <a:gd name="connsiteY4" fmla="*/ 301841 h 355107"/>
                <a:gd name="connsiteX5" fmla="*/ 35511 w 168781"/>
                <a:gd name="connsiteY5" fmla="*/ 355107 h 355107"/>
                <a:gd name="connsiteX0" fmla="*/ 17755 w 168781"/>
                <a:gd name="connsiteY0" fmla="*/ 0 h 363984"/>
                <a:gd name="connsiteX1" fmla="*/ 106532 w 168781"/>
                <a:gd name="connsiteY1" fmla="*/ 79899 h 363984"/>
                <a:gd name="connsiteX2" fmla="*/ 26633 w 168781"/>
                <a:gd name="connsiteY2" fmla="*/ 142042 h 363984"/>
                <a:gd name="connsiteX3" fmla="*/ 168675 w 168781"/>
                <a:gd name="connsiteY3" fmla="*/ 186431 h 363984"/>
                <a:gd name="connsiteX4" fmla="*/ 0 w 168781"/>
                <a:gd name="connsiteY4" fmla="*/ 301841 h 363984"/>
                <a:gd name="connsiteX5" fmla="*/ 79899 w 168781"/>
                <a:gd name="connsiteY5" fmla="*/ 363984 h 363984"/>
                <a:gd name="connsiteX0" fmla="*/ 0 w 150970"/>
                <a:gd name="connsiteY0" fmla="*/ 0 h 363984"/>
                <a:gd name="connsiteX1" fmla="*/ 88777 w 150970"/>
                <a:gd name="connsiteY1" fmla="*/ 79899 h 363984"/>
                <a:gd name="connsiteX2" fmla="*/ 8878 w 150970"/>
                <a:gd name="connsiteY2" fmla="*/ 142042 h 363984"/>
                <a:gd name="connsiteX3" fmla="*/ 150920 w 150970"/>
                <a:gd name="connsiteY3" fmla="*/ 186431 h 363984"/>
                <a:gd name="connsiteX4" fmla="*/ 26633 w 150970"/>
                <a:gd name="connsiteY4" fmla="*/ 346229 h 363984"/>
                <a:gd name="connsiteX5" fmla="*/ 62144 w 150970"/>
                <a:gd name="connsiteY5" fmla="*/ 363984 h 363984"/>
                <a:gd name="connsiteX0" fmla="*/ 0 w 168676"/>
                <a:gd name="connsiteY0" fmla="*/ 0 h 559293"/>
                <a:gd name="connsiteX1" fmla="*/ 88777 w 168676"/>
                <a:gd name="connsiteY1" fmla="*/ 79899 h 559293"/>
                <a:gd name="connsiteX2" fmla="*/ 8878 w 168676"/>
                <a:gd name="connsiteY2" fmla="*/ 142042 h 559293"/>
                <a:gd name="connsiteX3" fmla="*/ 150920 w 168676"/>
                <a:gd name="connsiteY3" fmla="*/ 186431 h 559293"/>
                <a:gd name="connsiteX4" fmla="*/ 26633 w 168676"/>
                <a:gd name="connsiteY4" fmla="*/ 346229 h 559293"/>
                <a:gd name="connsiteX5" fmla="*/ 168676 w 168676"/>
                <a:gd name="connsiteY5" fmla="*/ 559293 h 559293"/>
                <a:gd name="connsiteX0" fmla="*/ 0 w 168676"/>
                <a:gd name="connsiteY0" fmla="*/ 0 h 559293"/>
                <a:gd name="connsiteX1" fmla="*/ 88777 w 168676"/>
                <a:gd name="connsiteY1" fmla="*/ 79899 h 559293"/>
                <a:gd name="connsiteX2" fmla="*/ 8878 w 168676"/>
                <a:gd name="connsiteY2" fmla="*/ 142042 h 559293"/>
                <a:gd name="connsiteX3" fmla="*/ 150920 w 168676"/>
                <a:gd name="connsiteY3" fmla="*/ 186431 h 559293"/>
                <a:gd name="connsiteX4" fmla="*/ 35510 w 168676"/>
                <a:gd name="connsiteY4" fmla="*/ 266330 h 559293"/>
                <a:gd name="connsiteX5" fmla="*/ 168676 w 168676"/>
                <a:gd name="connsiteY5" fmla="*/ 559293 h 559293"/>
                <a:gd name="connsiteX0" fmla="*/ 0 w 151040"/>
                <a:gd name="connsiteY0" fmla="*/ 0 h 381740"/>
                <a:gd name="connsiteX1" fmla="*/ 88777 w 151040"/>
                <a:gd name="connsiteY1" fmla="*/ 79899 h 381740"/>
                <a:gd name="connsiteX2" fmla="*/ 8878 w 151040"/>
                <a:gd name="connsiteY2" fmla="*/ 142042 h 381740"/>
                <a:gd name="connsiteX3" fmla="*/ 150920 w 151040"/>
                <a:gd name="connsiteY3" fmla="*/ 186431 h 381740"/>
                <a:gd name="connsiteX4" fmla="*/ 35510 w 151040"/>
                <a:gd name="connsiteY4" fmla="*/ 266330 h 381740"/>
                <a:gd name="connsiteX5" fmla="*/ 79900 w 151040"/>
                <a:gd name="connsiteY5" fmla="*/ 381740 h 381740"/>
                <a:gd name="connsiteX0" fmla="*/ 0 w 150932"/>
                <a:gd name="connsiteY0" fmla="*/ 0 h 381740"/>
                <a:gd name="connsiteX1" fmla="*/ 88777 w 150932"/>
                <a:gd name="connsiteY1" fmla="*/ 79899 h 381740"/>
                <a:gd name="connsiteX2" fmla="*/ 8878 w 150932"/>
                <a:gd name="connsiteY2" fmla="*/ 142042 h 381740"/>
                <a:gd name="connsiteX3" fmla="*/ 150920 w 150932"/>
                <a:gd name="connsiteY3" fmla="*/ 186431 h 381740"/>
                <a:gd name="connsiteX4" fmla="*/ 17755 w 150932"/>
                <a:gd name="connsiteY4" fmla="*/ 266330 h 381740"/>
                <a:gd name="connsiteX5" fmla="*/ 79900 w 150932"/>
                <a:gd name="connsiteY5" fmla="*/ 381740 h 381740"/>
                <a:gd name="connsiteX0" fmla="*/ 0 w 151490"/>
                <a:gd name="connsiteY0" fmla="*/ 0 h 381740"/>
                <a:gd name="connsiteX1" fmla="*/ 88777 w 151490"/>
                <a:gd name="connsiteY1" fmla="*/ 79899 h 381740"/>
                <a:gd name="connsiteX2" fmla="*/ 8878 w 151490"/>
                <a:gd name="connsiteY2" fmla="*/ 142042 h 381740"/>
                <a:gd name="connsiteX3" fmla="*/ 150920 w 151490"/>
                <a:gd name="connsiteY3" fmla="*/ 186431 h 381740"/>
                <a:gd name="connsiteX4" fmla="*/ 62143 w 151490"/>
                <a:gd name="connsiteY4" fmla="*/ 248575 h 381740"/>
                <a:gd name="connsiteX5" fmla="*/ 79900 w 151490"/>
                <a:gd name="connsiteY5" fmla="*/ 381740 h 381740"/>
                <a:gd name="connsiteX0" fmla="*/ 0 w 151460"/>
                <a:gd name="connsiteY0" fmla="*/ 0 h 381740"/>
                <a:gd name="connsiteX1" fmla="*/ 88777 w 151460"/>
                <a:gd name="connsiteY1" fmla="*/ 79899 h 381740"/>
                <a:gd name="connsiteX2" fmla="*/ 8878 w 151460"/>
                <a:gd name="connsiteY2" fmla="*/ 142042 h 381740"/>
                <a:gd name="connsiteX3" fmla="*/ 150920 w 151460"/>
                <a:gd name="connsiteY3" fmla="*/ 186431 h 381740"/>
                <a:gd name="connsiteX4" fmla="*/ 62143 w 151460"/>
                <a:gd name="connsiteY4" fmla="*/ 248575 h 381740"/>
                <a:gd name="connsiteX5" fmla="*/ 79900 w 151460"/>
                <a:gd name="connsiteY5" fmla="*/ 381740 h 381740"/>
                <a:gd name="connsiteX0" fmla="*/ 0 w 151460"/>
                <a:gd name="connsiteY0" fmla="*/ 0 h 381740"/>
                <a:gd name="connsiteX1" fmla="*/ 88777 w 151460"/>
                <a:gd name="connsiteY1" fmla="*/ 79899 h 381740"/>
                <a:gd name="connsiteX2" fmla="*/ 8878 w 151460"/>
                <a:gd name="connsiteY2" fmla="*/ 142042 h 381740"/>
                <a:gd name="connsiteX3" fmla="*/ 150920 w 151460"/>
                <a:gd name="connsiteY3" fmla="*/ 186431 h 381740"/>
                <a:gd name="connsiteX4" fmla="*/ 62143 w 151460"/>
                <a:gd name="connsiteY4" fmla="*/ 301841 h 381740"/>
                <a:gd name="connsiteX5" fmla="*/ 79900 w 151460"/>
                <a:gd name="connsiteY5" fmla="*/ 381740 h 381740"/>
                <a:gd name="connsiteX0" fmla="*/ 7242 w 143419"/>
                <a:gd name="connsiteY0" fmla="*/ 0 h 406106"/>
                <a:gd name="connsiteX1" fmla="*/ 80736 w 143419"/>
                <a:gd name="connsiteY1" fmla="*/ 104265 h 406106"/>
                <a:gd name="connsiteX2" fmla="*/ 837 w 143419"/>
                <a:gd name="connsiteY2" fmla="*/ 166408 h 406106"/>
                <a:gd name="connsiteX3" fmla="*/ 142879 w 143419"/>
                <a:gd name="connsiteY3" fmla="*/ 210797 h 406106"/>
                <a:gd name="connsiteX4" fmla="*/ 54102 w 143419"/>
                <a:gd name="connsiteY4" fmla="*/ 326207 h 406106"/>
                <a:gd name="connsiteX5" fmla="*/ 71859 w 143419"/>
                <a:gd name="connsiteY5" fmla="*/ 406106 h 406106"/>
                <a:gd name="connsiteX0" fmla="*/ 7242 w 143548"/>
                <a:gd name="connsiteY0" fmla="*/ 0 h 389862"/>
                <a:gd name="connsiteX1" fmla="*/ 80736 w 143548"/>
                <a:gd name="connsiteY1" fmla="*/ 104265 h 389862"/>
                <a:gd name="connsiteX2" fmla="*/ 837 w 143548"/>
                <a:gd name="connsiteY2" fmla="*/ 166408 h 389862"/>
                <a:gd name="connsiteX3" fmla="*/ 142879 w 143548"/>
                <a:gd name="connsiteY3" fmla="*/ 210797 h 389862"/>
                <a:gd name="connsiteX4" fmla="*/ 54102 w 143548"/>
                <a:gd name="connsiteY4" fmla="*/ 326207 h 389862"/>
                <a:gd name="connsiteX5" fmla="*/ 48934 w 143548"/>
                <a:gd name="connsiteY5" fmla="*/ 389862 h 389862"/>
                <a:gd name="connsiteX0" fmla="*/ 7242 w 143548"/>
                <a:gd name="connsiteY0" fmla="*/ 0 h 335181"/>
                <a:gd name="connsiteX1" fmla="*/ 80736 w 143548"/>
                <a:gd name="connsiteY1" fmla="*/ 104265 h 335181"/>
                <a:gd name="connsiteX2" fmla="*/ 837 w 143548"/>
                <a:gd name="connsiteY2" fmla="*/ 166408 h 335181"/>
                <a:gd name="connsiteX3" fmla="*/ 142879 w 143548"/>
                <a:gd name="connsiteY3" fmla="*/ 210797 h 335181"/>
                <a:gd name="connsiteX4" fmla="*/ 54102 w 143548"/>
                <a:gd name="connsiteY4" fmla="*/ 326207 h 335181"/>
                <a:gd name="connsiteX5" fmla="*/ 58085 w 143548"/>
                <a:gd name="connsiteY5" fmla="*/ 321319 h 335181"/>
                <a:gd name="connsiteX0" fmla="*/ 18282 w 143563"/>
                <a:gd name="connsiteY0" fmla="*/ 0 h 315100"/>
                <a:gd name="connsiteX1" fmla="*/ 80751 w 143563"/>
                <a:gd name="connsiteY1" fmla="*/ 84184 h 315100"/>
                <a:gd name="connsiteX2" fmla="*/ 852 w 143563"/>
                <a:gd name="connsiteY2" fmla="*/ 146327 h 315100"/>
                <a:gd name="connsiteX3" fmla="*/ 142894 w 143563"/>
                <a:gd name="connsiteY3" fmla="*/ 190716 h 315100"/>
                <a:gd name="connsiteX4" fmla="*/ 54117 w 143563"/>
                <a:gd name="connsiteY4" fmla="*/ 306126 h 315100"/>
                <a:gd name="connsiteX5" fmla="*/ 58100 w 143563"/>
                <a:gd name="connsiteY5" fmla="*/ 301238 h 31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563" h="315100">
                  <a:moveTo>
                    <a:pt x="18282" y="0"/>
                  </a:moveTo>
                  <a:cubicBezTo>
                    <a:pt x="61930" y="28112"/>
                    <a:pt x="83656" y="59796"/>
                    <a:pt x="80751" y="84184"/>
                  </a:cubicBezTo>
                  <a:cubicBezTo>
                    <a:pt x="77846" y="108572"/>
                    <a:pt x="-9505" y="128572"/>
                    <a:pt x="852" y="146327"/>
                  </a:cubicBezTo>
                  <a:cubicBezTo>
                    <a:pt x="11209" y="164082"/>
                    <a:pt x="134017" y="164083"/>
                    <a:pt x="142894" y="190716"/>
                  </a:cubicBezTo>
                  <a:cubicBezTo>
                    <a:pt x="151771" y="217349"/>
                    <a:pt x="69774" y="276282"/>
                    <a:pt x="54117" y="306126"/>
                  </a:cubicBezTo>
                  <a:cubicBezTo>
                    <a:pt x="38460" y="335970"/>
                    <a:pt x="59823" y="280020"/>
                    <a:pt x="58100" y="30123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F4FF6D-1CAE-2869-83B0-620F5AB5F048}"/>
                </a:ext>
              </a:extLst>
            </p:cNvPr>
            <p:cNvSpPr/>
            <p:nvPr/>
          </p:nvSpPr>
          <p:spPr>
            <a:xfrm>
              <a:off x="5771639" y="972769"/>
              <a:ext cx="160082" cy="500420"/>
            </a:xfrm>
            <a:custGeom>
              <a:avLst/>
              <a:gdLst>
                <a:gd name="connsiteX0" fmla="*/ 35510 w 186431"/>
                <a:gd name="connsiteY0" fmla="*/ 0 h 585926"/>
                <a:gd name="connsiteX1" fmla="*/ 115409 w 186431"/>
                <a:gd name="connsiteY1" fmla="*/ 106532 h 585926"/>
                <a:gd name="connsiteX2" fmla="*/ 62143 w 186431"/>
                <a:gd name="connsiteY2" fmla="*/ 150920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7" fmla="*/ 0 w 186431"/>
                <a:gd name="connsiteY7" fmla="*/ 585926 h 585926"/>
                <a:gd name="connsiteX0" fmla="*/ 35510 w 186431"/>
                <a:gd name="connsiteY0" fmla="*/ 0 h 585926"/>
                <a:gd name="connsiteX1" fmla="*/ 115409 w 186431"/>
                <a:gd name="connsiteY1" fmla="*/ 106532 h 585926"/>
                <a:gd name="connsiteX2" fmla="*/ 62143 w 186431"/>
                <a:gd name="connsiteY2" fmla="*/ 150920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7" fmla="*/ 23942 w 186431"/>
                <a:gd name="connsiteY7" fmla="*/ 541034 h 585926"/>
                <a:gd name="connsiteX0" fmla="*/ 35510 w 186431"/>
                <a:gd name="connsiteY0" fmla="*/ 0 h 585926"/>
                <a:gd name="connsiteX1" fmla="*/ 115409 w 186431"/>
                <a:gd name="connsiteY1" fmla="*/ 106532 h 585926"/>
                <a:gd name="connsiteX2" fmla="*/ 62143 w 186431"/>
                <a:gd name="connsiteY2" fmla="*/ 150920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0" fmla="*/ 36554 w 186431"/>
                <a:gd name="connsiteY0" fmla="*/ 0 h 552701"/>
                <a:gd name="connsiteX1" fmla="*/ 115409 w 186431"/>
                <a:gd name="connsiteY1" fmla="*/ 73307 h 552701"/>
                <a:gd name="connsiteX2" fmla="*/ 62143 w 186431"/>
                <a:gd name="connsiteY2" fmla="*/ 117695 h 552701"/>
                <a:gd name="connsiteX3" fmla="*/ 186431 w 186431"/>
                <a:gd name="connsiteY3" fmla="*/ 241983 h 552701"/>
                <a:gd name="connsiteX4" fmla="*/ 62143 w 186431"/>
                <a:gd name="connsiteY4" fmla="*/ 375148 h 552701"/>
                <a:gd name="connsiteX5" fmla="*/ 97654 w 186431"/>
                <a:gd name="connsiteY5" fmla="*/ 517191 h 552701"/>
                <a:gd name="connsiteX6" fmla="*/ 0 w 186431"/>
                <a:gd name="connsiteY6" fmla="*/ 552701 h 552701"/>
                <a:gd name="connsiteX0" fmla="*/ 0 w 149877"/>
                <a:gd name="connsiteY0" fmla="*/ 0 h 517191"/>
                <a:gd name="connsiteX1" fmla="*/ 78855 w 149877"/>
                <a:gd name="connsiteY1" fmla="*/ 73307 h 517191"/>
                <a:gd name="connsiteX2" fmla="*/ 25589 w 149877"/>
                <a:gd name="connsiteY2" fmla="*/ 117695 h 517191"/>
                <a:gd name="connsiteX3" fmla="*/ 149877 w 149877"/>
                <a:gd name="connsiteY3" fmla="*/ 241983 h 517191"/>
                <a:gd name="connsiteX4" fmla="*/ 25589 w 149877"/>
                <a:gd name="connsiteY4" fmla="*/ 375148 h 517191"/>
                <a:gd name="connsiteX5" fmla="*/ 61100 w 149877"/>
                <a:gd name="connsiteY5" fmla="*/ 517191 h 51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77" h="517191">
                  <a:moveTo>
                    <a:pt x="0" y="0"/>
                  </a:moveTo>
                  <a:cubicBezTo>
                    <a:pt x="37730" y="40689"/>
                    <a:pt x="74590" y="53691"/>
                    <a:pt x="78855" y="73307"/>
                  </a:cubicBezTo>
                  <a:cubicBezTo>
                    <a:pt x="83120" y="92923"/>
                    <a:pt x="13752" y="89582"/>
                    <a:pt x="25589" y="117695"/>
                  </a:cubicBezTo>
                  <a:cubicBezTo>
                    <a:pt x="37426" y="145808"/>
                    <a:pt x="149877" y="199074"/>
                    <a:pt x="149877" y="241983"/>
                  </a:cubicBezTo>
                  <a:cubicBezTo>
                    <a:pt x="149877" y="284892"/>
                    <a:pt x="40385" y="329280"/>
                    <a:pt x="25589" y="375148"/>
                  </a:cubicBezTo>
                  <a:cubicBezTo>
                    <a:pt x="10793" y="421016"/>
                    <a:pt x="71457" y="487599"/>
                    <a:pt x="61100" y="517191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03DA4F9-5221-5B29-6FBF-E06EB6941961}"/>
                </a:ext>
              </a:extLst>
            </p:cNvPr>
            <p:cNvSpPr/>
            <p:nvPr/>
          </p:nvSpPr>
          <p:spPr>
            <a:xfrm>
              <a:off x="5931665" y="798989"/>
              <a:ext cx="213293" cy="799310"/>
            </a:xfrm>
            <a:custGeom>
              <a:avLst/>
              <a:gdLst>
                <a:gd name="connsiteX0" fmla="*/ 79899 w 276817"/>
                <a:gd name="connsiteY0" fmla="*/ 0 h 932156"/>
                <a:gd name="connsiteX1" fmla="*/ 221942 w 276817"/>
                <a:gd name="connsiteY1" fmla="*/ 142043 h 932156"/>
                <a:gd name="connsiteX2" fmla="*/ 177553 w 276817"/>
                <a:gd name="connsiteY2" fmla="*/ 257453 h 932156"/>
                <a:gd name="connsiteX3" fmla="*/ 275208 w 276817"/>
                <a:gd name="connsiteY3" fmla="*/ 328474 h 932156"/>
                <a:gd name="connsiteX4" fmla="*/ 239697 w 276817"/>
                <a:gd name="connsiteY4" fmla="*/ 461639 h 932156"/>
                <a:gd name="connsiteX5" fmla="*/ 257452 w 276817"/>
                <a:gd name="connsiteY5" fmla="*/ 594804 h 932156"/>
                <a:gd name="connsiteX6" fmla="*/ 168676 w 276817"/>
                <a:gd name="connsiteY6" fmla="*/ 639193 h 932156"/>
                <a:gd name="connsiteX7" fmla="*/ 195309 w 276817"/>
                <a:gd name="connsiteY7" fmla="*/ 772358 h 932156"/>
                <a:gd name="connsiteX8" fmla="*/ 71021 w 276817"/>
                <a:gd name="connsiteY8" fmla="*/ 852257 h 932156"/>
                <a:gd name="connsiteX9" fmla="*/ 0 w 276817"/>
                <a:gd name="connsiteY9" fmla="*/ 932156 h 932156"/>
                <a:gd name="connsiteX0" fmla="*/ 21802 w 218720"/>
                <a:gd name="connsiteY0" fmla="*/ 0 h 882117"/>
                <a:gd name="connsiteX1" fmla="*/ 163845 w 218720"/>
                <a:gd name="connsiteY1" fmla="*/ 142043 h 882117"/>
                <a:gd name="connsiteX2" fmla="*/ 119456 w 218720"/>
                <a:gd name="connsiteY2" fmla="*/ 257453 h 882117"/>
                <a:gd name="connsiteX3" fmla="*/ 217111 w 218720"/>
                <a:gd name="connsiteY3" fmla="*/ 328474 h 882117"/>
                <a:gd name="connsiteX4" fmla="*/ 181600 w 218720"/>
                <a:gd name="connsiteY4" fmla="*/ 461639 h 882117"/>
                <a:gd name="connsiteX5" fmla="*/ 199355 w 218720"/>
                <a:gd name="connsiteY5" fmla="*/ 594804 h 882117"/>
                <a:gd name="connsiteX6" fmla="*/ 110579 w 218720"/>
                <a:gd name="connsiteY6" fmla="*/ 639193 h 882117"/>
                <a:gd name="connsiteX7" fmla="*/ 137212 w 218720"/>
                <a:gd name="connsiteY7" fmla="*/ 772358 h 882117"/>
                <a:gd name="connsiteX8" fmla="*/ 12924 w 218720"/>
                <a:gd name="connsiteY8" fmla="*/ 852257 h 882117"/>
                <a:gd name="connsiteX9" fmla="*/ 2725 w 218720"/>
                <a:gd name="connsiteY9" fmla="*/ 882116 h 88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20" h="882117">
                  <a:moveTo>
                    <a:pt x="21802" y="0"/>
                  </a:moveTo>
                  <a:cubicBezTo>
                    <a:pt x="84685" y="49567"/>
                    <a:pt x="147569" y="99134"/>
                    <a:pt x="163845" y="142043"/>
                  </a:cubicBezTo>
                  <a:cubicBezTo>
                    <a:pt x="180121" y="184952"/>
                    <a:pt x="110578" y="226381"/>
                    <a:pt x="119456" y="257453"/>
                  </a:cubicBezTo>
                  <a:cubicBezTo>
                    <a:pt x="128334" y="288525"/>
                    <a:pt x="206754" y="294443"/>
                    <a:pt x="217111" y="328474"/>
                  </a:cubicBezTo>
                  <a:cubicBezTo>
                    <a:pt x="227468" y="362505"/>
                    <a:pt x="184559" y="417251"/>
                    <a:pt x="181600" y="461639"/>
                  </a:cubicBezTo>
                  <a:cubicBezTo>
                    <a:pt x="178641" y="506027"/>
                    <a:pt x="211192" y="565212"/>
                    <a:pt x="199355" y="594804"/>
                  </a:cubicBezTo>
                  <a:cubicBezTo>
                    <a:pt x="187518" y="624396"/>
                    <a:pt x="120936" y="609601"/>
                    <a:pt x="110579" y="639193"/>
                  </a:cubicBezTo>
                  <a:cubicBezTo>
                    <a:pt x="100222" y="668785"/>
                    <a:pt x="153488" y="736847"/>
                    <a:pt x="137212" y="772358"/>
                  </a:cubicBezTo>
                  <a:cubicBezTo>
                    <a:pt x="120936" y="807869"/>
                    <a:pt x="45475" y="825624"/>
                    <a:pt x="12924" y="852257"/>
                  </a:cubicBezTo>
                  <a:cubicBezTo>
                    <a:pt x="-19627" y="878890"/>
                    <a:pt x="21960" y="855483"/>
                    <a:pt x="2725" y="882116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AA8305-EAC9-C3E8-3DB3-3A72CF923084}"/>
              </a:ext>
            </a:extLst>
          </p:cNvPr>
          <p:cNvGrpSpPr/>
          <p:nvPr/>
        </p:nvGrpSpPr>
        <p:grpSpPr>
          <a:xfrm rot="17775909">
            <a:off x="1730986" y="2645781"/>
            <a:ext cx="732769" cy="376186"/>
            <a:chOff x="5420172" y="798990"/>
            <a:chExt cx="732769" cy="93215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08F024-E30F-4CA9-2D44-EB8FD43DD1DF}"/>
                </a:ext>
              </a:extLst>
            </p:cNvPr>
            <p:cNvSpPr/>
            <p:nvPr/>
          </p:nvSpPr>
          <p:spPr>
            <a:xfrm>
              <a:off x="5420172" y="1061097"/>
              <a:ext cx="138840" cy="465863"/>
            </a:xfrm>
            <a:custGeom>
              <a:avLst/>
              <a:gdLst>
                <a:gd name="connsiteX0" fmla="*/ 17755 w 168781"/>
                <a:gd name="connsiteY0" fmla="*/ 0 h 301841"/>
                <a:gd name="connsiteX1" fmla="*/ 106532 w 168781"/>
                <a:gd name="connsiteY1" fmla="*/ 79899 h 301841"/>
                <a:gd name="connsiteX2" fmla="*/ 26633 w 168781"/>
                <a:gd name="connsiteY2" fmla="*/ 142042 h 301841"/>
                <a:gd name="connsiteX3" fmla="*/ 168675 w 168781"/>
                <a:gd name="connsiteY3" fmla="*/ 186431 h 301841"/>
                <a:gd name="connsiteX4" fmla="*/ 0 w 168781"/>
                <a:gd name="connsiteY4" fmla="*/ 301841 h 301841"/>
                <a:gd name="connsiteX5" fmla="*/ 0 w 168781"/>
                <a:gd name="connsiteY5" fmla="*/ 301841 h 301841"/>
                <a:gd name="connsiteX0" fmla="*/ 17755 w 168781"/>
                <a:gd name="connsiteY0" fmla="*/ 0 h 355107"/>
                <a:gd name="connsiteX1" fmla="*/ 106532 w 168781"/>
                <a:gd name="connsiteY1" fmla="*/ 79899 h 355107"/>
                <a:gd name="connsiteX2" fmla="*/ 26633 w 168781"/>
                <a:gd name="connsiteY2" fmla="*/ 142042 h 355107"/>
                <a:gd name="connsiteX3" fmla="*/ 168675 w 168781"/>
                <a:gd name="connsiteY3" fmla="*/ 186431 h 355107"/>
                <a:gd name="connsiteX4" fmla="*/ 0 w 168781"/>
                <a:gd name="connsiteY4" fmla="*/ 301841 h 355107"/>
                <a:gd name="connsiteX5" fmla="*/ 35511 w 168781"/>
                <a:gd name="connsiteY5" fmla="*/ 355107 h 355107"/>
                <a:gd name="connsiteX0" fmla="*/ 17755 w 168781"/>
                <a:gd name="connsiteY0" fmla="*/ 0 h 363984"/>
                <a:gd name="connsiteX1" fmla="*/ 106532 w 168781"/>
                <a:gd name="connsiteY1" fmla="*/ 79899 h 363984"/>
                <a:gd name="connsiteX2" fmla="*/ 26633 w 168781"/>
                <a:gd name="connsiteY2" fmla="*/ 142042 h 363984"/>
                <a:gd name="connsiteX3" fmla="*/ 168675 w 168781"/>
                <a:gd name="connsiteY3" fmla="*/ 186431 h 363984"/>
                <a:gd name="connsiteX4" fmla="*/ 0 w 168781"/>
                <a:gd name="connsiteY4" fmla="*/ 301841 h 363984"/>
                <a:gd name="connsiteX5" fmla="*/ 79899 w 168781"/>
                <a:gd name="connsiteY5" fmla="*/ 363984 h 363984"/>
                <a:gd name="connsiteX0" fmla="*/ 0 w 150970"/>
                <a:gd name="connsiteY0" fmla="*/ 0 h 363984"/>
                <a:gd name="connsiteX1" fmla="*/ 88777 w 150970"/>
                <a:gd name="connsiteY1" fmla="*/ 79899 h 363984"/>
                <a:gd name="connsiteX2" fmla="*/ 8878 w 150970"/>
                <a:gd name="connsiteY2" fmla="*/ 142042 h 363984"/>
                <a:gd name="connsiteX3" fmla="*/ 150920 w 150970"/>
                <a:gd name="connsiteY3" fmla="*/ 186431 h 363984"/>
                <a:gd name="connsiteX4" fmla="*/ 26633 w 150970"/>
                <a:gd name="connsiteY4" fmla="*/ 346229 h 363984"/>
                <a:gd name="connsiteX5" fmla="*/ 62144 w 150970"/>
                <a:gd name="connsiteY5" fmla="*/ 363984 h 363984"/>
                <a:gd name="connsiteX0" fmla="*/ 0 w 168676"/>
                <a:gd name="connsiteY0" fmla="*/ 0 h 559293"/>
                <a:gd name="connsiteX1" fmla="*/ 88777 w 168676"/>
                <a:gd name="connsiteY1" fmla="*/ 79899 h 559293"/>
                <a:gd name="connsiteX2" fmla="*/ 8878 w 168676"/>
                <a:gd name="connsiteY2" fmla="*/ 142042 h 559293"/>
                <a:gd name="connsiteX3" fmla="*/ 150920 w 168676"/>
                <a:gd name="connsiteY3" fmla="*/ 186431 h 559293"/>
                <a:gd name="connsiteX4" fmla="*/ 26633 w 168676"/>
                <a:gd name="connsiteY4" fmla="*/ 346229 h 559293"/>
                <a:gd name="connsiteX5" fmla="*/ 168676 w 168676"/>
                <a:gd name="connsiteY5" fmla="*/ 559293 h 559293"/>
                <a:gd name="connsiteX0" fmla="*/ 0 w 168676"/>
                <a:gd name="connsiteY0" fmla="*/ 0 h 559293"/>
                <a:gd name="connsiteX1" fmla="*/ 88777 w 168676"/>
                <a:gd name="connsiteY1" fmla="*/ 79899 h 559293"/>
                <a:gd name="connsiteX2" fmla="*/ 8878 w 168676"/>
                <a:gd name="connsiteY2" fmla="*/ 142042 h 559293"/>
                <a:gd name="connsiteX3" fmla="*/ 150920 w 168676"/>
                <a:gd name="connsiteY3" fmla="*/ 186431 h 559293"/>
                <a:gd name="connsiteX4" fmla="*/ 35510 w 168676"/>
                <a:gd name="connsiteY4" fmla="*/ 266330 h 559293"/>
                <a:gd name="connsiteX5" fmla="*/ 168676 w 168676"/>
                <a:gd name="connsiteY5" fmla="*/ 559293 h 559293"/>
                <a:gd name="connsiteX0" fmla="*/ 0 w 151040"/>
                <a:gd name="connsiteY0" fmla="*/ 0 h 381740"/>
                <a:gd name="connsiteX1" fmla="*/ 88777 w 151040"/>
                <a:gd name="connsiteY1" fmla="*/ 79899 h 381740"/>
                <a:gd name="connsiteX2" fmla="*/ 8878 w 151040"/>
                <a:gd name="connsiteY2" fmla="*/ 142042 h 381740"/>
                <a:gd name="connsiteX3" fmla="*/ 150920 w 151040"/>
                <a:gd name="connsiteY3" fmla="*/ 186431 h 381740"/>
                <a:gd name="connsiteX4" fmla="*/ 35510 w 151040"/>
                <a:gd name="connsiteY4" fmla="*/ 266330 h 381740"/>
                <a:gd name="connsiteX5" fmla="*/ 79900 w 151040"/>
                <a:gd name="connsiteY5" fmla="*/ 381740 h 381740"/>
                <a:gd name="connsiteX0" fmla="*/ 0 w 150932"/>
                <a:gd name="connsiteY0" fmla="*/ 0 h 381740"/>
                <a:gd name="connsiteX1" fmla="*/ 88777 w 150932"/>
                <a:gd name="connsiteY1" fmla="*/ 79899 h 381740"/>
                <a:gd name="connsiteX2" fmla="*/ 8878 w 150932"/>
                <a:gd name="connsiteY2" fmla="*/ 142042 h 381740"/>
                <a:gd name="connsiteX3" fmla="*/ 150920 w 150932"/>
                <a:gd name="connsiteY3" fmla="*/ 186431 h 381740"/>
                <a:gd name="connsiteX4" fmla="*/ 17755 w 150932"/>
                <a:gd name="connsiteY4" fmla="*/ 266330 h 381740"/>
                <a:gd name="connsiteX5" fmla="*/ 79900 w 150932"/>
                <a:gd name="connsiteY5" fmla="*/ 381740 h 381740"/>
                <a:gd name="connsiteX0" fmla="*/ 0 w 151490"/>
                <a:gd name="connsiteY0" fmla="*/ 0 h 381740"/>
                <a:gd name="connsiteX1" fmla="*/ 88777 w 151490"/>
                <a:gd name="connsiteY1" fmla="*/ 79899 h 381740"/>
                <a:gd name="connsiteX2" fmla="*/ 8878 w 151490"/>
                <a:gd name="connsiteY2" fmla="*/ 142042 h 381740"/>
                <a:gd name="connsiteX3" fmla="*/ 150920 w 151490"/>
                <a:gd name="connsiteY3" fmla="*/ 186431 h 381740"/>
                <a:gd name="connsiteX4" fmla="*/ 62143 w 151490"/>
                <a:gd name="connsiteY4" fmla="*/ 248575 h 381740"/>
                <a:gd name="connsiteX5" fmla="*/ 79900 w 151490"/>
                <a:gd name="connsiteY5" fmla="*/ 381740 h 381740"/>
                <a:gd name="connsiteX0" fmla="*/ 0 w 151460"/>
                <a:gd name="connsiteY0" fmla="*/ 0 h 381740"/>
                <a:gd name="connsiteX1" fmla="*/ 88777 w 151460"/>
                <a:gd name="connsiteY1" fmla="*/ 79899 h 381740"/>
                <a:gd name="connsiteX2" fmla="*/ 8878 w 151460"/>
                <a:gd name="connsiteY2" fmla="*/ 142042 h 381740"/>
                <a:gd name="connsiteX3" fmla="*/ 150920 w 151460"/>
                <a:gd name="connsiteY3" fmla="*/ 186431 h 381740"/>
                <a:gd name="connsiteX4" fmla="*/ 62143 w 151460"/>
                <a:gd name="connsiteY4" fmla="*/ 248575 h 381740"/>
                <a:gd name="connsiteX5" fmla="*/ 79900 w 151460"/>
                <a:gd name="connsiteY5" fmla="*/ 381740 h 381740"/>
                <a:gd name="connsiteX0" fmla="*/ 0 w 151460"/>
                <a:gd name="connsiteY0" fmla="*/ 0 h 381740"/>
                <a:gd name="connsiteX1" fmla="*/ 88777 w 151460"/>
                <a:gd name="connsiteY1" fmla="*/ 79899 h 381740"/>
                <a:gd name="connsiteX2" fmla="*/ 8878 w 151460"/>
                <a:gd name="connsiteY2" fmla="*/ 142042 h 381740"/>
                <a:gd name="connsiteX3" fmla="*/ 150920 w 151460"/>
                <a:gd name="connsiteY3" fmla="*/ 186431 h 381740"/>
                <a:gd name="connsiteX4" fmla="*/ 62143 w 151460"/>
                <a:gd name="connsiteY4" fmla="*/ 301841 h 381740"/>
                <a:gd name="connsiteX5" fmla="*/ 79900 w 151460"/>
                <a:gd name="connsiteY5" fmla="*/ 381740 h 381740"/>
                <a:gd name="connsiteX0" fmla="*/ 7242 w 143419"/>
                <a:gd name="connsiteY0" fmla="*/ 0 h 406106"/>
                <a:gd name="connsiteX1" fmla="*/ 80736 w 143419"/>
                <a:gd name="connsiteY1" fmla="*/ 104265 h 406106"/>
                <a:gd name="connsiteX2" fmla="*/ 837 w 143419"/>
                <a:gd name="connsiteY2" fmla="*/ 166408 h 406106"/>
                <a:gd name="connsiteX3" fmla="*/ 142879 w 143419"/>
                <a:gd name="connsiteY3" fmla="*/ 210797 h 406106"/>
                <a:gd name="connsiteX4" fmla="*/ 54102 w 143419"/>
                <a:gd name="connsiteY4" fmla="*/ 326207 h 406106"/>
                <a:gd name="connsiteX5" fmla="*/ 71859 w 143419"/>
                <a:gd name="connsiteY5" fmla="*/ 406106 h 406106"/>
                <a:gd name="connsiteX0" fmla="*/ 7242 w 143548"/>
                <a:gd name="connsiteY0" fmla="*/ 0 h 389862"/>
                <a:gd name="connsiteX1" fmla="*/ 80736 w 143548"/>
                <a:gd name="connsiteY1" fmla="*/ 104265 h 389862"/>
                <a:gd name="connsiteX2" fmla="*/ 837 w 143548"/>
                <a:gd name="connsiteY2" fmla="*/ 166408 h 389862"/>
                <a:gd name="connsiteX3" fmla="*/ 142879 w 143548"/>
                <a:gd name="connsiteY3" fmla="*/ 210797 h 389862"/>
                <a:gd name="connsiteX4" fmla="*/ 54102 w 143548"/>
                <a:gd name="connsiteY4" fmla="*/ 326207 h 389862"/>
                <a:gd name="connsiteX5" fmla="*/ 48934 w 143548"/>
                <a:gd name="connsiteY5" fmla="*/ 389862 h 389862"/>
                <a:gd name="connsiteX0" fmla="*/ 13132 w 148772"/>
                <a:gd name="connsiteY0" fmla="*/ 0 h 389862"/>
                <a:gd name="connsiteX1" fmla="*/ 86626 w 148772"/>
                <a:gd name="connsiteY1" fmla="*/ 104265 h 389862"/>
                <a:gd name="connsiteX2" fmla="*/ 6727 w 148772"/>
                <a:gd name="connsiteY2" fmla="*/ 166408 h 389862"/>
                <a:gd name="connsiteX3" fmla="*/ 148769 w 148772"/>
                <a:gd name="connsiteY3" fmla="*/ 210797 h 389862"/>
                <a:gd name="connsiteX4" fmla="*/ 2287 w 148772"/>
                <a:gd name="connsiteY4" fmla="*/ 281631 h 389862"/>
                <a:gd name="connsiteX5" fmla="*/ 54824 w 148772"/>
                <a:gd name="connsiteY5" fmla="*/ 389862 h 389862"/>
                <a:gd name="connsiteX0" fmla="*/ 13132 w 150543"/>
                <a:gd name="connsiteY0" fmla="*/ 0 h 389862"/>
                <a:gd name="connsiteX1" fmla="*/ 86626 w 150543"/>
                <a:gd name="connsiteY1" fmla="*/ 104265 h 389862"/>
                <a:gd name="connsiteX2" fmla="*/ 83668 w 150543"/>
                <a:gd name="connsiteY2" fmla="*/ 166408 h 389862"/>
                <a:gd name="connsiteX3" fmla="*/ 148769 w 150543"/>
                <a:gd name="connsiteY3" fmla="*/ 210797 h 389862"/>
                <a:gd name="connsiteX4" fmla="*/ 2287 w 150543"/>
                <a:gd name="connsiteY4" fmla="*/ 281631 h 389862"/>
                <a:gd name="connsiteX5" fmla="*/ 54824 w 150543"/>
                <a:gd name="connsiteY5" fmla="*/ 389862 h 389862"/>
                <a:gd name="connsiteX0" fmla="*/ 13132 w 150412"/>
                <a:gd name="connsiteY0" fmla="*/ 0 h 389862"/>
                <a:gd name="connsiteX1" fmla="*/ 125096 w 150412"/>
                <a:gd name="connsiteY1" fmla="*/ 67119 h 389862"/>
                <a:gd name="connsiteX2" fmla="*/ 83668 w 150412"/>
                <a:gd name="connsiteY2" fmla="*/ 166408 h 389862"/>
                <a:gd name="connsiteX3" fmla="*/ 148769 w 150412"/>
                <a:gd name="connsiteY3" fmla="*/ 210797 h 389862"/>
                <a:gd name="connsiteX4" fmla="*/ 2287 w 150412"/>
                <a:gd name="connsiteY4" fmla="*/ 281631 h 389862"/>
                <a:gd name="connsiteX5" fmla="*/ 54824 w 150412"/>
                <a:gd name="connsiteY5" fmla="*/ 389862 h 38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412" h="389862">
                  <a:moveTo>
                    <a:pt x="13132" y="0"/>
                  </a:moveTo>
                  <a:cubicBezTo>
                    <a:pt x="56780" y="28112"/>
                    <a:pt x="113340" y="39384"/>
                    <a:pt x="125096" y="67119"/>
                  </a:cubicBezTo>
                  <a:cubicBezTo>
                    <a:pt x="136852" y="94854"/>
                    <a:pt x="79723" y="142462"/>
                    <a:pt x="83668" y="166408"/>
                  </a:cubicBezTo>
                  <a:cubicBezTo>
                    <a:pt x="87614" y="190354"/>
                    <a:pt x="162332" y="191593"/>
                    <a:pt x="148769" y="210797"/>
                  </a:cubicBezTo>
                  <a:cubicBezTo>
                    <a:pt x="135206" y="230001"/>
                    <a:pt x="17944" y="251787"/>
                    <a:pt x="2287" y="281631"/>
                  </a:cubicBezTo>
                  <a:cubicBezTo>
                    <a:pt x="-13370" y="311475"/>
                    <a:pt x="56547" y="368644"/>
                    <a:pt x="54824" y="389862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0D8FE3-C9FA-4936-52AD-EC0A3E228FA0}"/>
                </a:ext>
              </a:extLst>
            </p:cNvPr>
            <p:cNvSpPr/>
            <p:nvPr/>
          </p:nvSpPr>
          <p:spPr>
            <a:xfrm>
              <a:off x="5642382" y="942562"/>
              <a:ext cx="187979" cy="674811"/>
            </a:xfrm>
            <a:custGeom>
              <a:avLst/>
              <a:gdLst>
                <a:gd name="connsiteX0" fmla="*/ 35510 w 186431"/>
                <a:gd name="connsiteY0" fmla="*/ 0 h 585926"/>
                <a:gd name="connsiteX1" fmla="*/ 115409 w 186431"/>
                <a:gd name="connsiteY1" fmla="*/ 106532 h 585926"/>
                <a:gd name="connsiteX2" fmla="*/ 62143 w 186431"/>
                <a:gd name="connsiteY2" fmla="*/ 150920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7" fmla="*/ 0 w 186431"/>
                <a:gd name="connsiteY7" fmla="*/ 585926 h 585926"/>
                <a:gd name="connsiteX0" fmla="*/ 35510 w 186431"/>
                <a:gd name="connsiteY0" fmla="*/ 0 h 585926"/>
                <a:gd name="connsiteX1" fmla="*/ 115409 w 186431"/>
                <a:gd name="connsiteY1" fmla="*/ 106532 h 585926"/>
                <a:gd name="connsiteX2" fmla="*/ 62143 w 186431"/>
                <a:gd name="connsiteY2" fmla="*/ 166337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7" fmla="*/ 0 w 186431"/>
                <a:gd name="connsiteY7" fmla="*/ 585926 h 585926"/>
                <a:gd name="connsiteX0" fmla="*/ 35510 w 186431"/>
                <a:gd name="connsiteY0" fmla="*/ 0 h 585926"/>
                <a:gd name="connsiteX1" fmla="*/ 65539 w 186431"/>
                <a:gd name="connsiteY1" fmla="*/ 106532 h 585926"/>
                <a:gd name="connsiteX2" fmla="*/ 62143 w 186431"/>
                <a:gd name="connsiteY2" fmla="*/ 166337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7" fmla="*/ 0 w 186431"/>
                <a:gd name="connsiteY7" fmla="*/ 585926 h 585926"/>
                <a:gd name="connsiteX0" fmla="*/ 35510 w 169808"/>
                <a:gd name="connsiteY0" fmla="*/ 0 h 585926"/>
                <a:gd name="connsiteX1" fmla="*/ 65539 w 169808"/>
                <a:gd name="connsiteY1" fmla="*/ 106532 h 585926"/>
                <a:gd name="connsiteX2" fmla="*/ 62143 w 169808"/>
                <a:gd name="connsiteY2" fmla="*/ 166337 h 585926"/>
                <a:gd name="connsiteX3" fmla="*/ 169808 w 169808"/>
                <a:gd name="connsiteY3" fmla="*/ 190417 h 585926"/>
                <a:gd name="connsiteX4" fmla="*/ 62143 w 169808"/>
                <a:gd name="connsiteY4" fmla="*/ 408373 h 585926"/>
                <a:gd name="connsiteX5" fmla="*/ 97654 w 169808"/>
                <a:gd name="connsiteY5" fmla="*/ 550416 h 585926"/>
                <a:gd name="connsiteX6" fmla="*/ 0 w 169808"/>
                <a:gd name="connsiteY6" fmla="*/ 585926 h 585926"/>
                <a:gd name="connsiteX7" fmla="*/ 0 w 169808"/>
                <a:gd name="connsiteY7" fmla="*/ 585926 h 585926"/>
                <a:gd name="connsiteX0" fmla="*/ 35510 w 171718"/>
                <a:gd name="connsiteY0" fmla="*/ 0 h 585926"/>
                <a:gd name="connsiteX1" fmla="*/ 65539 w 171718"/>
                <a:gd name="connsiteY1" fmla="*/ 106532 h 585926"/>
                <a:gd name="connsiteX2" fmla="*/ 62143 w 171718"/>
                <a:gd name="connsiteY2" fmla="*/ 166337 h 585926"/>
                <a:gd name="connsiteX3" fmla="*/ 169808 w 171718"/>
                <a:gd name="connsiteY3" fmla="*/ 190417 h 585926"/>
                <a:gd name="connsiteX4" fmla="*/ 128636 w 171718"/>
                <a:gd name="connsiteY4" fmla="*/ 408373 h 585926"/>
                <a:gd name="connsiteX5" fmla="*/ 97654 w 171718"/>
                <a:gd name="connsiteY5" fmla="*/ 550416 h 585926"/>
                <a:gd name="connsiteX6" fmla="*/ 0 w 171718"/>
                <a:gd name="connsiteY6" fmla="*/ 585926 h 585926"/>
                <a:gd name="connsiteX7" fmla="*/ 0 w 171718"/>
                <a:gd name="connsiteY7" fmla="*/ 585926 h 585926"/>
                <a:gd name="connsiteX0" fmla="*/ 35510 w 172157"/>
                <a:gd name="connsiteY0" fmla="*/ 0 h 585926"/>
                <a:gd name="connsiteX1" fmla="*/ 65539 w 172157"/>
                <a:gd name="connsiteY1" fmla="*/ 106532 h 585926"/>
                <a:gd name="connsiteX2" fmla="*/ 62143 w 172157"/>
                <a:gd name="connsiteY2" fmla="*/ 166337 h 585926"/>
                <a:gd name="connsiteX3" fmla="*/ 169808 w 172157"/>
                <a:gd name="connsiteY3" fmla="*/ 190417 h 585926"/>
                <a:gd name="connsiteX4" fmla="*/ 128636 w 172157"/>
                <a:gd name="connsiteY4" fmla="*/ 408373 h 585926"/>
                <a:gd name="connsiteX5" fmla="*/ 39472 w 172157"/>
                <a:gd name="connsiteY5" fmla="*/ 511874 h 585926"/>
                <a:gd name="connsiteX6" fmla="*/ 0 w 172157"/>
                <a:gd name="connsiteY6" fmla="*/ 585926 h 585926"/>
                <a:gd name="connsiteX7" fmla="*/ 0 w 172157"/>
                <a:gd name="connsiteY7" fmla="*/ 585926 h 585926"/>
                <a:gd name="connsiteX0" fmla="*/ 35510 w 171380"/>
                <a:gd name="connsiteY0" fmla="*/ 0 h 585926"/>
                <a:gd name="connsiteX1" fmla="*/ 65539 w 171380"/>
                <a:gd name="connsiteY1" fmla="*/ 106532 h 585926"/>
                <a:gd name="connsiteX2" fmla="*/ 62143 w 171380"/>
                <a:gd name="connsiteY2" fmla="*/ 166337 h 585926"/>
                <a:gd name="connsiteX3" fmla="*/ 169808 w 171380"/>
                <a:gd name="connsiteY3" fmla="*/ 190417 h 585926"/>
                <a:gd name="connsiteX4" fmla="*/ 120324 w 171380"/>
                <a:gd name="connsiteY4" fmla="*/ 331289 h 585926"/>
                <a:gd name="connsiteX5" fmla="*/ 39472 w 171380"/>
                <a:gd name="connsiteY5" fmla="*/ 511874 h 585926"/>
                <a:gd name="connsiteX6" fmla="*/ 0 w 171380"/>
                <a:gd name="connsiteY6" fmla="*/ 585926 h 585926"/>
                <a:gd name="connsiteX7" fmla="*/ 0 w 171380"/>
                <a:gd name="connsiteY7" fmla="*/ 585926 h 585926"/>
                <a:gd name="connsiteX0" fmla="*/ 35510 w 175996"/>
                <a:gd name="connsiteY0" fmla="*/ 0 h 585926"/>
                <a:gd name="connsiteX1" fmla="*/ 65539 w 175996"/>
                <a:gd name="connsiteY1" fmla="*/ 106532 h 585926"/>
                <a:gd name="connsiteX2" fmla="*/ 62143 w 175996"/>
                <a:gd name="connsiteY2" fmla="*/ 166337 h 585926"/>
                <a:gd name="connsiteX3" fmla="*/ 169808 w 175996"/>
                <a:gd name="connsiteY3" fmla="*/ 190417 h 585926"/>
                <a:gd name="connsiteX4" fmla="*/ 120324 w 175996"/>
                <a:gd name="connsiteY4" fmla="*/ 331289 h 585926"/>
                <a:gd name="connsiteX5" fmla="*/ 172460 w 175996"/>
                <a:gd name="connsiteY5" fmla="*/ 465624 h 585926"/>
                <a:gd name="connsiteX6" fmla="*/ 0 w 175996"/>
                <a:gd name="connsiteY6" fmla="*/ 585926 h 585926"/>
                <a:gd name="connsiteX7" fmla="*/ 0 w 175996"/>
                <a:gd name="connsiteY7" fmla="*/ 585926 h 58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996" h="585926">
                  <a:moveTo>
                    <a:pt x="35510" y="0"/>
                  </a:moveTo>
                  <a:cubicBezTo>
                    <a:pt x="73240" y="40689"/>
                    <a:pt x="61100" y="78809"/>
                    <a:pt x="65539" y="106532"/>
                  </a:cubicBezTo>
                  <a:cubicBezTo>
                    <a:pt x="69978" y="134255"/>
                    <a:pt x="44765" y="152356"/>
                    <a:pt x="62143" y="166337"/>
                  </a:cubicBezTo>
                  <a:cubicBezTo>
                    <a:pt x="79521" y="180318"/>
                    <a:pt x="160111" y="162925"/>
                    <a:pt x="169808" y="190417"/>
                  </a:cubicBezTo>
                  <a:cubicBezTo>
                    <a:pt x="179505" y="217909"/>
                    <a:pt x="119882" y="285421"/>
                    <a:pt x="120324" y="331289"/>
                  </a:cubicBezTo>
                  <a:cubicBezTo>
                    <a:pt x="120766" y="377157"/>
                    <a:pt x="192514" y="423185"/>
                    <a:pt x="172460" y="465624"/>
                  </a:cubicBezTo>
                  <a:cubicBezTo>
                    <a:pt x="152406" y="508064"/>
                    <a:pt x="0" y="585926"/>
                    <a:pt x="0" y="585926"/>
                  </a:cubicBezTo>
                  <a:lnTo>
                    <a:pt x="0" y="585926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FC531-0C66-3B41-1ACA-044D68D61CDF}"/>
                </a:ext>
              </a:extLst>
            </p:cNvPr>
            <p:cNvSpPr/>
            <p:nvPr/>
          </p:nvSpPr>
          <p:spPr>
            <a:xfrm>
              <a:off x="5868141" y="798990"/>
              <a:ext cx="284800" cy="932156"/>
            </a:xfrm>
            <a:custGeom>
              <a:avLst/>
              <a:gdLst>
                <a:gd name="connsiteX0" fmla="*/ 79899 w 276817"/>
                <a:gd name="connsiteY0" fmla="*/ 0 h 932156"/>
                <a:gd name="connsiteX1" fmla="*/ 221942 w 276817"/>
                <a:gd name="connsiteY1" fmla="*/ 142043 h 932156"/>
                <a:gd name="connsiteX2" fmla="*/ 177553 w 276817"/>
                <a:gd name="connsiteY2" fmla="*/ 257453 h 932156"/>
                <a:gd name="connsiteX3" fmla="*/ 275208 w 276817"/>
                <a:gd name="connsiteY3" fmla="*/ 328474 h 932156"/>
                <a:gd name="connsiteX4" fmla="*/ 239697 w 276817"/>
                <a:gd name="connsiteY4" fmla="*/ 461639 h 932156"/>
                <a:gd name="connsiteX5" fmla="*/ 257452 w 276817"/>
                <a:gd name="connsiteY5" fmla="*/ 594804 h 932156"/>
                <a:gd name="connsiteX6" fmla="*/ 168676 w 276817"/>
                <a:gd name="connsiteY6" fmla="*/ 639193 h 932156"/>
                <a:gd name="connsiteX7" fmla="*/ 195309 w 276817"/>
                <a:gd name="connsiteY7" fmla="*/ 772358 h 932156"/>
                <a:gd name="connsiteX8" fmla="*/ 71021 w 276817"/>
                <a:gd name="connsiteY8" fmla="*/ 852257 h 932156"/>
                <a:gd name="connsiteX9" fmla="*/ 0 w 276817"/>
                <a:gd name="connsiteY9" fmla="*/ 932156 h 932156"/>
                <a:gd name="connsiteX0" fmla="*/ 79899 w 276817"/>
                <a:gd name="connsiteY0" fmla="*/ 0 h 932156"/>
                <a:gd name="connsiteX1" fmla="*/ 221942 w 276817"/>
                <a:gd name="connsiteY1" fmla="*/ 142043 h 932156"/>
                <a:gd name="connsiteX2" fmla="*/ 177553 w 276817"/>
                <a:gd name="connsiteY2" fmla="*/ 257453 h 932156"/>
                <a:gd name="connsiteX3" fmla="*/ 275208 w 276817"/>
                <a:gd name="connsiteY3" fmla="*/ 328474 h 932156"/>
                <a:gd name="connsiteX4" fmla="*/ 239697 w 276817"/>
                <a:gd name="connsiteY4" fmla="*/ 461639 h 932156"/>
                <a:gd name="connsiteX5" fmla="*/ 257452 w 276817"/>
                <a:gd name="connsiteY5" fmla="*/ 594804 h 932156"/>
                <a:gd name="connsiteX6" fmla="*/ 168676 w 276817"/>
                <a:gd name="connsiteY6" fmla="*/ 639193 h 932156"/>
                <a:gd name="connsiteX7" fmla="*/ 195309 w 276817"/>
                <a:gd name="connsiteY7" fmla="*/ 772358 h 932156"/>
                <a:gd name="connsiteX8" fmla="*/ 159798 w 276817"/>
                <a:gd name="connsiteY8" fmla="*/ 905523 h 932156"/>
                <a:gd name="connsiteX9" fmla="*/ 0 w 276817"/>
                <a:gd name="connsiteY9" fmla="*/ 932156 h 932156"/>
                <a:gd name="connsiteX0" fmla="*/ 79899 w 276817"/>
                <a:gd name="connsiteY0" fmla="*/ 0 h 932156"/>
                <a:gd name="connsiteX1" fmla="*/ 221942 w 276817"/>
                <a:gd name="connsiteY1" fmla="*/ 142043 h 932156"/>
                <a:gd name="connsiteX2" fmla="*/ 177553 w 276817"/>
                <a:gd name="connsiteY2" fmla="*/ 257453 h 932156"/>
                <a:gd name="connsiteX3" fmla="*/ 275208 w 276817"/>
                <a:gd name="connsiteY3" fmla="*/ 328474 h 932156"/>
                <a:gd name="connsiteX4" fmla="*/ 239697 w 276817"/>
                <a:gd name="connsiteY4" fmla="*/ 461639 h 932156"/>
                <a:gd name="connsiteX5" fmla="*/ 257452 w 276817"/>
                <a:gd name="connsiteY5" fmla="*/ 594804 h 932156"/>
                <a:gd name="connsiteX6" fmla="*/ 168676 w 276817"/>
                <a:gd name="connsiteY6" fmla="*/ 639193 h 932156"/>
                <a:gd name="connsiteX7" fmla="*/ 124287 w 276817"/>
                <a:gd name="connsiteY7" fmla="*/ 745725 h 932156"/>
                <a:gd name="connsiteX8" fmla="*/ 159798 w 276817"/>
                <a:gd name="connsiteY8" fmla="*/ 905523 h 932156"/>
                <a:gd name="connsiteX9" fmla="*/ 0 w 276817"/>
                <a:gd name="connsiteY9" fmla="*/ 932156 h 932156"/>
                <a:gd name="connsiteX0" fmla="*/ 79899 w 282637"/>
                <a:gd name="connsiteY0" fmla="*/ 0 h 932156"/>
                <a:gd name="connsiteX1" fmla="*/ 221942 w 282637"/>
                <a:gd name="connsiteY1" fmla="*/ 142043 h 932156"/>
                <a:gd name="connsiteX2" fmla="*/ 177553 w 282637"/>
                <a:gd name="connsiteY2" fmla="*/ 257453 h 932156"/>
                <a:gd name="connsiteX3" fmla="*/ 275208 w 282637"/>
                <a:gd name="connsiteY3" fmla="*/ 328474 h 932156"/>
                <a:gd name="connsiteX4" fmla="*/ 239697 w 282637"/>
                <a:gd name="connsiteY4" fmla="*/ 461639 h 932156"/>
                <a:gd name="connsiteX5" fmla="*/ 257452 w 282637"/>
                <a:gd name="connsiteY5" fmla="*/ 594804 h 932156"/>
                <a:gd name="connsiteX6" fmla="*/ 275208 w 282637"/>
                <a:gd name="connsiteY6" fmla="*/ 683581 h 932156"/>
                <a:gd name="connsiteX7" fmla="*/ 124287 w 282637"/>
                <a:gd name="connsiteY7" fmla="*/ 745725 h 932156"/>
                <a:gd name="connsiteX8" fmla="*/ 159798 w 282637"/>
                <a:gd name="connsiteY8" fmla="*/ 905523 h 932156"/>
                <a:gd name="connsiteX9" fmla="*/ 0 w 282637"/>
                <a:gd name="connsiteY9" fmla="*/ 932156 h 932156"/>
                <a:gd name="connsiteX0" fmla="*/ 79899 w 284800"/>
                <a:gd name="connsiteY0" fmla="*/ 0 h 932156"/>
                <a:gd name="connsiteX1" fmla="*/ 221942 w 284800"/>
                <a:gd name="connsiteY1" fmla="*/ 142043 h 932156"/>
                <a:gd name="connsiteX2" fmla="*/ 177553 w 284800"/>
                <a:gd name="connsiteY2" fmla="*/ 257453 h 932156"/>
                <a:gd name="connsiteX3" fmla="*/ 275208 w 284800"/>
                <a:gd name="connsiteY3" fmla="*/ 328474 h 932156"/>
                <a:gd name="connsiteX4" fmla="*/ 159798 w 284800"/>
                <a:gd name="connsiteY4" fmla="*/ 426128 h 932156"/>
                <a:gd name="connsiteX5" fmla="*/ 257452 w 284800"/>
                <a:gd name="connsiteY5" fmla="*/ 594804 h 932156"/>
                <a:gd name="connsiteX6" fmla="*/ 275208 w 284800"/>
                <a:gd name="connsiteY6" fmla="*/ 683581 h 932156"/>
                <a:gd name="connsiteX7" fmla="*/ 124287 w 284800"/>
                <a:gd name="connsiteY7" fmla="*/ 745725 h 932156"/>
                <a:gd name="connsiteX8" fmla="*/ 159798 w 284800"/>
                <a:gd name="connsiteY8" fmla="*/ 905523 h 932156"/>
                <a:gd name="connsiteX9" fmla="*/ 0 w 284800"/>
                <a:gd name="connsiteY9" fmla="*/ 932156 h 932156"/>
                <a:gd name="connsiteX0" fmla="*/ 79899 w 284800"/>
                <a:gd name="connsiteY0" fmla="*/ 0 h 932156"/>
                <a:gd name="connsiteX1" fmla="*/ 79899 w 284800"/>
                <a:gd name="connsiteY1" fmla="*/ 177554 h 932156"/>
                <a:gd name="connsiteX2" fmla="*/ 177553 w 284800"/>
                <a:gd name="connsiteY2" fmla="*/ 257453 h 932156"/>
                <a:gd name="connsiteX3" fmla="*/ 275208 w 284800"/>
                <a:gd name="connsiteY3" fmla="*/ 328474 h 932156"/>
                <a:gd name="connsiteX4" fmla="*/ 159798 w 284800"/>
                <a:gd name="connsiteY4" fmla="*/ 426128 h 932156"/>
                <a:gd name="connsiteX5" fmla="*/ 257452 w 284800"/>
                <a:gd name="connsiteY5" fmla="*/ 594804 h 932156"/>
                <a:gd name="connsiteX6" fmla="*/ 275208 w 284800"/>
                <a:gd name="connsiteY6" fmla="*/ 683581 h 932156"/>
                <a:gd name="connsiteX7" fmla="*/ 124287 w 284800"/>
                <a:gd name="connsiteY7" fmla="*/ 745725 h 932156"/>
                <a:gd name="connsiteX8" fmla="*/ 159798 w 284800"/>
                <a:gd name="connsiteY8" fmla="*/ 905523 h 932156"/>
                <a:gd name="connsiteX9" fmla="*/ 0 w 284800"/>
                <a:gd name="connsiteY9" fmla="*/ 932156 h 932156"/>
                <a:gd name="connsiteX0" fmla="*/ 79899 w 284800"/>
                <a:gd name="connsiteY0" fmla="*/ 0 h 932156"/>
                <a:gd name="connsiteX1" fmla="*/ 79899 w 284800"/>
                <a:gd name="connsiteY1" fmla="*/ 177554 h 932156"/>
                <a:gd name="connsiteX2" fmla="*/ 239697 w 284800"/>
                <a:gd name="connsiteY2" fmla="*/ 230820 h 932156"/>
                <a:gd name="connsiteX3" fmla="*/ 275208 w 284800"/>
                <a:gd name="connsiteY3" fmla="*/ 328474 h 932156"/>
                <a:gd name="connsiteX4" fmla="*/ 159798 w 284800"/>
                <a:gd name="connsiteY4" fmla="*/ 426128 h 932156"/>
                <a:gd name="connsiteX5" fmla="*/ 257452 w 284800"/>
                <a:gd name="connsiteY5" fmla="*/ 594804 h 932156"/>
                <a:gd name="connsiteX6" fmla="*/ 275208 w 284800"/>
                <a:gd name="connsiteY6" fmla="*/ 683581 h 932156"/>
                <a:gd name="connsiteX7" fmla="*/ 124287 w 284800"/>
                <a:gd name="connsiteY7" fmla="*/ 745725 h 932156"/>
                <a:gd name="connsiteX8" fmla="*/ 159798 w 284800"/>
                <a:gd name="connsiteY8" fmla="*/ 905523 h 932156"/>
                <a:gd name="connsiteX9" fmla="*/ 0 w 284800"/>
                <a:gd name="connsiteY9" fmla="*/ 932156 h 9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4800" h="932156">
                  <a:moveTo>
                    <a:pt x="79899" y="0"/>
                  </a:moveTo>
                  <a:cubicBezTo>
                    <a:pt x="142782" y="49567"/>
                    <a:pt x="53266" y="139084"/>
                    <a:pt x="79899" y="177554"/>
                  </a:cubicBezTo>
                  <a:cubicBezTo>
                    <a:pt x="106532" y="216024"/>
                    <a:pt x="207145" y="205667"/>
                    <a:pt x="239697" y="230820"/>
                  </a:cubicBezTo>
                  <a:cubicBezTo>
                    <a:pt x="272249" y="255973"/>
                    <a:pt x="288524" y="295923"/>
                    <a:pt x="275208" y="328474"/>
                  </a:cubicBezTo>
                  <a:cubicBezTo>
                    <a:pt x="261892" y="361025"/>
                    <a:pt x="162757" y="381740"/>
                    <a:pt x="159798" y="426128"/>
                  </a:cubicBezTo>
                  <a:cubicBezTo>
                    <a:pt x="156839" y="470516"/>
                    <a:pt x="238217" y="551895"/>
                    <a:pt x="257452" y="594804"/>
                  </a:cubicBezTo>
                  <a:cubicBezTo>
                    <a:pt x="276687" y="637713"/>
                    <a:pt x="297402" y="658428"/>
                    <a:pt x="275208" y="683581"/>
                  </a:cubicBezTo>
                  <a:cubicBezTo>
                    <a:pt x="253014" y="708735"/>
                    <a:pt x="143522" y="708735"/>
                    <a:pt x="124287" y="745725"/>
                  </a:cubicBezTo>
                  <a:cubicBezTo>
                    <a:pt x="105052" y="782715"/>
                    <a:pt x="192349" y="878890"/>
                    <a:pt x="159798" y="905523"/>
                  </a:cubicBezTo>
                  <a:cubicBezTo>
                    <a:pt x="127247" y="932156"/>
                    <a:pt x="19235" y="905523"/>
                    <a:pt x="0" y="932156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EBE1C1-88E5-A576-7060-1BA8AB9AFC86}"/>
              </a:ext>
            </a:extLst>
          </p:cNvPr>
          <p:cNvGrpSpPr/>
          <p:nvPr/>
        </p:nvGrpSpPr>
        <p:grpSpPr>
          <a:xfrm rot="15129154">
            <a:off x="2773282" y="2490992"/>
            <a:ext cx="719363" cy="475505"/>
            <a:chOff x="5425596" y="888687"/>
            <a:chExt cx="719363" cy="79242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D1B836B-9EB3-0283-E3B8-47E3C1892DA1}"/>
                </a:ext>
              </a:extLst>
            </p:cNvPr>
            <p:cNvSpPr/>
            <p:nvPr/>
          </p:nvSpPr>
          <p:spPr>
            <a:xfrm>
              <a:off x="5425596" y="1085094"/>
              <a:ext cx="132518" cy="376526"/>
            </a:xfrm>
            <a:custGeom>
              <a:avLst/>
              <a:gdLst>
                <a:gd name="connsiteX0" fmla="*/ 17755 w 168781"/>
                <a:gd name="connsiteY0" fmla="*/ 0 h 301841"/>
                <a:gd name="connsiteX1" fmla="*/ 106532 w 168781"/>
                <a:gd name="connsiteY1" fmla="*/ 79899 h 301841"/>
                <a:gd name="connsiteX2" fmla="*/ 26633 w 168781"/>
                <a:gd name="connsiteY2" fmla="*/ 142042 h 301841"/>
                <a:gd name="connsiteX3" fmla="*/ 168675 w 168781"/>
                <a:gd name="connsiteY3" fmla="*/ 186431 h 301841"/>
                <a:gd name="connsiteX4" fmla="*/ 0 w 168781"/>
                <a:gd name="connsiteY4" fmla="*/ 301841 h 301841"/>
                <a:gd name="connsiteX5" fmla="*/ 0 w 168781"/>
                <a:gd name="connsiteY5" fmla="*/ 301841 h 301841"/>
                <a:gd name="connsiteX0" fmla="*/ 17755 w 168781"/>
                <a:gd name="connsiteY0" fmla="*/ 0 h 355107"/>
                <a:gd name="connsiteX1" fmla="*/ 106532 w 168781"/>
                <a:gd name="connsiteY1" fmla="*/ 79899 h 355107"/>
                <a:gd name="connsiteX2" fmla="*/ 26633 w 168781"/>
                <a:gd name="connsiteY2" fmla="*/ 142042 h 355107"/>
                <a:gd name="connsiteX3" fmla="*/ 168675 w 168781"/>
                <a:gd name="connsiteY3" fmla="*/ 186431 h 355107"/>
                <a:gd name="connsiteX4" fmla="*/ 0 w 168781"/>
                <a:gd name="connsiteY4" fmla="*/ 301841 h 355107"/>
                <a:gd name="connsiteX5" fmla="*/ 35511 w 168781"/>
                <a:gd name="connsiteY5" fmla="*/ 355107 h 355107"/>
                <a:gd name="connsiteX0" fmla="*/ 17755 w 168781"/>
                <a:gd name="connsiteY0" fmla="*/ 0 h 363984"/>
                <a:gd name="connsiteX1" fmla="*/ 106532 w 168781"/>
                <a:gd name="connsiteY1" fmla="*/ 79899 h 363984"/>
                <a:gd name="connsiteX2" fmla="*/ 26633 w 168781"/>
                <a:gd name="connsiteY2" fmla="*/ 142042 h 363984"/>
                <a:gd name="connsiteX3" fmla="*/ 168675 w 168781"/>
                <a:gd name="connsiteY3" fmla="*/ 186431 h 363984"/>
                <a:gd name="connsiteX4" fmla="*/ 0 w 168781"/>
                <a:gd name="connsiteY4" fmla="*/ 301841 h 363984"/>
                <a:gd name="connsiteX5" fmla="*/ 79899 w 168781"/>
                <a:gd name="connsiteY5" fmla="*/ 363984 h 363984"/>
                <a:gd name="connsiteX0" fmla="*/ 0 w 150970"/>
                <a:gd name="connsiteY0" fmla="*/ 0 h 363984"/>
                <a:gd name="connsiteX1" fmla="*/ 88777 w 150970"/>
                <a:gd name="connsiteY1" fmla="*/ 79899 h 363984"/>
                <a:gd name="connsiteX2" fmla="*/ 8878 w 150970"/>
                <a:gd name="connsiteY2" fmla="*/ 142042 h 363984"/>
                <a:gd name="connsiteX3" fmla="*/ 150920 w 150970"/>
                <a:gd name="connsiteY3" fmla="*/ 186431 h 363984"/>
                <a:gd name="connsiteX4" fmla="*/ 26633 w 150970"/>
                <a:gd name="connsiteY4" fmla="*/ 346229 h 363984"/>
                <a:gd name="connsiteX5" fmla="*/ 62144 w 150970"/>
                <a:gd name="connsiteY5" fmla="*/ 363984 h 363984"/>
                <a:gd name="connsiteX0" fmla="*/ 0 w 168676"/>
                <a:gd name="connsiteY0" fmla="*/ 0 h 559293"/>
                <a:gd name="connsiteX1" fmla="*/ 88777 w 168676"/>
                <a:gd name="connsiteY1" fmla="*/ 79899 h 559293"/>
                <a:gd name="connsiteX2" fmla="*/ 8878 w 168676"/>
                <a:gd name="connsiteY2" fmla="*/ 142042 h 559293"/>
                <a:gd name="connsiteX3" fmla="*/ 150920 w 168676"/>
                <a:gd name="connsiteY3" fmla="*/ 186431 h 559293"/>
                <a:gd name="connsiteX4" fmla="*/ 26633 w 168676"/>
                <a:gd name="connsiteY4" fmla="*/ 346229 h 559293"/>
                <a:gd name="connsiteX5" fmla="*/ 168676 w 168676"/>
                <a:gd name="connsiteY5" fmla="*/ 559293 h 559293"/>
                <a:gd name="connsiteX0" fmla="*/ 0 w 168676"/>
                <a:gd name="connsiteY0" fmla="*/ 0 h 559293"/>
                <a:gd name="connsiteX1" fmla="*/ 88777 w 168676"/>
                <a:gd name="connsiteY1" fmla="*/ 79899 h 559293"/>
                <a:gd name="connsiteX2" fmla="*/ 8878 w 168676"/>
                <a:gd name="connsiteY2" fmla="*/ 142042 h 559293"/>
                <a:gd name="connsiteX3" fmla="*/ 150920 w 168676"/>
                <a:gd name="connsiteY3" fmla="*/ 186431 h 559293"/>
                <a:gd name="connsiteX4" fmla="*/ 35510 w 168676"/>
                <a:gd name="connsiteY4" fmla="*/ 266330 h 559293"/>
                <a:gd name="connsiteX5" fmla="*/ 168676 w 168676"/>
                <a:gd name="connsiteY5" fmla="*/ 559293 h 559293"/>
                <a:gd name="connsiteX0" fmla="*/ 0 w 151040"/>
                <a:gd name="connsiteY0" fmla="*/ 0 h 381740"/>
                <a:gd name="connsiteX1" fmla="*/ 88777 w 151040"/>
                <a:gd name="connsiteY1" fmla="*/ 79899 h 381740"/>
                <a:gd name="connsiteX2" fmla="*/ 8878 w 151040"/>
                <a:gd name="connsiteY2" fmla="*/ 142042 h 381740"/>
                <a:gd name="connsiteX3" fmla="*/ 150920 w 151040"/>
                <a:gd name="connsiteY3" fmla="*/ 186431 h 381740"/>
                <a:gd name="connsiteX4" fmla="*/ 35510 w 151040"/>
                <a:gd name="connsiteY4" fmla="*/ 266330 h 381740"/>
                <a:gd name="connsiteX5" fmla="*/ 79900 w 151040"/>
                <a:gd name="connsiteY5" fmla="*/ 381740 h 381740"/>
                <a:gd name="connsiteX0" fmla="*/ 0 w 150932"/>
                <a:gd name="connsiteY0" fmla="*/ 0 h 381740"/>
                <a:gd name="connsiteX1" fmla="*/ 88777 w 150932"/>
                <a:gd name="connsiteY1" fmla="*/ 79899 h 381740"/>
                <a:gd name="connsiteX2" fmla="*/ 8878 w 150932"/>
                <a:gd name="connsiteY2" fmla="*/ 142042 h 381740"/>
                <a:gd name="connsiteX3" fmla="*/ 150920 w 150932"/>
                <a:gd name="connsiteY3" fmla="*/ 186431 h 381740"/>
                <a:gd name="connsiteX4" fmla="*/ 17755 w 150932"/>
                <a:gd name="connsiteY4" fmla="*/ 266330 h 381740"/>
                <a:gd name="connsiteX5" fmla="*/ 79900 w 150932"/>
                <a:gd name="connsiteY5" fmla="*/ 381740 h 381740"/>
                <a:gd name="connsiteX0" fmla="*/ 0 w 151490"/>
                <a:gd name="connsiteY0" fmla="*/ 0 h 381740"/>
                <a:gd name="connsiteX1" fmla="*/ 88777 w 151490"/>
                <a:gd name="connsiteY1" fmla="*/ 79899 h 381740"/>
                <a:gd name="connsiteX2" fmla="*/ 8878 w 151490"/>
                <a:gd name="connsiteY2" fmla="*/ 142042 h 381740"/>
                <a:gd name="connsiteX3" fmla="*/ 150920 w 151490"/>
                <a:gd name="connsiteY3" fmla="*/ 186431 h 381740"/>
                <a:gd name="connsiteX4" fmla="*/ 62143 w 151490"/>
                <a:gd name="connsiteY4" fmla="*/ 248575 h 381740"/>
                <a:gd name="connsiteX5" fmla="*/ 79900 w 151490"/>
                <a:gd name="connsiteY5" fmla="*/ 381740 h 381740"/>
                <a:gd name="connsiteX0" fmla="*/ 0 w 151460"/>
                <a:gd name="connsiteY0" fmla="*/ 0 h 381740"/>
                <a:gd name="connsiteX1" fmla="*/ 88777 w 151460"/>
                <a:gd name="connsiteY1" fmla="*/ 79899 h 381740"/>
                <a:gd name="connsiteX2" fmla="*/ 8878 w 151460"/>
                <a:gd name="connsiteY2" fmla="*/ 142042 h 381740"/>
                <a:gd name="connsiteX3" fmla="*/ 150920 w 151460"/>
                <a:gd name="connsiteY3" fmla="*/ 186431 h 381740"/>
                <a:gd name="connsiteX4" fmla="*/ 62143 w 151460"/>
                <a:gd name="connsiteY4" fmla="*/ 248575 h 381740"/>
                <a:gd name="connsiteX5" fmla="*/ 79900 w 151460"/>
                <a:gd name="connsiteY5" fmla="*/ 381740 h 381740"/>
                <a:gd name="connsiteX0" fmla="*/ 0 w 151460"/>
                <a:gd name="connsiteY0" fmla="*/ 0 h 381740"/>
                <a:gd name="connsiteX1" fmla="*/ 88777 w 151460"/>
                <a:gd name="connsiteY1" fmla="*/ 79899 h 381740"/>
                <a:gd name="connsiteX2" fmla="*/ 8878 w 151460"/>
                <a:gd name="connsiteY2" fmla="*/ 142042 h 381740"/>
                <a:gd name="connsiteX3" fmla="*/ 150920 w 151460"/>
                <a:gd name="connsiteY3" fmla="*/ 186431 h 381740"/>
                <a:gd name="connsiteX4" fmla="*/ 62143 w 151460"/>
                <a:gd name="connsiteY4" fmla="*/ 301841 h 381740"/>
                <a:gd name="connsiteX5" fmla="*/ 79900 w 151460"/>
                <a:gd name="connsiteY5" fmla="*/ 381740 h 381740"/>
                <a:gd name="connsiteX0" fmla="*/ 7242 w 143419"/>
                <a:gd name="connsiteY0" fmla="*/ 0 h 406106"/>
                <a:gd name="connsiteX1" fmla="*/ 80736 w 143419"/>
                <a:gd name="connsiteY1" fmla="*/ 104265 h 406106"/>
                <a:gd name="connsiteX2" fmla="*/ 837 w 143419"/>
                <a:gd name="connsiteY2" fmla="*/ 166408 h 406106"/>
                <a:gd name="connsiteX3" fmla="*/ 142879 w 143419"/>
                <a:gd name="connsiteY3" fmla="*/ 210797 h 406106"/>
                <a:gd name="connsiteX4" fmla="*/ 54102 w 143419"/>
                <a:gd name="connsiteY4" fmla="*/ 326207 h 406106"/>
                <a:gd name="connsiteX5" fmla="*/ 71859 w 143419"/>
                <a:gd name="connsiteY5" fmla="*/ 406106 h 406106"/>
                <a:gd name="connsiteX0" fmla="*/ 7242 w 143548"/>
                <a:gd name="connsiteY0" fmla="*/ 0 h 389862"/>
                <a:gd name="connsiteX1" fmla="*/ 80736 w 143548"/>
                <a:gd name="connsiteY1" fmla="*/ 104265 h 389862"/>
                <a:gd name="connsiteX2" fmla="*/ 837 w 143548"/>
                <a:gd name="connsiteY2" fmla="*/ 166408 h 389862"/>
                <a:gd name="connsiteX3" fmla="*/ 142879 w 143548"/>
                <a:gd name="connsiteY3" fmla="*/ 210797 h 389862"/>
                <a:gd name="connsiteX4" fmla="*/ 54102 w 143548"/>
                <a:gd name="connsiteY4" fmla="*/ 326207 h 389862"/>
                <a:gd name="connsiteX5" fmla="*/ 48934 w 143548"/>
                <a:gd name="connsiteY5" fmla="*/ 389862 h 389862"/>
                <a:gd name="connsiteX0" fmla="*/ 7242 w 143548"/>
                <a:gd name="connsiteY0" fmla="*/ 0 h 335181"/>
                <a:gd name="connsiteX1" fmla="*/ 80736 w 143548"/>
                <a:gd name="connsiteY1" fmla="*/ 104265 h 335181"/>
                <a:gd name="connsiteX2" fmla="*/ 837 w 143548"/>
                <a:gd name="connsiteY2" fmla="*/ 166408 h 335181"/>
                <a:gd name="connsiteX3" fmla="*/ 142879 w 143548"/>
                <a:gd name="connsiteY3" fmla="*/ 210797 h 335181"/>
                <a:gd name="connsiteX4" fmla="*/ 54102 w 143548"/>
                <a:gd name="connsiteY4" fmla="*/ 326207 h 335181"/>
                <a:gd name="connsiteX5" fmla="*/ 58085 w 143548"/>
                <a:gd name="connsiteY5" fmla="*/ 321319 h 335181"/>
                <a:gd name="connsiteX0" fmla="*/ 18282 w 143563"/>
                <a:gd name="connsiteY0" fmla="*/ 0 h 315100"/>
                <a:gd name="connsiteX1" fmla="*/ 80751 w 143563"/>
                <a:gd name="connsiteY1" fmla="*/ 84184 h 315100"/>
                <a:gd name="connsiteX2" fmla="*/ 852 w 143563"/>
                <a:gd name="connsiteY2" fmla="*/ 146327 h 315100"/>
                <a:gd name="connsiteX3" fmla="*/ 142894 w 143563"/>
                <a:gd name="connsiteY3" fmla="*/ 190716 h 315100"/>
                <a:gd name="connsiteX4" fmla="*/ 54117 w 143563"/>
                <a:gd name="connsiteY4" fmla="*/ 306126 h 315100"/>
                <a:gd name="connsiteX5" fmla="*/ 58100 w 143563"/>
                <a:gd name="connsiteY5" fmla="*/ 301238 h 31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563" h="315100">
                  <a:moveTo>
                    <a:pt x="18282" y="0"/>
                  </a:moveTo>
                  <a:cubicBezTo>
                    <a:pt x="61930" y="28112"/>
                    <a:pt x="83656" y="59796"/>
                    <a:pt x="80751" y="84184"/>
                  </a:cubicBezTo>
                  <a:cubicBezTo>
                    <a:pt x="77846" y="108572"/>
                    <a:pt x="-9505" y="128572"/>
                    <a:pt x="852" y="146327"/>
                  </a:cubicBezTo>
                  <a:cubicBezTo>
                    <a:pt x="11209" y="164082"/>
                    <a:pt x="134017" y="164083"/>
                    <a:pt x="142894" y="190716"/>
                  </a:cubicBezTo>
                  <a:cubicBezTo>
                    <a:pt x="151771" y="217349"/>
                    <a:pt x="69774" y="276282"/>
                    <a:pt x="54117" y="306126"/>
                  </a:cubicBezTo>
                  <a:cubicBezTo>
                    <a:pt x="38460" y="335970"/>
                    <a:pt x="59823" y="280020"/>
                    <a:pt x="58100" y="30123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1B81CF-DA85-2E24-A330-ACE875F4B64A}"/>
                </a:ext>
              </a:extLst>
            </p:cNvPr>
            <p:cNvSpPr/>
            <p:nvPr/>
          </p:nvSpPr>
          <p:spPr>
            <a:xfrm>
              <a:off x="5716090" y="1016576"/>
              <a:ext cx="143174" cy="559901"/>
            </a:xfrm>
            <a:custGeom>
              <a:avLst/>
              <a:gdLst>
                <a:gd name="connsiteX0" fmla="*/ 35510 w 186431"/>
                <a:gd name="connsiteY0" fmla="*/ 0 h 585926"/>
                <a:gd name="connsiteX1" fmla="*/ 115409 w 186431"/>
                <a:gd name="connsiteY1" fmla="*/ 106532 h 585926"/>
                <a:gd name="connsiteX2" fmla="*/ 62143 w 186431"/>
                <a:gd name="connsiteY2" fmla="*/ 150920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7" fmla="*/ 0 w 186431"/>
                <a:gd name="connsiteY7" fmla="*/ 585926 h 585926"/>
                <a:gd name="connsiteX0" fmla="*/ 35510 w 186431"/>
                <a:gd name="connsiteY0" fmla="*/ 0 h 585926"/>
                <a:gd name="connsiteX1" fmla="*/ 115409 w 186431"/>
                <a:gd name="connsiteY1" fmla="*/ 106532 h 585926"/>
                <a:gd name="connsiteX2" fmla="*/ 62143 w 186431"/>
                <a:gd name="connsiteY2" fmla="*/ 150920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7" fmla="*/ 23942 w 186431"/>
                <a:gd name="connsiteY7" fmla="*/ 541034 h 585926"/>
                <a:gd name="connsiteX0" fmla="*/ 35510 w 186431"/>
                <a:gd name="connsiteY0" fmla="*/ 0 h 585926"/>
                <a:gd name="connsiteX1" fmla="*/ 115409 w 186431"/>
                <a:gd name="connsiteY1" fmla="*/ 106532 h 585926"/>
                <a:gd name="connsiteX2" fmla="*/ 62143 w 186431"/>
                <a:gd name="connsiteY2" fmla="*/ 150920 h 585926"/>
                <a:gd name="connsiteX3" fmla="*/ 186431 w 186431"/>
                <a:gd name="connsiteY3" fmla="*/ 275208 h 585926"/>
                <a:gd name="connsiteX4" fmla="*/ 62143 w 186431"/>
                <a:gd name="connsiteY4" fmla="*/ 408373 h 585926"/>
                <a:gd name="connsiteX5" fmla="*/ 97654 w 186431"/>
                <a:gd name="connsiteY5" fmla="*/ 550416 h 585926"/>
                <a:gd name="connsiteX6" fmla="*/ 0 w 186431"/>
                <a:gd name="connsiteY6" fmla="*/ 585926 h 585926"/>
                <a:gd name="connsiteX0" fmla="*/ 36554 w 186431"/>
                <a:gd name="connsiteY0" fmla="*/ 0 h 552701"/>
                <a:gd name="connsiteX1" fmla="*/ 115409 w 186431"/>
                <a:gd name="connsiteY1" fmla="*/ 73307 h 552701"/>
                <a:gd name="connsiteX2" fmla="*/ 62143 w 186431"/>
                <a:gd name="connsiteY2" fmla="*/ 117695 h 552701"/>
                <a:gd name="connsiteX3" fmla="*/ 186431 w 186431"/>
                <a:gd name="connsiteY3" fmla="*/ 241983 h 552701"/>
                <a:gd name="connsiteX4" fmla="*/ 62143 w 186431"/>
                <a:gd name="connsiteY4" fmla="*/ 375148 h 552701"/>
                <a:gd name="connsiteX5" fmla="*/ 97654 w 186431"/>
                <a:gd name="connsiteY5" fmla="*/ 517191 h 552701"/>
                <a:gd name="connsiteX6" fmla="*/ 0 w 186431"/>
                <a:gd name="connsiteY6" fmla="*/ 552701 h 552701"/>
                <a:gd name="connsiteX0" fmla="*/ 0 w 149877"/>
                <a:gd name="connsiteY0" fmla="*/ 0 h 517191"/>
                <a:gd name="connsiteX1" fmla="*/ 78855 w 149877"/>
                <a:gd name="connsiteY1" fmla="*/ 73307 h 517191"/>
                <a:gd name="connsiteX2" fmla="*/ 25589 w 149877"/>
                <a:gd name="connsiteY2" fmla="*/ 117695 h 517191"/>
                <a:gd name="connsiteX3" fmla="*/ 149877 w 149877"/>
                <a:gd name="connsiteY3" fmla="*/ 241983 h 517191"/>
                <a:gd name="connsiteX4" fmla="*/ 25589 w 149877"/>
                <a:gd name="connsiteY4" fmla="*/ 375148 h 517191"/>
                <a:gd name="connsiteX5" fmla="*/ 61100 w 149877"/>
                <a:gd name="connsiteY5" fmla="*/ 517191 h 51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77" h="517191">
                  <a:moveTo>
                    <a:pt x="0" y="0"/>
                  </a:moveTo>
                  <a:cubicBezTo>
                    <a:pt x="37730" y="40689"/>
                    <a:pt x="74590" y="53691"/>
                    <a:pt x="78855" y="73307"/>
                  </a:cubicBezTo>
                  <a:cubicBezTo>
                    <a:pt x="83120" y="92923"/>
                    <a:pt x="13752" y="89582"/>
                    <a:pt x="25589" y="117695"/>
                  </a:cubicBezTo>
                  <a:cubicBezTo>
                    <a:pt x="37426" y="145808"/>
                    <a:pt x="149877" y="199074"/>
                    <a:pt x="149877" y="241983"/>
                  </a:cubicBezTo>
                  <a:cubicBezTo>
                    <a:pt x="149877" y="284892"/>
                    <a:pt x="40385" y="329280"/>
                    <a:pt x="25589" y="375148"/>
                  </a:cubicBezTo>
                  <a:cubicBezTo>
                    <a:pt x="10793" y="421016"/>
                    <a:pt x="71457" y="487599"/>
                    <a:pt x="61100" y="517191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368A04-8B3A-C766-78FD-9A788AE0D21F}"/>
                </a:ext>
              </a:extLst>
            </p:cNvPr>
            <p:cNvSpPr/>
            <p:nvPr/>
          </p:nvSpPr>
          <p:spPr>
            <a:xfrm>
              <a:off x="5950469" y="888687"/>
              <a:ext cx="194490" cy="792420"/>
            </a:xfrm>
            <a:custGeom>
              <a:avLst/>
              <a:gdLst>
                <a:gd name="connsiteX0" fmla="*/ 79899 w 276817"/>
                <a:gd name="connsiteY0" fmla="*/ 0 h 932156"/>
                <a:gd name="connsiteX1" fmla="*/ 221942 w 276817"/>
                <a:gd name="connsiteY1" fmla="*/ 142043 h 932156"/>
                <a:gd name="connsiteX2" fmla="*/ 177553 w 276817"/>
                <a:gd name="connsiteY2" fmla="*/ 257453 h 932156"/>
                <a:gd name="connsiteX3" fmla="*/ 275208 w 276817"/>
                <a:gd name="connsiteY3" fmla="*/ 328474 h 932156"/>
                <a:gd name="connsiteX4" fmla="*/ 239697 w 276817"/>
                <a:gd name="connsiteY4" fmla="*/ 461639 h 932156"/>
                <a:gd name="connsiteX5" fmla="*/ 257452 w 276817"/>
                <a:gd name="connsiteY5" fmla="*/ 594804 h 932156"/>
                <a:gd name="connsiteX6" fmla="*/ 168676 w 276817"/>
                <a:gd name="connsiteY6" fmla="*/ 639193 h 932156"/>
                <a:gd name="connsiteX7" fmla="*/ 195309 w 276817"/>
                <a:gd name="connsiteY7" fmla="*/ 772358 h 932156"/>
                <a:gd name="connsiteX8" fmla="*/ 71021 w 276817"/>
                <a:gd name="connsiteY8" fmla="*/ 852257 h 932156"/>
                <a:gd name="connsiteX9" fmla="*/ 0 w 276817"/>
                <a:gd name="connsiteY9" fmla="*/ 932156 h 932156"/>
                <a:gd name="connsiteX0" fmla="*/ 21802 w 218720"/>
                <a:gd name="connsiteY0" fmla="*/ 0 h 882117"/>
                <a:gd name="connsiteX1" fmla="*/ 163845 w 218720"/>
                <a:gd name="connsiteY1" fmla="*/ 142043 h 882117"/>
                <a:gd name="connsiteX2" fmla="*/ 119456 w 218720"/>
                <a:gd name="connsiteY2" fmla="*/ 257453 h 882117"/>
                <a:gd name="connsiteX3" fmla="*/ 217111 w 218720"/>
                <a:gd name="connsiteY3" fmla="*/ 328474 h 882117"/>
                <a:gd name="connsiteX4" fmla="*/ 181600 w 218720"/>
                <a:gd name="connsiteY4" fmla="*/ 461639 h 882117"/>
                <a:gd name="connsiteX5" fmla="*/ 199355 w 218720"/>
                <a:gd name="connsiteY5" fmla="*/ 594804 h 882117"/>
                <a:gd name="connsiteX6" fmla="*/ 110579 w 218720"/>
                <a:gd name="connsiteY6" fmla="*/ 639193 h 882117"/>
                <a:gd name="connsiteX7" fmla="*/ 137212 w 218720"/>
                <a:gd name="connsiteY7" fmla="*/ 772358 h 882117"/>
                <a:gd name="connsiteX8" fmla="*/ 12924 w 218720"/>
                <a:gd name="connsiteY8" fmla="*/ 852257 h 882117"/>
                <a:gd name="connsiteX9" fmla="*/ 2725 w 218720"/>
                <a:gd name="connsiteY9" fmla="*/ 882116 h 88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20" h="882117">
                  <a:moveTo>
                    <a:pt x="21802" y="0"/>
                  </a:moveTo>
                  <a:cubicBezTo>
                    <a:pt x="84685" y="49567"/>
                    <a:pt x="147569" y="99134"/>
                    <a:pt x="163845" y="142043"/>
                  </a:cubicBezTo>
                  <a:cubicBezTo>
                    <a:pt x="180121" y="184952"/>
                    <a:pt x="110578" y="226381"/>
                    <a:pt x="119456" y="257453"/>
                  </a:cubicBezTo>
                  <a:cubicBezTo>
                    <a:pt x="128334" y="288525"/>
                    <a:pt x="206754" y="294443"/>
                    <a:pt x="217111" y="328474"/>
                  </a:cubicBezTo>
                  <a:cubicBezTo>
                    <a:pt x="227468" y="362505"/>
                    <a:pt x="184559" y="417251"/>
                    <a:pt x="181600" y="461639"/>
                  </a:cubicBezTo>
                  <a:cubicBezTo>
                    <a:pt x="178641" y="506027"/>
                    <a:pt x="211192" y="565212"/>
                    <a:pt x="199355" y="594804"/>
                  </a:cubicBezTo>
                  <a:cubicBezTo>
                    <a:pt x="187518" y="624396"/>
                    <a:pt x="120936" y="609601"/>
                    <a:pt x="110579" y="639193"/>
                  </a:cubicBezTo>
                  <a:cubicBezTo>
                    <a:pt x="100222" y="668785"/>
                    <a:pt x="153488" y="736847"/>
                    <a:pt x="137212" y="772358"/>
                  </a:cubicBezTo>
                  <a:cubicBezTo>
                    <a:pt x="120936" y="807869"/>
                    <a:pt x="45475" y="825624"/>
                    <a:pt x="12924" y="852257"/>
                  </a:cubicBezTo>
                  <a:cubicBezTo>
                    <a:pt x="-19627" y="878890"/>
                    <a:pt x="21960" y="855483"/>
                    <a:pt x="2725" y="882116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A5BFBE-0E92-ED4F-79FB-247E36DE0C11}"/>
              </a:ext>
            </a:extLst>
          </p:cNvPr>
          <p:cNvSpPr/>
          <p:nvPr/>
        </p:nvSpPr>
        <p:spPr>
          <a:xfrm>
            <a:off x="925551" y="314374"/>
            <a:ext cx="2743200" cy="206580"/>
          </a:xfrm>
          <a:custGeom>
            <a:avLst/>
            <a:gdLst>
              <a:gd name="connsiteX0" fmla="*/ 0 w 2743200"/>
              <a:gd name="connsiteY0" fmla="*/ 184499 h 206580"/>
              <a:gd name="connsiteX1" fmla="*/ 217449 w 2743200"/>
              <a:gd name="connsiteY1" fmla="*/ 56260 h 206580"/>
              <a:gd name="connsiteX2" fmla="*/ 512956 w 2743200"/>
              <a:gd name="connsiteY2" fmla="*/ 167772 h 206580"/>
              <a:gd name="connsiteX3" fmla="*/ 691376 w 2743200"/>
              <a:gd name="connsiteY3" fmla="*/ 17230 h 206580"/>
              <a:gd name="connsiteX4" fmla="*/ 959005 w 2743200"/>
              <a:gd name="connsiteY4" fmla="*/ 173347 h 206580"/>
              <a:gd name="connsiteX5" fmla="*/ 1137425 w 2743200"/>
              <a:gd name="connsiteY5" fmla="*/ 45108 h 206580"/>
              <a:gd name="connsiteX6" fmla="*/ 1326995 w 2743200"/>
              <a:gd name="connsiteY6" fmla="*/ 151045 h 206580"/>
              <a:gd name="connsiteX7" fmla="*/ 1544444 w 2743200"/>
              <a:gd name="connsiteY7" fmla="*/ 89713 h 206580"/>
              <a:gd name="connsiteX8" fmla="*/ 1756317 w 2743200"/>
              <a:gd name="connsiteY8" fmla="*/ 145469 h 206580"/>
              <a:gd name="connsiteX9" fmla="*/ 1929161 w 2743200"/>
              <a:gd name="connsiteY9" fmla="*/ 503 h 206580"/>
              <a:gd name="connsiteX10" fmla="*/ 2258122 w 2743200"/>
              <a:gd name="connsiteY10" fmla="*/ 95289 h 206580"/>
              <a:gd name="connsiteX11" fmla="*/ 2447693 w 2743200"/>
              <a:gd name="connsiteY11" fmla="*/ 28382 h 206580"/>
              <a:gd name="connsiteX12" fmla="*/ 2614961 w 2743200"/>
              <a:gd name="connsiteY12" fmla="*/ 190074 h 206580"/>
              <a:gd name="connsiteX13" fmla="*/ 2743200 w 2743200"/>
              <a:gd name="connsiteY13" fmla="*/ 201225 h 206580"/>
              <a:gd name="connsiteX14" fmla="*/ 2743200 w 2743200"/>
              <a:gd name="connsiteY14" fmla="*/ 201225 h 206580"/>
              <a:gd name="connsiteX15" fmla="*/ 2743200 w 2743200"/>
              <a:gd name="connsiteY15" fmla="*/ 201225 h 2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0" h="206580">
                <a:moveTo>
                  <a:pt x="0" y="184499"/>
                </a:moveTo>
                <a:cubicBezTo>
                  <a:pt x="65978" y="121773"/>
                  <a:pt x="131956" y="59048"/>
                  <a:pt x="217449" y="56260"/>
                </a:cubicBezTo>
                <a:cubicBezTo>
                  <a:pt x="302942" y="53472"/>
                  <a:pt x="433968" y="174277"/>
                  <a:pt x="512956" y="167772"/>
                </a:cubicBezTo>
                <a:cubicBezTo>
                  <a:pt x="591944" y="161267"/>
                  <a:pt x="617035" y="16301"/>
                  <a:pt x="691376" y="17230"/>
                </a:cubicBezTo>
                <a:cubicBezTo>
                  <a:pt x="765718" y="18159"/>
                  <a:pt x="884664" y="168701"/>
                  <a:pt x="959005" y="173347"/>
                </a:cubicBezTo>
                <a:cubicBezTo>
                  <a:pt x="1033346" y="177993"/>
                  <a:pt x="1076093" y="48825"/>
                  <a:pt x="1137425" y="45108"/>
                </a:cubicBezTo>
                <a:cubicBezTo>
                  <a:pt x="1198757" y="41391"/>
                  <a:pt x="1259159" y="143611"/>
                  <a:pt x="1326995" y="151045"/>
                </a:cubicBezTo>
                <a:cubicBezTo>
                  <a:pt x="1394831" y="158479"/>
                  <a:pt x="1472890" y="90642"/>
                  <a:pt x="1544444" y="89713"/>
                </a:cubicBezTo>
                <a:cubicBezTo>
                  <a:pt x="1615998" y="88784"/>
                  <a:pt x="1692198" y="160337"/>
                  <a:pt x="1756317" y="145469"/>
                </a:cubicBezTo>
                <a:cubicBezTo>
                  <a:pt x="1820436" y="130601"/>
                  <a:pt x="1845527" y="8866"/>
                  <a:pt x="1929161" y="503"/>
                </a:cubicBezTo>
                <a:cubicBezTo>
                  <a:pt x="2012795" y="-7860"/>
                  <a:pt x="2171700" y="90643"/>
                  <a:pt x="2258122" y="95289"/>
                </a:cubicBezTo>
                <a:cubicBezTo>
                  <a:pt x="2344544" y="99935"/>
                  <a:pt x="2388220" y="12585"/>
                  <a:pt x="2447693" y="28382"/>
                </a:cubicBezTo>
                <a:cubicBezTo>
                  <a:pt x="2507166" y="44179"/>
                  <a:pt x="2565710" y="161267"/>
                  <a:pt x="2614961" y="190074"/>
                </a:cubicBezTo>
                <a:cubicBezTo>
                  <a:pt x="2664212" y="218881"/>
                  <a:pt x="2743200" y="201225"/>
                  <a:pt x="2743200" y="201225"/>
                </a:cubicBezTo>
                <a:lnTo>
                  <a:pt x="2743200" y="201225"/>
                </a:lnTo>
                <a:lnTo>
                  <a:pt x="2743200" y="201225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49AF583-2256-B9FE-373B-BDE1DC866156}"/>
              </a:ext>
            </a:extLst>
          </p:cNvPr>
          <p:cNvSpPr/>
          <p:nvPr/>
        </p:nvSpPr>
        <p:spPr>
          <a:xfrm>
            <a:off x="1042639" y="534252"/>
            <a:ext cx="2548054" cy="195290"/>
          </a:xfrm>
          <a:custGeom>
            <a:avLst/>
            <a:gdLst>
              <a:gd name="connsiteX0" fmla="*/ 0 w 2548054"/>
              <a:gd name="connsiteY0" fmla="*/ 117217 h 195290"/>
              <a:gd name="connsiteX1" fmla="*/ 83634 w 2548054"/>
              <a:gd name="connsiteY1" fmla="*/ 83763 h 195290"/>
              <a:gd name="connsiteX2" fmla="*/ 144966 w 2548054"/>
              <a:gd name="connsiteY2" fmla="*/ 145095 h 195290"/>
              <a:gd name="connsiteX3" fmla="*/ 312234 w 2548054"/>
              <a:gd name="connsiteY3" fmla="*/ 55885 h 195290"/>
              <a:gd name="connsiteX4" fmla="*/ 518532 w 2548054"/>
              <a:gd name="connsiteY4" fmla="*/ 150670 h 195290"/>
              <a:gd name="connsiteX5" fmla="*/ 596590 w 2548054"/>
              <a:gd name="connsiteY5" fmla="*/ 129 h 195290"/>
              <a:gd name="connsiteX6" fmla="*/ 719254 w 2548054"/>
              <a:gd name="connsiteY6" fmla="*/ 122792 h 195290"/>
              <a:gd name="connsiteX7" fmla="*/ 986883 w 2548054"/>
              <a:gd name="connsiteY7" fmla="*/ 33582 h 195290"/>
              <a:gd name="connsiteX8" fmla="*/ 1092820 w 2548054"/>
              <a:gd name="connsiteY8" fmla="*/ 122792 h 195290"/>
              <a:gd name="connsiteX9" fmla="*/ 1299117 w 2548054"/>
              <a:gd name="connsiteY9" fmla="*/ 39158 h 195290"/>
              <a:gd name="connsiteX10" fmla="*/ 1516566 w 2548054"/>
              <a:gd name="connsiteY10" fmla="*/ 156246 h 195290"/>
              <a:gd name="connsiteX11" fmla="*/ 1611351 w 2548054"/>
              <a:gd name="connsiteY11" fmla="*/ 39158 h 195290"/>
              <a:gd name="connsiteX12" fmla="*/ 1817649 w 2548054"/>
              <a:gd name="connsiteY12" fmla="*/ 150670 h 195290"/>
              <a:gd name="connsiteX13" fmla="*/ 1951463 w 2548054"/>
              <a:gd name="connsiteY13" fmla="*/ 22431 h 195290"/>
              <a:gd name="connsiteX14" fmla="*/ 2124307 w 2548054"/>
              <a:gd name="connsiteY14" fmla="*/ 195275 h 195290"/>
              <a:gd name="connsiteX15" fmla="*/ 2280424 w 2548054"/>
              <a:gd name="connsiteY15" fmla="*/ 11280 h 195290"/>
              <a:gd name="connsiteX16" fmla="*/ 2520176 w 2548054"/>
              <a:gd name="connsiteY16" fmla="*/ 145095 h 195290"/>
              <a:gd name="connsiteX17" fmla="*/ 2520176 w 2548054"/>
              <a:gd name="connsiteY17" fmla="*/ 145095 h 195290"/>
              <a:gd name="connsiteX18" fmla="*/ 2548054 w 2548054"/>
              <a:gd name="connsiteY18" fmla="*/ 150670 h 19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8054" h="195290">
                <a:moveTo>
                  <a:pt x="0" y="117217"/>
                </a:moveTo>
                <a:cubicBezTo>
                  <a:pt x="29736" y="98167"/>
                  <a:pt x="59473" y="79117"/>
                  <a:pt x="83634" y="83763"/>
                </a:cubicBezTo>
                <a:cubicBezTo>
                  <a:pt x="107795" y="88409"/>
                  <a:pt x="106866" y="149741"/>
                  <a:pt x="144966" y="145095"/>
                </a:cubicBezTo>
                <a:cubicBezTo>
                  <a:pt x="183066" y="140449"/>
                  <a:pt x="249973" y="54956"/>
                  <a:pt x="312234" y="55885"/>
                </a:cubicBezTo>
                <a:cubicBezTo>
                  <a:pt x="374495" y="56814"/>
                  <a:pt x="471139" y="159963"/>
                  <a:pt x="518532" y="150670"/>
                </a:cubicBezTo>
                <a:cubicBezTo>
                  <a:pt x="565925" y="141377"/>
                  <a:pt x="563136" y="4775"/>
                  <a:pt x="596590" y="129"/>
                </a:cubicBezTo>
                <a:cubicBezTo>
                  <a:pt x="630044" y="-4517"/>
                  <a:pt x="654205" y="117217"/>
                  <a:pt x="719254" y="122792"/>
                </a:cubicBezTo>
                <a:cubicBezTo>
                  <a:pt x="784303" y="128367"/>
                  <a:pt x="924622" y="33582"/>
                  <a:pt x="986883" y="33582"/>
                </a:cubicBezTo>
                <a:cubicBezTo>
                  <a:pt x="1049144" y="33582"/>
                  <a:pt x="1040781" y="121863"/>
                  <a:pt x="1092820" y="122792"/>
                </a:cubicBezTo>
                <a:cubicBezTo>
                  <a:pt x="1144859" y="123721"/>
                  <a:pt x="1228493" y="33582"/>
                  <a:pt x="1299117" y="39158"/>
                </a:cubicBezTo>
                <a:cubicBezTo>
                  <a:pt x="1369741" y="44734"/>
                  <a:pt x="1464527" y="156246"/>
                  <a:pt x="1516566" y="156246"/>
                </a:cubicBezTo>
                <a:cubicBezTo>
                  <a:pt x="1568605" y="156246"/>
                  <a:pt x="1561171" y="40087"/>
                  <a:pt x="1611351" y="39158"/>
                </a:cubicBezTo>
                <a:cubicBezTo>
                  <a:pt x="1661531" y="38229"/>
                  <a:pt x="1760964" y="153458"/>
                  <a:pt x="1817649" y="150670"/>
                </a:cubicBezTo>
                <a:cubicBezTo>
                  <a:pt x="1874334" y="147882"/>
                  <a:pt x="1900353" y="14997"/>
                  <a:pt x="1951463" y="22431"/>
                </a:cubicBezTo>
                <a:cubicBezTo>
                  <a:pt x="2002573" y="29865"/>
                  <a:pt x="2069480" y="197133"/>
                  <a:pt x="2124307" y="195275"/>
                </a:cubicBezTo>
                <a:cubicBezTo>
                  <a:pt x="2179134" y="193417"/>
                  <a:pt x="2214446" y="19643"/>
                  <a:pt x="2280424" y="11280"/>
                </a:cubicBezTo>
                <a:cubicBezTo>
                  <a:pt x="2346402" y="2917"/>
                  <a:pt x="2520176" y="145095"/>
                  <a:pt x="2520176" y="145095"/>
                </a:cubicBezTo>
                <a:lnTo>
                  <a:pt x="2520176" y="145095"/>
                </a:lnTo>
                <a:lnTo>
                  <a:pt x="2548054" y="150670"/>
                </a:lnTo>
              </a:path>
            </a:pathLst>
          </a:cu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  <a:prstDash val="dash"/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EC1BF3-E049-D5ED-75FB-5A4DE79AC2D6}"/>
              </a:ext>
            </a:extLst>
          </p:cNvPr>
          <p:cNvSpPr txBox="1"/>
          <p:nvPr/>
        </p:nvSpPr>
        <p:spPr>
          <a:xfrm>
            <a:off x="259677" y="-38345"/>
            <a:ext cx="123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SLM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45DF1A-9538-F8C6-EE98-192CE68DC600}"/>
              </a:ext>
            </a:extLst>
          </p:cNvPr>
          <p:cNvGrpSpPr/>
          <p:nvPr/>
        </p:nvGrpSpPr>
        <p:grpSpPr>
          <a:xfrm>
            <a:off x="995676" y="66643"/>
            <a:ext cx="2628178" cy="177748"/>
            <a:chOff x="1007708" y="-558996"/>
            <a:chExt cx="2628178" cy="17774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52D235F-8E32-F4EC-5CF3-92A0E3E2FAB1}"/>
                </a:ext>
              </a:extLst>
            </p:cNvPr>
            <p:cNvGrpSpPr/>
            <p:nvPr/>
          </p:nvGrpSpPr>
          <p:grpSpPr>
            <a:xfrm>
              <a:off x="1007708" y="-554984"/>
              <a:ext cx="2271240" cy="173736"/>
              <a:chOff x="210702" y="5016821"/>
              <a:chExt cx="2271240" cy="17373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18CFF9F-404A-8ACC-EF54-1FABE3A46468}"/>
                  </a:ext>
                </a:extLst>
              </p:cNvPr>
              <p:cNvSpPr/>
              <p:nvPr/>
            </p:nvSpPr>
            <p:spPr>
              <a:xfrm flipH="1">
                <a:off x="1259454" y="5016821"/>
                <a:ext cx="173736" cy="17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72D99C-AA47-BF9D-0FC1-75225BB15CD4}"/>
                  </a:ext>
                </a:extLst>
              </p:cNvPr>
              <p:cNvSpPr/>
              <p:nvPr/>
            </p:nvSpPr>
            <p:spPr>
              <a:xfrm flipH="1">
                <a:off x="1434246" y="5016821"/>
                <a:ext cx="173736" cy="17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133067F-8804-0A6F-7E13-9731586F870D}"/>
                  </a:ext>
                </a:extLst>
              </p:cNvPr>
              <p:cNvSpPr/>
              <p:nvPr/>
            </p:nvSpPr>
            <p:spPr>
              <a:xfrm flipH="1">
                <a:off x="1609038" y="5016821"/>
                <a:ext cx="173736" cy="1737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F441AA7-133B-50A2-15EE-DE3179DBFAF2}"/>
                  </a:ext>
                </a:extLst>
              </p:cNvPr>
              <p:cNvSpPr/>
              <p:nvPr/>
            </p:nvSpPr>
            <p:spPr>
              <a:xfrm flipH="1">
                <a:off x="1783830" y="5016821"/>
                <a:ext cx="173736" cy="1737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B60A309-64E4-C29A-74B9-90B003A2219B}"/>
                  </a:ext>
                </a:extLst>
              </p:cNvPr>
              <p:cNvSpPr/>
              <p:nvPr/>
            </p:nvSpPr>
            <p:spPr>
              <a:xfrm flipH="1">
                <a:off x="1958622" y="5016821"/>
                <a:ext cx="173736" cy="1737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E785F5-3C06-757D-3D19-F638ADD1176B}"/>
                  </a:ext>
                </a:extLst>
              </p:cNvPr>
              <p:cNvSpPr/>
              <p:nvPr/>
            </p:nvSpPr>
            <p:spPr>
              <a:xfrm flipH="1">
                <a:off x="2133414" y="5016821"/>
                <a:ext cx="173736" cy="1737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F88E26C-438A-2F6B-9664-AC6CD0817D5C}"/>
                  </a:ext>
                </a:extLst>
              </p:cNvPr>
              <p:cNvSpPr/>
              <p:nvPr/>
            </p:nvSpPr>
            <p:spPr>
              <a:xfrm flipH="1">
                <a:off x="2308206" y="5016821"/>
                <a:ext cx="173736" cy="1737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A20E3F0-DCDF-6F5E-0DC3-D0E755A41A5A}"/>
                  </a:ext>
                </a:extLst>
              </p:cNvPr>
              <p:cNvSpPr/>
              <p:nvPr/>
            </p:nvSpPr>
            <p:spPr>
              <a:xfrm flipH="1">
                <a:off x="1084662" y="5016821"/>
                <a:ext cx="173736" cy="1737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07B0593-546D-619B-8E09-B5BE91D30011}"/>
                  </a:ext>
                </a:extLst>
              </p:cNvPr>
              <p:cNvSpPr/>
              <p:nvPr/>
            </p:nvSpPr>
            <p:spPr>
              <a:xfrm flipH="1">
                <a:off x="909870" y="5016821"/>
                <a:ext cx="173736" cy="17373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FC31339-BE74-2C0F-5747-9192DDB7E6F0}"/>
                  </a:ext>
                </a:extLst>
              </p:cNvPr>
              <p:cNvSpPr/>
              <p:nvPr/>
            </p:nvSpPr>
            <p:spPr>
              <a:xfrm flipH="1">
                <a:off x="735078" y="5016821"/>
                <a:ext cx="173736" cy="17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BBB61D-381C-EAF0-2FFA-BB27671E00EE}"/>
                  </a:ext>
                </a:extLst>
              </p:cNvPr>
              <p:cNvSpPr/>
              <p:nvPr/>
            </p:nvSpPr>
            <p:spPr>
              <a:xfrm flipH="1">
                <a:off x="560286" y="5016821"/>
                <a:ext cx="173736" cy="1737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BCFD50-D07E-30B8-FDD0-9D2F07209D84}"/>
                  </a:ext>
                </a:extLst>
              </p:cNvPr>
              <p:cNvSpPr/>
              <p:nvPr/>
            </p:nvSpPr>
            <p:spPr>
              <a:xfrm flipH="1">
                <a:off x="385494" y="5016821"/>
                <a:ext cx="173736" cy="1737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6DF59E1-A02B-AC5D-AAB5-8EBE9247AA5B}"/>
                  </a:ext>
                </a:extLst>
              </p:cNvPr>
              <p:cNvSpPr/>
              <p:nvPr/>
            </p:nvSpPr>
            <p:spPr>
              <a:xfrm flipH="1">
                <a:off x="210702" y="5016821"/>
                <a:ext cx="173736" cy="1737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AF80D3-DA48-DC41-B301-7C9E66539C22}"/>
                </a:ext>
              </a:extLst>
            </p:cNvPr>
            <p:cNvSpPr/>
            <p:nvPr/>
          </p:nvSpPr>
          <p:spPr>
            <a:xfrm flipH="1">
              <a:off x="3287358" y="-558996"/>
              <a:ext cx="173736" cy="17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72181B8-EB6A-B15C-7843-61A4015CC245}"/>
                </a:ext>
              </a:extLst>
            </p:cNvPr>
            <p:cNvSpPr/>
            <p:nvPr/>
          </p:nvSpPr>
          <p:spPr>
            <a:xfrm flipH="1">
              <a:off x="3462150" y="-558996"/>
              <a:ext cx="173736" cy="173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62E9ACE-36D2-C89F-787B-4C4D39F49488}"/>
              </a:ext>
            </a:extLst>
          </p:cNvPr>
          <p:cNvSpPr/>
          <p:nvPr/>
        </p:nvSpPr>
        <p:spPr>
          <a:xfrm>
            <a:off x="-70757" y="3533358"/>
            <a:ext cx="4909457" cy="102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4</cp:revision>
  <dcterms:created xsi:type="dcterms:W3CDTF">2025-02-15T14:40:43Z</dcterms:created>
  <dcterms:modified xsi:type="dcterms:W3CDTF">2025-02-16T20:16:16Z</dcterms:modified>
</cp:coreProperties>
</file>