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92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9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9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B4B59-F616-4763-AF5D-94454E28E11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9C42C-CAEE-48F9-9499-1A570AE8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1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20C7E-BFEB-8006-1791-2D38F288554B}"/>
              </a:ext>
            </a:extLst>
          </p:cNvPr>
          <p:cNvSpPr txBox="1"/>
          <p:nvPr/>
        </p:nvSpPr>
        <p:spPr>
          <a:xfrm>
            <a:off x="961466" y="221876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1       Year 2       Year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CE307-820F-B272-BC0A-90E5263A9F1B}"/>
              </a:ext>
            </a:extLst>
          </p:cNvPr>
          <p:cNvSpPr txBox="1"/>
          <p:nvPr/>
        </p:nvSpPr>
        <p:spPr>
          <a:xfrm>
            <a:off x="1028703" y="952500"/>
            <a:ext cx="230428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DD2BD-E492-542A-01BF-5F86D95C222D}"/>
              </a:ext>
            </a:extLst>
          </p:cNvPr>
          <p:cNvSpPr txBox="1"/>
          <p:nvPr/>
        </p:nvSpPr>
        <p:spPr>
          <a:xfrm>
            <a:off x="1922929" y="1498458"/>
            <a:ext cx="230616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 imaging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75A85-45E4-C034-2534-E061DA77D587}"/>
              </a:ext>
            </a:extLst>
          </p:cNvPr>
          <p:cNvSpPr txBox="1"/>
          <p:nvPr/>
        </p:nvSpPr>
        <p:spPr>
          <a:xfrm>
            <a:off x="2830610" y="2044416"/>
            <a:ext cx="230428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imaging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2DCA6-B652-3FE9-C8D5-C7E9A87002F2}"/>
              </a:ext>
            </a:extLst>
          </p:cNvPr>
          <p:cNvSpPr txBox="1"/>
          <p:nvPr/>
        </p:nvSpPr>
        <p:spPr>
          <a:xfrm>
            <a:off x="1026461" y="2725278"/>
            <a:ext cx="2304288" cy="369332"/>
          </a:xfrm>
          <a:prstGeom prst="rect">
            <a:avLst/>
          </a:prstGeom>
          <a:gradFill flip="none" rotWithShape="1">
            <a:gsLst>
              <a:gs pos="50000">
                <a:srgbClr val="F8C4C8"/>
              </a:gs>
              <a:gs pos="0">
                <a:srgbClr val="FFE5E6"/>
              </a:gs>
              <a:gs pos="100000">
                <a:srgbClr val="FF8F9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8F92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6ABCD-CF86-649A-03A1-04466E10AD14}"/>
              </a:ext>
            </a:extLst>
          </p:cNvPr>
          <p:cNvSpPr txBox="1"/>
          <p:nvPr/>
        </p:nvSpPr>
        <p:spPr>
          <a:xfrm>
            <a:off x="1920687" y="3271236"/>
            <a:ext cx="2306168" cy="369332"/>
          </a:xfrm>
          <a:prstGeom prst="rect">
            <a:avLst/>
          </a:prstGeom>
          <a:gradFill>
            <a:gsLst>
              <a:gs pos="0">
                <a:srgbClr val="FFE5E6"/>
              </a:gs>
              <a:gs pos="100000">
                <a:srgbClr val="FF8F9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 imaging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2FDB5-F45D-5CBF-6F88-14B132974E57}"/>
              </a:ext>
            </a:extLst>
          </p:cNvPr>
          <p:cNvSpPr txBox="1"/>
          <p:nvPr/>
        </p:nvSpPr>
        <p:spPr>
          <a:xfrm>
            <a:off x="2828368" y="3817194"/>
            <a:ext cx="2304288" cy="369332"/>
          </a:xfrm>
          <a:prstGeom prst="rect">
            <a:avLst/>
          </a:prstGeom>
          <a:gradFill>
            <a:gsLst>
              <a:gs pos="0">
                <a:srgbClr val="FFE5E6"/>
              </a:gs>
              <a:gs pos="100000">
                <a:srgbClr val="FF8F9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imaging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2E0978-27D6-8C6E-7D8E-F63E44B026F8}"/>
              </a:ext>
            </a:extLst>
          </p:cNvPr>
          <p:cNvSpPr txBox="1"/>
          <p:nvPr/>
        </p:nvSpPr>
        <p:spPr>
          <a:xfrm rot="16200000">
            <a:off x="-230843" y="1313791"/>
            <a:ext cx="12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1: 2P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F75AE-836F-1C22-AEA9-B135F7FD9F1F}"/>
              </a:ext>
            </a:extLst>
          </p:cNvPr>
          <p:cNvSpPr txBox="1"/>
          <p:nvPr/>
        </p:nvSpPr>
        <p:spPr>
          <a:xfrm rot="16200000">
            <a:off x="-230843" y="3129148"/>
            <a:ext cx="12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2: 1P</a:t>
            </a:r>
          </a:p>
        </p:txBody>
      </p:sp>
    </p:spTree>
    <p:extLst>
      <p:ext uri="{BB962C8B-B14F-4D97-AF65-F5344CB8AC3E}">
        <p14:creationId xmlns:p14="http://schemas.microsoft.com/office/powerpoint/2010/main" val="273471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 Levin</dc:creator>
  <cp:lastModifiedBy>Anat Levin</cp:lastModifiedBy>
  <cp:revision>2</cp:revision>
  <dcterms:created xsi:type="dcterms:W3CDTF">2025-02-15T14:12:33Z</dcterms:created>
  <dcterms:modified xsi:type="dcterms:W3CDTF">2025-02-15T14:24:48Z</dcterms:modified>
</cp:coreProperties>
</file>