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75" d="100"/>
          <a:sy n="175" d="100"/>
        </p:scale>
        <p:origin x="24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98593"/>
            <a:ext cx="3886200" cy="1273387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921087"/>
            <a:ext cx="3429000" cy="883073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4733"/>
            <a:ext cx="985838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4733"/>
            <a:ext cx="2900363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911861"/>
            <a:ext cx="3943350" cy="152146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47714"/>
            <a:ext cx="3943350" cy="800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73666"/>
            <a:ext cx="19431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4734"/>
            <a:ext cx="394335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96620"/>
            <a:ext cx="1934170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36040"/>
            <a:ext cx="193417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96620"/>
            <a:ext cx="1943696" cy="43942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36040"/>
            <a:ext cx="194369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8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5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26627"/>
            <a:ext cx="2314575" cy="25992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840"/>
            <a:ext cx="1474589" cy="85344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26627"/>
            <a:ext cx="2314575" cy="2599267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97280"/>
            <a:ext cx="1474589" cy="2032847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1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4734"/>
            <a:ext cx="39433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73666"/>
            <a:ext cx="39433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ADFC4-D6B6-4834-B764-77A7A4FA80A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90054"/>
            <a:ext cx="10287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A3DBD-71DF-4B4E-9C6A-A42966E57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1E1F6-9CCA-B10C-88F7-45A40F82543D}"/>
              </a:ext>
            </a:extLst>
          </p:cNvPr>
          <p:cNvSpPr txBox="1"/>
          <p:nvPr/>
        </p:nvSpPr>
        <p:spPr>
          <a:xfrm>
            <a:off x="727419" y="-6725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1       Year 2       Year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F7C2B-C9A5-6FBB-12D7-679C23DC5215}"/>
              </a:ext>
            </a:extLst>
          </p:cNvPr>
          <p:cNvSpPr txBox="1"/>
          <p:nvPr/>
        </p:nvSpPr>
        <p:spPr>
          <a:xfrm>
            <a:off x="794656" y="446310"/>
            <a:ext cx="2304288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construction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58D18-A370-0279-510B-6F99FDB382ED}"/>
              </a:ext>
            </a:extLst>
          </p:cNvPr>
          <p:cNvSpPr txBox="1"/>
          <p:nvPr/>
        </p:nvSpPr>
        <p:spPr>
          <a:xfrm>
            <a:off x="1688882" y="937838"/>
            <a:ext cx="230616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imaging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C8FA1-C05B-3B1D-51D8-DBFC7D9354E9}"/>
              </a:ext>
            </a:extLst>
          </p:cNvPr>
          <p:cNvSpPr txBox="1"/>
          <p:nvPr/>
        </p:nvSpPr>
        <p:spPr>
          <a:xfrm>
            <a:off x="2596563" y="1429366"/>
            <a:ext cx="230428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imaging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3D322-DAE9-17BA-9076-7F1BEBB38D30}"/>
              </a:ext>
            </a:extLst>
          </p:cNvPr>
          <p:cNvSpPr txBox="1"/>
          <p:nvPr/>
        </p:nvSpPr>
        <p:spPr>
          <a:xfrm>
            <a:off x="792414" y="2023144"/>
            <a:ext cx="2304288" cy="369332"/>
          </a:xfrm>
          <a:prstGeom prst="rect">
            <a:avLst/>
          </a:prstGeom>
          <a:gradFill flip="none" rotWithShape="1">
            <a:gsLst>
              <a:gs pos="50000">
                <a:srgbClr val="F8C4C8"/>
              </a:gs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rgbClr val="FF8F92"/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construction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2254B-1B7E-4237-BBE9-3B08895A804C}"/>
              </a:ext>
            </a:extLst>
          </p:cNvPr>
          <p:cNvSpPr txBox="1"/>
          <p:nvPr/>
        </p:nvSpPr>
        <p:spPr>
          <a:xfrm>
            <a:off x="1686640" y="2520115"/>
            <a:ext cx="2306168" cy="369332"/>
          </a:xfrm>
          <a:prstGeom prst="rect">
            <a:avLst/>
          </a:prstGeom>
          <a:gradFill>
            <a:gsLst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Calcium imaging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D6374-B393-063F-65E6-89E067761876}"/>
              </a:ext>
            </a:extLst>
          </p:cNvPr>
          <p:cNvSpPr txBox="1"/>
          <p:nvPr/>
        </p:nvSpPr>
        <p:spPr>
          <a:xfrm>
            <a:off x="2594321" y="3017086"/>
            <a:ext cx="2304288" cy="369332"/>
          </a:xfrm>
          <a:prstGeom prst="rect">
            <a:avLst/>
          </a:prstGeom>
          <a:gradFill>
            <a:gsLst>
              <a:gs pos="0">
                <a:srgbClr val="FFE5E6"/>
              </a:gs>
              <a:gs pos="100000">
                <a:srgbClr val="FF8F92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imaging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02D92-5EB5-E227-F3F5-FC6E20FCFC53}"/>
              </a:ext>
            </a:extLst>
          </p:cNvPr>
          <p:cNvSpPr txBox="1"/>
          <p:nvPr/>
        </p:nvSpPr>
        <p:spPr>
          <a:xfrm rot="16200000">
            <a:off x="-464890" y="807601"/>
            <a:ext cx="1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1: 2P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C3F7B-AB66-C9C5-3A90-6121FE9AA34B}"/>
              </a:ext>
            </a:extLst>
          </p:cNvPr>
          <p:cNvSpPr txBox="1"/>
          <p:nvPr/>
        </p:nvSpPr>
        <p:spPr>
          <a:xfrm rot="16200000">
            <a:off x="-464890" y="2427014"/>
            <a:ext cx="1272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2: 1P</a:t>
            </a:r>
          </a:p>
        </p:txBody>
      </p:sp>
    </p:spTree>
    <p:extLst>
      <p:ext uri="{BB962C8B-B14F-4D97-AF65-F5344CB8AC3E}">
        <p14:creationId xmlns:p14="http://schemas.microsoft.com/office/powerpoint/2010/main" val="75144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1</cp:revision>
  <dcterms:created xsi:type="dcterms:W3CDTF">2025-02-15T14:40:43Z</dcterms:created>
  <dcterms:modified xsi:type="dcterms:W3CDTF">2025-02-15T14:43:29Z</dcterms:modified>
</cp:coreProperties>
</file>