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418" r:id="rId2"/>
    <p:sldId id="429" r:id="rId3"/>
    <p:sldId id="428" r:id="rId4"/>
    <p:sldId id="400" r:id="rId5"/>
    <p:sldId id="434" r:id="rId6"/>
    <p:sldId id="435" r:id="rId7"/>
    <p:sldId id="436" r:id="rId8"/>
    <p:sldId id="437" r:id="rId9"/>
    <p:sldId id="430" r:id="rId10"/>
    <p:sldId id="431" r:id="rId11"/>
    <p:sldId id="432" r:id="rId12"/>
    <p:sldId id="43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418"/>
            <p14:sldId id="429"/>
            <p14:sldId id="428"/>
            <p14:sldId id="400"/>
            <p14:sldId id="434"/>
            <p14:sldId id="435"/>
            <p14:sldId id="436"/>
            <p14:sldId id="437"/>
            <p14:sldId id="430"/>
            <p14:sldId id="431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E1D"/>
    <a:srgbClr val="C45911"/>
    <a:srgbClr val="6E6E6E"/>
    <a:srgbClr val="008000"/>
    <a:srgbClr val="6D6D6D"/>
    <a:srgbClr val="D1501F"/>
    <a:srgbClr val="0000FF"/>
    <a:srgbClr val="009900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2" autoAdjust="0"/>
    <p:restoredTop sz="95799" autoAdjust="0"/>
  </p:normalViewPr>
  <p:slideViewPr>
    <p:cSldViewPr>
      <p:cViewPr varScale="1">
        <p:scale>
          <a:sx n="113" d="100"/>
          <a:sy n="113" d="100"/>
        </p:scale>
        <p:origin x="5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t>7/4/2017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8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40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3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4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02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19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349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8E089-62ED-4B99-9D85-4233106172C3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5742B-6A67-44BA-9E65-E8ED5897B169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B4FD-8306-4B74-B1F8-D2E67870986E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4D2F2-8EAD-4248-A8AF-937EE57F2432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B655-9686-4700-A3E3-2677DD26807C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3A0-0963-40F8-917D-76DEAAEFC216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FADE-2241-4AB9-A208-782AC4633E65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BB79-FB1F-4563-8AEC-F75E8EA4533C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BD2-D067-4C87-98E7-17140CF67479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70F8-514C-479C-AACB-5022023134F7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611C-DD27-4ADB-92CD-801180824883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C2E8B-7AD5-4B74-A391-C1BAFFD06762}" type="datetime1">
              <a:rPr lang="ru-RU" smtClean="0"/>
              <a:t>04.07.2017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itvd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-1" y="0"/>
            <a:ext cx="12215804" cy="6857999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49559" y="4480335"/>
            <a:ext cx="8458200" cy="698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rgbClr val="6D6D6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</a:t>
            </a:r>
            <a:endParaRPr lang="en-US" sz="2800" dirty="0">
              <a:solidFill>
                <a:srgbClr val="6D6D6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213839" y="2489538"/>
            <a:ext cx="95755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D1501F"/>
                </a:solidFill>
                <a:latin typeface="Segoe UI Light" pitchFamily="34" charset="0"/>
              </a:rPr>
              <a:t>Node.js</a:t>
            </a:r>
            <a:endParaRPr lang="en-US" sz="6000" dirty="0">
              <a:solidFill>
                <a:srgbClr val="D1501F"/>
              </a:solidFill>
              <a:latin typeface="Segoe UI Light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49" y="457200"/>
            <a:ext cx="1899151" cy="817539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1447800" y="110734"/>
            <a:ext cx="50292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8738506" y="3483424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</a:t>
            </a:r>
            <a:r>
              <a:rPr lang="ru-RU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видеосервис </a:t>
            </a:r>
            <a:r>
              <a:rPr lang="ru-RU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для разработчиков программного обеспечения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76200"/>
            <a:ext cx="1023211" cy="284512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9707759" y="110734"/>
            <a:ext cx="1828800" cy="21544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http://itvdn.com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9067800" y="5460471"/>
            <a:ext cx="2190751" cy="1143000"/>
          </a:xfrm>
          <a:prstGeom prst="rect">
            <a:avLst/>
          </a:prstGeom>
        </p:spPr>
      </p:pic>
      <p:pic>
        <p:nvPicPr>
          <p:cNvPr id="11" name="Рисунок 10" descr="nodejs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1711" y="2421306"/>
            <a:ext cx="115212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867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itchFamily="34" charset="0"/>
              </a:rPr>
              <a:t>ITVDN</a:t>
            </a:r>
            <a:endParaRPr lang="en-US" sz="2000">
              <a:latin typeface="Calibri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475" y="1487488"/>
            <a:ext cx="10687050" cy="4533800"/>
            <a:chOff x="819150" y="1487488"/>
            <a:chExt cx="10687050" cy="4533800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56600" y="4849713"/>
              <a:ext cx="3149600" cy="1171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705600" y="1487488"/>
              <a:ext cx="4800600" cy="36925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общей 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cs typeface="+mn-cs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50" y="1487488"/>
              <a:ext cx="5747860" cy="44672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3823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153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741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"/>
          <p:cNvSpPr/>
          <p:nvPr/>
        </p:nvSpPr>
        <p:spPr>
          <a:xfrm>
            <a:off x="5400860" y="3016833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Доступ можно получить через руководство вашего учебного центра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251472"/>
            <a:ext cx="5803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751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Node.js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53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4400" dirty="0" smtClean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algn="ctr"/>
            <a:r>
              <a:rPr lang="en-US" sz="4400" dirty="0" smtClean="0">
                <a:solidFill>
                  <a:srgbClr val="D04E1D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REST API</a:t>
            </a:r>
            <a:endParaRPr lang="en-US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endParaRPr lang="ru-RU" sz="4400" dirty="0">
              <a:solidFill>
                <a:srgbClr val="D04E1D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4934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REST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13452" y="1837576"/>
            <a:ext cx="9041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D04E1D"/>
                </a:solidFill>
                <a:latin typeface="Calibri" pitchFamily="34" charset="0"/>
              </a:rPr>
              <a:t>REST</a:t>
            </a:r>
            <a:r>
              <a:rPr lang="ru-RU" dirty="0" smtClean="0">
                <a:latin typeface="Calibri" pitchFamily="34" charset="0"/>
              </a:rPr>
              <a:t> (</a:t>
            </a:r>
            <a:r>
              <a:rPr lang="en-US" dirty="0" err="1">
                <a:latin typeface="Calibri" pitchFamily="34" charset="0"/>
              </a:rPr>
              <a:t>r</a:t>
            </a:r>
            <a:r>
              <a:rPr lang="ru-RU" dirty="0" smtClean="0">
                <a:latin typeface="Calibri" pitchFamily="34" charset="0"/>
              </a:rPr>
              <a:t>epresentational </a:t>
            </a:r>
            <a:r>
              <a:rPr lang="ru-RU" dirty="0">
                <a:latin typeface="Calibri" pitchFamily="34" charset="0"/>
              </a:rPr>
              <a:t>state transfer) – это стиль архитектуры программного обеспечения для распределенных систем, таких как World Wide Web, который, как правило, используется для построения веб-служб.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Термин </a:t>
            </a:r>
            <a:r>
              <a:rPr lang="ru-RU" dirty="0">
                <a:solidFill>
                  <a:srgbClr val="D04E1D"/>
                </a:solidFill>
                <a:latin typeface="Calibri" pitchFamily="34" charset="0"/>
              </a:rPr>
              <a:t>REST</a:t>
            </a:r>
            <a:r>
              <a:rPr lang="ru-RU" dirty="0">
                <a:latin typeface="Calibri" pitchFamily="34" charset="0"/>
              </a:rPr>
              <a:t> был введен в 2000 году Роем Филдингом, одним из авторов HTTP-протокола. </a:t>
            </a:r>
          </a:p>
          <a:p>
            <a:pPr algn="just"/>
            <a:endParaRPr lang="ru-RU" dirty="0">
              <a:latin typeface="Calibri" pitchFamily="34" charset="0"/>
            </a:endParaRPr>
          </a:p>
          <a:p>
            <a:pPr algn="just"/>
            <a:r>
              <a:rPr lang="ru-RU" dirty="0" smtClean="0">
                <a:latin typeface="Calibri" pitchFamily="34" charset="0"/>
              </a:rPr>
              <a:t>Системы</a:t>
            </a:r>
            <a:r>
              <a:rPr lang="ru-RU" dirty="0">
                <a:latin typeface="Calibri" pitchFamily="34" charset="0"/>
              </a:rPr>
              <a:t>, поддерживающие </a:t>
            </a:r>
            <a:r>
              <a:rPr lang="ru-RU" dirty="0">
                <a:solidFill>
                  <a:srgbClr val="D04E1D"/>
                </a:solidFill>
                <a:latin typeface="Calibri" pitchFamily="34" charset="0"/>
              </a:rPr>
              <a:t>REST</a:t>
            </a:r>
            <a:r>
              <a:rPr lang="ru-RU" dirty="0">
                <a:latin typeface="Calibri" pitchFamily="34" charset="0"/>
              </a:rPr>
              <a:t>, называются RESTful-системами.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832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REST API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15" name="Picture 2" descr="http://blog.ciaranoconnor.me/content/images/2016/02/RESTful-API-design-1014x4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9521" y="1463639"/>
            <a:ext cx="8380169" cy="3776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1088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 API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REST API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26096" y="1485900"/>
            <a:ext cx="9616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itchFamily="34" charset="0"/>
              </a:rPr>
              <a:t>Принципы </a:t>
            </a:r>
            <a:r>
              <a:rPr lang="en-US" dirty="0">
                <a:latin typeface="Calibri" pitchFamily="34" charset="0"/>
              </a:rPr>
              <a:t>REST </a:t>
            </a:r>
            <a:r>
              <a:rPr lang="ru-RU" dirty="0">
                <a:latin typeface="Calibri" pitchFamily="34" charset="0"/>
              </a:rPr>
              <a:t>архитектуры</a:t>
            </a:r>
            <a:r>
              <a:rPr lang="en-US" dirty="0">
                <a:latin typeface="Calibri" pitchFamily="34" charset="0"/>
              </a:rPr>
              <a:t>: </a:t>
            </a:r>
          </a:p>
          <a:p>
            <a:endParaRPr lang="en-US" dirty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Технология «клиент-сервер» </a:t>
            </a:r>
            <a:r>
              <a:rPr lang="ru-RU" dirty="0">
                <a:latin typeface="Calibri" pitchFamily="34" charset="0"/>
              </a:rPr>
              <a:t>- клиенты отделены от сервера единым интерфейсом.</a:t>
            </a: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Единый интерфейс упрощает и разделяет архитектуру, позволяя каждой части развиваться самостоятельно</a:t>
            </a:r>
            <a:r>
              <a:rPr lang="ru-RU" dirty="0" smtClean="0"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Без состояния</a:t>
            </a:r>
            <a:r>
              <a:rPr lang="ru-RU" dirty="0">
                <a:latin typeface="Calibri" pitchFamily="34" charset="0"/>
              </a:rPr>
              <a:t> - взаимодействие клиент-сервер ограничивается отсутствием сохранения контекста клиента на сервере между запросами.</a:t>
            </a:r>
            <a:r>
              <a:rPr lang="en-US" dirty="0">
                <a:latin typeface="Calibri" pitchFamily="34" charset="0"/>
              </a:rPr>
              <a:t> </a:t>
            </a: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Кэшируемость</a:t>
            </a:r>
            <a:r>
              <a:rPr lang="ru-RU" dirty="0">
                <a:latin typeface="Calibri" pitchFamily="34" charset="0"/>
              </a:rPr>
              <a:t> - клиенты могут кэшировать ответы</a:t>
            </a:r>
            <a:r>
              <a:rPr lang="en-US" dirty="0">
                <a:latin typeface="Calibri" pitchFamily="34" charset="0"/>
              </a:rPr>
              <a:t>. </a:t>
            </a: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en-US" dirty="0" smtClean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 smtClean="0">
                <a:latin typeface="Calibri" pitchFamily="34" charset="0"/>
              </a:rPr>
              <a:t>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Многоуровневая система</a:t>
            </a:r>
            <a:r>
              <a:rPr lang="ru-RU" dirty="0">
                <a:latin typeface="Calibri" pitchFamily="34" charset="0"/>
              </a:rPr>
              <a:t> - клиент не может однозначно определить, подключается ли он непосредственно к серверу или к посреднику по пути подключения</a:t>
            </a:r>
            <a:r>
              <a:rPr lang="ru-RU" dirty="0" smtClean="0">
                <a:latin typeface="Calibri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2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Restify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Restify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pic>
        <p:nvPicPr>
          <p:cNvPr id="15" name="Picture 2" descr="http://www.programmableweb.com/sites/default/files/styles/facebook_scale_width_200/public/resource/Restify%20Framework.png?itok=b3WjOpJ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447800"/>
            <a:ext cx="1368152" cy="1368152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1319808" y="2895600"/>
            <a:ext cx="9552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</a:t>
            </a:r>
            <a:r>
              <a:rPr lang="ru-RU" b="1" dirty="0">
                <a:solidFill>
                  <a:srgbClr val="D04E1D"/>
                </a:solidFill>
                <a:latin typeface="Calibri" pitchFamily="34" charset="0"/>
              </a:rPr>
              <a:t>Restify</a:t>
            </a:r>
            <a:r>
              <a:rPr lang="ru-RU" dirty="0">
                <a:latin typeface="Calibri" pitchFamily="34" charset="0"/>
              </a:rPr>
              <a:t> - это модуль, предназначенный для построения REST API приложений на Node.js. </a:t>
            </a: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ru-RU" dirty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Он ориентирован на строгое соответствие принципам REST.</a:t>
            </a:r>
            <a:endParaRPr lang="en-US" dirty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ru-RU" dirty="0">
                <a:latin typeface="Calibri" pitchFamily="34" charset="0"/>
              </a:rPr>
              <a:t> Сервисы, созданные на Restify отличаются управляемостью и наблюдаемостью, чего приходится добиваться отдельно на иных, не предназначенных для REST сервисов фреймворках.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endParaRPr lang="en-US" dirty="0">
              <a:latin typeface="Calibri" pitchFamily="34" charset="0"/>
            </a:endParaRPr>
          </a:p>
          <a:p>
            <a:pPr algn="just"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Синтаксис похож на </a:t>
            </a:r>
            <a:r>
              <a:rPr lang="en-US" dirty="0">
                <a:latin typeface="Calibri" pitchFamily="34" charset="0"/>
              </a:rPr>
              <a:t>Express. </a:t>
            </a:r>
            <a:endParaRPr lang="uk-U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107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Restify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Restify</a:t>
            </a:r>
            <a:endParaRPr lang="ru-RU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11201400" cy="44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endParaRPr lang="en-US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6600" y="1520044"/>
            <a:ext cx="3861048" cy="43396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itchFamily="34" charset="0"/>
              </a:rPr>
              <a:t>app.get</a:t>
            </a:r>
            <a:r>
              <a:rPr lang="en-US" sz="1200" dirty="0">
                <a:latin typeface="Calibri" pitchFamily="34" charset="0"/>
              </a:rPr>
              <a:t>('/</a:t>
            </a:r>
            <a:r>
              <a:rPr lang="en-US" sz="1200" dirty="0" err="1">
                <a:latin typeface="Calibri" pitchFamily="34" charset="0"/>
              </a:rPr>
              <a:t>api</a:t>
            </a:r>
            <a:r>
              <a:rPr lang="en-US" sz="1200" dirty="0">
                <a:latin typeface="Calibri" pitchFamily="34" charset="0"/>
              </a:rPr>
              <a:t>/items/:</a:t>
            </a:r>
            <a:r>
              <a:rPr lang="en-US" sz="1200" dirty="0" err="1">
                <a:latin typeface="Calibri" pitchFamily="34" charset="0"/>
              </a:rPr>
              <a:t>itemId</a:t>
            </a:r>
            <a:r>
              <a:rPr lang="en-US" sz="1200" dirty="0">
                <a:latin typeface="Calibri" pitchFamily="34" charset="0"/>
              </a:rPr>
              <a:t>', function (req, res, next) {</a:t>
            </a:r>
          </a:p>
          <a:p>
            <a:r>
              <a:rPr lang="en-US" sz="1200" dirty="0">
                <a:latin typeface="Calibri" pitchFamily="34" charset="0"/>
              </a:rPr>
              <a:t>    res.send(200, </a:t>
            </a:r>
            <a:r>
              <a:rPr lang="en-US" sz="1200" dirty="0" err="1">
                <a:latin typeface="Calibri" pitchFamily="34" charset="0"/>
              </a:rPr>
              <a:t>req.item</a:t>
            </a:r>
            <a:r>
              <a:rPr lang="en-US" sz="1200" dirty="0">
                <a:latin typeface="Calibri" pitchFamily="34" charset="0"/>
              </a:rPr>
              <a:t>);</a:t>
            </a:r>
          </a:p>
          <a:p>
            <a:r>
              <a:rPr lang="uk-UA" sz="1200" dirty="0">
                <a:latin typeface="Calibri" pitchFamily="34" charset="0"/>
              </a:rPr>
              <a:t>});</a:t>
            </a:r>
          </a:p>
          <a:p>
            <a:endParaRPr lang="uk-UA" sz="1200" dirty="0">
              <a:latin typeface="Calibri" pitchFamily="34" charset="0"/>
            </a:endParaRPr>
          </a:p>
          <a:p>
            <a:r>
              <a:rPr lang="en-US" sz="1200" b="1" dirty="0" err="1">
                <a:latin typeface="Calibri" pitchFamily="34" charset="0"/>
              </a:rPr>
              <a:t>app.put</a:t>
            </a:r>
            <a:r>
              <a:rPr lang="en-US" sz="1200" dirty="0">
                <a:latin typeface="Calibri" pitchFamily="34" charset="0"/>
              </a:rPr>
              <a:t>('/</a:t>
            </a:r>
            <a:r>
              <a:rPr lang="en-US" sz="1200" dirty="0" err="1">
                <a:latin typeface="Calibri" pitchFamily="34" charset="0"/>
              </a:rPr>
              <a:t>api</a:t>
            </a:r>
            <a:r>
              <a:rPr lang="en-US" sz="1200" dirty="0">
                <a:latin typeface="Calibri" pitchFamily="34" charset="0"/>
              </a:rPr>
              <a:t>/items/:</a:t>
            </a:r>
            <a:r>
              <a:rPr lang="en-US" sz="1200" dirty="0" err="1">
                <a:latin typeface="Calibri" pitchFamily="34" charset="0"/>
              </a:rPr>
              <a:t>itemId</a:t>
            </a:r>
            <a:r>
              <a:rPr lang="en-US" sz="1200" dirty="0">
                <a:latin typeface="Calibri" pitchFamily="34" charset="0"/>
              </a:rPr>
              <a:t>', function (</a:t>
            </a:r>
            <a:r>
              <a:rPr lang="en-US" sz="1200" dirty="0" err="1">
                <a:latin typeface="Calibri" pitchFamily="34" charset="0"/>
              </a:rPr>
              <a:t>req</a:t>
            </a:r>
            <a:r>
              <a:rPr lang="en-US" sz="1200" dirty="0">
                <a:latin typeface="Calibri" pitchFamily="34" charset="0"/>
              </a:rPr>
              <a:t>, res, next) {</a:t>
            </a:r>
          </a:p>
          <a:p>
            <a:r>
              <a:rPr lang="en-US" sz="1200" dirty="0">
                <a:latin typeface="Calibri" pitchFamily="34" charset="0"/>
              </a:rPr>
              <a:t>    req.item.set(</a:t>
            </a:r>
            <a:r>
              <a:rPr lang="en-US" sz="1200" dirty="0" err="1">
                <a:latin typeface="Calibri" pitchFamily="34" charset="0"/>
              </a:rPr>
              <a:t>req.body</a:t>
            </a:r>
            <a:r>
              <a:rPr lang="en-US" sz="1200" dirty="0">
                <a:latin typeface="Calibri" pitchFamily="34" charset="0"/>
              </a:rPr>
              <a:t>);</a:t>
            </a:r>
          </a:p>
          <a:p>
            <a:r>
              <a:rPr lang="en-US" sz="1200" dirty="0">
                <a:latin typeface="Calibri" pitchFamily="34" charset="0"/>
              </a:rPr>
              <a:t>    </a:t>
            </a:r>
            <a:r>
              <a:rPr lang="en-US" sz="1200" dirty="0" err="1">
                <a:latin typeface="Calibri" pitchFamily="34" charset="0"/>
              </a:rPr>
              <a:t>req.item.save</a:t>
            </a:r>
            <a:r>
              <a:rPr lang="en-US" sz="1200" dirty="0">
                <a:latin typeface="Calibri" pitchFamily="34" charset="0"/>
              </a:rPr>
              <a:t>(function (err, item) {</a:t>
            </a:r>
          </a:p>
          <a:p>
            <a:r>
              <a:rPr lang="en-US" sz="1200" dirty="0">
                <a:latin typeface="Calibri" pitchFamily="34" charset="0"/>
              </a:rPr>
              <a:t>        </a:t>
            </a:r>
            <a:r>
              <a:rPr lang="en-US" sz="1200" dirty="0" err="1">
                <a:latin typeface="Calibri" pitchFamily="34" charset="0"/>
              </a:rPr>
              <a:t>res.send</a:t>
            </a:r>
            <a:r>
              <a:rPr lang="en-US" sz="1200" dirty="0">
                <a:latin typeface="Calibri" pitchFamily="34" charset="0"/>
              </a:rPr>
              <a:t>(204, item);</a:t>
            </a:r>
          </a:p>
          <a:p>
            <a:r>
              <a:rPr lang="uk-UA" sz="1200" dirty="0">
                <a:latin typeface="Calibri" pitchFamily="34" charset="0"/>
              </a:rPr>
              <a:t>    });</a:t>
            </a:r>
          </a:p>
          <a:p>
            <a:r>
              <a:rPr lang="uk-UA" sz="1200" dirty="0">
                <a:latin typeface="Calibri" pitchFamily="34" charset="0"/>
              </a:rPr>
              <a:t>});</a:t>
            </a:r>
          </a:p>
          <a:p>
            <a:endParaRPr lang="uk-UA" sz="1200" dirty="0">
              <a:latin typeface="Calibri" pitchFamily="34" charset="0"/>
            </a:endParaRPr>
          </a:p>
          <a:p>
            <a:r>
              <a:rPr lang="en-US" sz="1200" b="1" dirty="0">
                <a:latin typeface="Calibri" pitchFamily="34" charset="0"/>
              </a:rPr>
              <a:t>app.pos</a:t>
            </a:r>
            <a:r>
              <a:rPr lang="en-US" sz="1200" dirty="0">
                <a:latin typeface="Calibri" pitchFamily="34" charset="0"/>
              </a:rPr>
              <a:t>t('/</a:t>
            </a:r>
            <a:r>
              <a:rPr lang="en-US" sz="1200" dirty="0" err="1">
                <a:latin typeface="Calibri" pitchFamily="34" charset="0"/>
              </a:rPr>
              <a:t>api</a:t>
            </a:r>
            <a:r>
              <a:rPr lang="en-US" sz="1200" dirty="0">
                <a:latin typeface="Calibri" pitchFamily="34" charset="0"/>
              </a:rPr>
              <a:t>/items/:</a:t>
            </a:r>
            <a:r>
              <a:rPr lang="en-US" sz="1200" dirty="0" err="1">
                <a:latin typeface="Calibri" pitchFamily="34" charset="0"/>
              </a:rPr>
              <a:t>itemId</a:t>
            </a:r>
            <a:r>
              <a:rPr lang="en-US" sz="1200" dirty="0">
                <a:latin typeface="Calibri" pitchFamily="34" charset="0"/>
              </a:rPr>
              <a:t>', function (</a:t>
            </a:r>
            <a:r>
              <a:rPr lang="en-US" sz="1200" dirty="0" err="1">
                <a:latin typeface="Calibri" pitchFamily="34" charset="0"/>
              </a:rPr>
              <a:t>req</a:t>
            </a:r>
            <a:r>
              <a:rPr lang="en-US" sz="1200" dirty="0">
                <a:latin typeface="Calibri" pitchFamily="34" charset="0"/>
              </a:rPr>
              <a:t>, res, next) {</a:t>
            </a:r>
          </a:p>
          <a:p>
            <a:r>
              <a:rPr lang="en-US" sz="1200" dirty="0">
                <a:latin typeface="Calibri" pitchFamily="34" charset="0"/>
              </a:rPr>
              <a:t>    </a:t>
            </a:r>
            <a:r>
              <a:rPr lang="en-US" sz="1200" dirty="0" err="1">
                <a:latin typeface="Calibri" pitchFamily="34" charset="0"/>
              </a:rPr>
              <a:t>var</a:t>
            </a:r>
            <a:r>
              <a:rPr lang="en-US" sz="1200" dirty="0">
                <a:latin typeface="Calibri" pitchFamily="34" charset="0"/>
              </a:rPr>
              <a:t> item = new Item(</a:t>
            </a:r>
            <a:r>
              <a:rPr lang="en-US" sz="1200" dirty="0" err="1">
                <a:latin typeface="Calibri" pitchFamily="34" charset="0"/>
              </a:rPr>
              <a:t>req.body</a:t>
            </a:r>
            <a:r>
              <a:rPr lang="en-US" sz="1200" dirty="0">
                <a:latin typeface="Calibri" pitchFamily="34" charset="0"/>
              </a:rPr>
              <a:t>);</a:t>
            </a:r>
          </a:p>
          <a:p>
            <a:r>
              <a:rPr lang="en-US" sz="1200" dirty="0">
                <a:latin typeface="Calibri" pitchFamily="34" charset="0"/>
              </a:rPr>
              <a:t>    item.save(function (err, item) {</a:t>
            </a:r>
          </a:p>
          <a:p>
            <a:r>
              <a:rPr lang="en-US" sz="1200" dirty="0">
                <a:latin typeface="Calibri" pitchFamily="34" charset="0"/>
              </a:rPr>
              <a:t>        res.send(201, item);</a:t>
            </a:r>
          </a:p>
          <a:p>
            <a:r>
              <a:rPr lang="uk-UA" sz="1200" dirty="0">
                <a:latin typeface="Calibri" pitchFamily="34" charset="0"/>
              </a:rPr>
              <a:t>    });</a:t>
            </a:r>
          </a:p>
          <a:p>
            <a:r>
              <a:rPr lang="uk-UA" sz="1200" dirty="0">
                <a:latin typeface="Calibri" pitchFamily="34" charset="0"/>
              </a:rPr>
              <a:t>});</a:t>
            </a:r>
          </a:p>
          <a:p>
            <a:endParaRPr lang="uk-UA" sz="1200" dirty="0">
              <a:latin typeface="Calibri" pitchFamily="34" charset="0"/>
            </a:endParaRPr>
          </a:p>
          <a:p>
            <a:r>
              <a:rPr lang="en-US" sz="1200" b="1" dirty="0" err="1">
                <a:latin typeface="Calibri" pitchFamily="34" charset="0"/>
              </a:rPr>
              <a:t>app.delete</a:t>
            </a:r>
            <a:r>
              <a:rPr lang="en-US" sz="1200" dirty="0">
                <a:latin typeface="Calibri" pitchFamily="34" charset="0"/>
              </a:rPr>
              <a:t>('/</a:t>
            </a:r>
            <a:r>
              <a:rPr lang="en-US" sz="1200" dirty="0" err="1">
                <a:latin typeface="Calibri" pitchFamily="34" charset="0"/>
              </a:rPr>
              <a:t>api</a:t>
            </a:r>
            <a:r>
              <a:rPr lang="en-US" sz="1200" dirty="0">
                <a:latin typeface="Calibri" pitchFamily="34" charset="0"/>
              </a:rPr>
              <a:t>/items/:</a:t>
            </a:r>
            <a:r>
              <a:rPr lang="en-US" sz="1200" dirty="0" err="1">
                <a:latin typeface="Calibri" pitchFamily="34" charset="0"/>
              </a:rPr>
              <a:t>itemId</a:t>
            </a:r>
            <a:r>
              <a:rPr lang="en-US" sz="1200" dirty="0">
                <a:latin typeface="Calibri" pitchFamily="34" charset="0"/>
              </a:rPr>
              <a:t>', function (</a:t>
            </a:r>
            <a:r>
              <a:rPr lang="en-US" sz="1200" dirty="0" err="1">
                <a:latin typeface="Calibri" pitchFamily="34" charset="0"/>
              </a:rPr>
              <a:t>req</a:t>
            </a:r>
            <a:r>
              <a:rPr lang="en-US" sz="1200" dirty="0">
                <a:latin typeface="Calibri" pitchFamily="34" charset="0"/>
              </a:rPr>
              <a:t>, res, next) {</a:t>
            </a:r>
          </a:p>
          <a:p>
            <a:r>
              <a:rPr lang="en-US" sz="1200" dirty="0">
                <a:latin typeface="Calibri" pitchFamily="34" charset="0"/>
              </a:rPr>
              <a:t>    req.item.remove(function (err) {</a:t>
            </a:r>
          </a:p>
          <a:p>
            <a:r>
              <a:rPr lang="en-US" sz="1200" dirty="0">
                <a:latin typeface="Calibri" pitchFamily="34" charset="0"/>
              </a:rPr>
              <a:t>        res.send(204, {});</a:t>
            </a:r>
          </a:p>
          <a:p>
            <a:r>
              <a:rPr lang="uk-UA" sz="1200" dirty="0">
                <a:latin typeface="Calibri" pitchFamily="34" charset="0"/>
              </a:rPr>
              <a:t>    });</a:t>
            </a:r>
          </a:p>
          <a:p>
            <a:r>
              <a:rPr lang="uk-UA" sz="1200" dirty="0" smtClean="0">
                <a:latin typeface="Calibri" pitchFamily="34" charset="0"/>
              </a:rPr>
              <a:t>});</a:t>
            </a:r>
            <a:endParaRPr lang="uk-UA" sz="1200" dirty="0"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1200" y="1992595"/>
            <a:ext cx="495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методы, используемые в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сервисах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GET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POST </a:t>
            </a: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PUT </a:t>
            </a: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D04E1D"/>
              </a:buClr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DELETE</a:t>
            </a:r>
            <a:endParaRPr lang="uk-U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478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629400" y="1521499"/>
            <a:ext cx="480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Посмотрите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этот урок в видео формате на образовательном портале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  <a:hlinkClick r:id="rId3"/>
              </a:rPr>
              <a:t>ITVDN.com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для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закрепления пройденного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материала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  <a:p>
            <a:pPr algn="just"/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Все курсы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записаны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сертифицированными тренерами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, которые работают в учебном центре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CyberBionic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cs typeface="Segoe UI Light" panose="020B0502040204020203" pitchFamily="34" charset="0"/>
              </a:rPr>
              <a:t>Systematics</a:t>
            </a:r>
            <a:endParaRPr lang="ru-RU" dirty="0" smtClean="0">
              <a:solidFill>
                <a:schemeClr val="tx1">
                  <a:lumMod val="65000"/>
                  <a:lumOff val="35000"/>
                </a:schemeClr>
              </a:solidFill>
              <a:cs typeface="Segoe UI Light" panose="020B0502040204020203" pitchFamily="34" charset="0"/>
            </a:endParaRP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19" y="1619911"/>
            <a:ext cx="5495924" cy="40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059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37527</TotalTime>
  <Words>597</Words>
  <Application>Microsoft Office PowerPoint</Application>
  <PresentationFormat>Широкоэкранный</PresentationFormat>
  <Paragraphs>126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Vladimir Vinohradov</cp:lastModifiedBy>
  <cp:revision>632</cp:revision>
  <dcterms:created xsi:type="dcterms:W3CDTF">2010-11-10T13:30:04Z</dcterms:created>
  <dcterms:modified xsi:type="dcterms:W3CDTF">2017-07-04T16:01:05Z</dcterms:modified>
</cp:coreProperties>
</file>