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Lst>
  <p:notesMasterIdLst>
    <p:notesMasterId r:id="rId37"/>
  </p:notesMasterIdLst>
  <p:handoutMasterIdLst>
    <p:handoutMasterId r:id="rId38"/>
  </p:handoutMasterIdLst>
  <p:sldIdLst>
    <p:sldId id="299" r:id="rId7"/>
    <p:sldId id="315" r:id="rId8"/>
    <p:sldId id="316" r:id="rId9"/>
    <p:sldId id="317" r:id="rId10"/>
    <p:sldId id="338" r:id="rId11"/>
    <p:sldId id="318" r:id="rId12"/>
    <p:sldId id="339" r:id="rId13"/>
    <p:sldId id="319" r:id="rId14"/>
    <p:sldId id="320" r:id="rId15"/>
    <p:sldId id="324" r:id="rId16"/>
    <p:sldId id="325" r:id="rId17"/>
    <p:sldId id="326" r:id="rId18"/>
    <p:sldId id="327" r:id="rId19"/>
    <p:sldId id="328" r:id="rId20"/>
    <p:sldId id="342" r:id="rId21"/>
    <p:sldId id="343" r:id="rId22"/>
    <p:sldId id="344" r:id="rId23"/>
    <p:sldId id="345" r:id="rId24"/>
    <p:sldId id="329" r:id="rId25"/>
    <p:sldId id="330" r:id="rId26"/>
    <p:sldId id="331" r:id="rId27"/>
    <p:sldId id="332" r:id="rId28"/>
    <p:sldId id="346" r:id="rId29"/>
    <p:sldId id="333" r:id="rId30"/>
    <p:sldId id="347" r:id="rId31"/>
    <p:sldId id="334" r:id="rId32"/>
    <p:sldId id="348" r:id="rId33"/>
    <p:sldId id="335" r:id="rId34"/>
    <p:sldId id="341" r:id="rId35"/>
    <p:sldId id="336" r:id="rId36"/>
  </p:sldIdLst>
  <p:sldSz cx="9144000" cy="6858000" type="screen4x3"/>
  <p:notesSz cx="7035800" cy="9194800"/>
  <p:custDataLst>
    <p:tags r:id="rId39"/>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8000"/>
    <a:srgbClr val="33CCCC"/>
    <a:srgbClr val="336600"/>
    <a:srgbClr val="0099CC"/>
    <a:srgbClr val="CDF4F3"/>
    <a:srgbClr val="D6EDBD"/>
    <a:srgbClr val="996633"/>
    <a:srgbClr val="3399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8" autoAdjust="0"/>
    <p:restoredTop sz="63043" autoAdjust="0"/>
  </p:normalViewPr>
  <p:slideViewPr>
    <p:cSldViewPr snapToObjects="1" showGuides="1">
      <p:cViewPr varScale="1">
        <p:scale>
          <a:sx n="42" d="100"/>
          <a:sy n="42" d="100"/>
        </p:scale>
        <p:origin x="-1386" y="-90"/>
      </p:cViewPr>
      <p:guideLst>
        <p:guide orient="horz" pos="1344"/>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75" d="100"/>
          <a:sy n="75" d="100"/>
        </p:scale>
        <p:origin x="-1278" y="-78"/>
      </p:cViewPr>
      <p:guideLst>
        <p:guide orient="horz" pos="2896"/>
        <p:guide pos="221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EC7A2-C4C3-4D84-9B7B-0E6D656770D5}"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GB"/>
        </a:p>
      </dgm:t>
    </dgm:pt>
    <dgm:pt modelId="{1139B78A-B589-4A1E-82E0-EBE1ADF0BE65}">
      <dgm:prSet phldrT="[Text]"/>
      <dgm:spPr>
        <a:solidFill>
          <a:schemeClr val="bg1"/>
        </a:solidFill>
        <a:ln>
          <a:solidFill>
            <a:schemeClr val="accent1"/>
          </a:solidFill>
        </a:ln>
      </dgm:spPr>
      <dgm:t>
        <a:bodyPr/>
        <a:lstStyle/>
        <a:p>
          <a:r>
            <a:rPr lang="en-US" b="1" dirty="0" smtClean="0">
              <a:solidFill>
                <a:srgbClr val="0070C0"/>
              </a:solidFill>
            </a:rPr>
            <a:t>Identity </a:t>
          </a:r>
          <a:endParaRPr lang="en-GB" b="1" dirty="0">
            <a:solidFill>
              <a:srgbClr val="0070C0"/>
            </a:solidFill>
          </a:endParaRPr>
        </a:p>
      </dgm:t>
    </dgm:pt>
    <dgm:pt modelId="{6D705E0F-32C8-45A0-9F63-566CBE853C9D}" type="parTrans" cxnId="{79D6E9B1-EC49-4F15-A002-5F89A8EE1E36}">
      <dgm:prSet/>
      <dgm:spPr/>
      <dgm:t>
        <a:bodyPr/>
        <a:lstStyle/>
        <a:p>
          <a:endParaRPr lang="en-GB"/>
        </a:p>
      </dgm:t>
    </dgm:pt>
    <dgm:pt modelId="{08574AF5-013E-4C97-9C49-C3F80D862782}" type="sibTrans" cxnId="{79D6E9B1-EC49-4F15-A002-5F89A8EE1E36}">
      <dgm:prSet/>
      <dgm:spPr/>
      <dgm:t>
        <a:bodyPr/>
        <a:lstStyle/>
        <a:p>
          <a:endParaRPr lang="en-GB"/>
        </a:p>
      </dgm:t>
    </dgm:pt>
    <dgm:pt modelId="{FD83E40E-0D52-4D21-864B-C153E136FC46}">
      <dgm:prSet/>
      <dgm:spPr>
        <a:solidFill>
          <a:schemeClr val="bg1"/>
        </a:solidFill>
        <a:ln>
          <a:solidFill>
            <a:srgbClr val="008000"/>
          </a:solidFill>
        </a:ln>
      </dgm:spPr>
      <dgm:t>
        <a:bodyPr/>
        <a:lstStyle/>
        <a:p>
          <a:r>
            <a:rPr lang="en-US" b="1" dirty="0" smtClean="0">
              <a:solidFill>
                <a:srgbClr val="008000"/>
              </a:solidFill>
            </a:rPr>
            <a:t>Attributes</a:t>
          </a:r>
        </a:p>
      </dgm:t>
    </dgm:pt>
    <dgm:pt modelId="{C4D51DC0-1A81-4447-A9C9-01313A4132BB}" type="parTrans" cxnId="{F7B82469-EB12-4EF8-9A42-6B09759710FA}">
      <dgm:prSet/>
      <dgm:spPr/>
      <dgm:t>
        <a:bodyPr/>
        <a:lstStyle/>
        <a:p>
          <a:endParaRPr lang="en-GB"/>
        </a:p>
      </dgm:t>
    </dgm:pt>
    <dgm:pt modelId="{ACFB5218-E0B1-4A21-A41F-2F681113DA8E}" type="sibTrans" cxnId="{F7B82469-EB12-4EF8-9A42-6B09759710FA}">
      <dgm:prSet/>
      <dgm:spPr/>
      <dgm:t>
        <a:bodyPr/>
        <a:lstStyle/>
        <a:p>
          <a:endParaRPr lang="en-GB"/>
        </a:p>
      </dgm:t>
    </dgm:pt>
    <dgm:pt modelId="{69BBB227-7D54-44A0-ABEE-84D742BB7E0F}">
      <dgm:prSet/>
      <dgm:spPr>
        <a:solidFill>
          <a:schemeClr val="bg1"/>
        </a:solidFill>
        <a:ln>
          <a:solidFill>
            <a:schemeClr val="accent2"/>
          </a:solidFill>
        </a:ln>
      </dgm:spPr>
      <dgm:t>
        <a:bodyPr/>
        <a:lstStyle/>
        <a:p>
          <a:r>
            <a:rPr lang="en-US" b="1" dirty="0" smtClean="0">
              <a:solidFill>
                <a:schemeClr val="accent2"/>
              </a:solidFill>
            </a:rPr>
            <a:t>State</a:t>
          </a:r>
        </a:p>
      </dgm:t>
    </dgm:pt>
    <dgm:pt modelId="{70BA533B-1A60-4F14-AEB4-9537D49D0C29}" type="parTrans" cxnId="{6F848928-92CD-4486-9004-499C53BD6285}">
      <dgm:prSet/>
      <dgm:spPr/>
      <dgm:t>
        <a:bodyPr/>
        <a:lstStyle/>
        <a:p>
          <a:endParaRPr lang="en-GB"/>
        </a:p>
      </dgm:t>
    </dgm:pt>
    <dgm:pt modelId="{FF9067F1-2395-43F9-BE1E-D70778752C47}" type="sibTrans" cxnId="{6F848928-92CD-4486-9004-499C53BD6285}">
      <dgm:prSet/>
      <dgm:spPr/>
      <dgm:t>
        <a:bodyPr/>
        <a:lstStyle/>
        <a:p>
          <a:endParaRPr lang="en-GB"/>
        </a:p>
      </dgm:t>
    </dgm:pt>
    <dgm:pt modelId="{FF0BEB39-F4DB-4788-9531-60B853A052DC}">
      <dgm:prSet phldrT="[Text]" custT="1"/>
      <dgm:spPr/>
      <dgm:t>
        <a:bodyPr/>
        <a:lstStyle/>
        <a:p>
          <a:r>
            <a:rPr lang="en-US" sz="1600" dirty="0" smtClean="0"/>
            <a:t>An object has to describe the features that will allow its users to distinguish it from other objects. It needs to have an identity. Even if two objects share the same features, each object has a unique identity.</a:t>
          </a:r>
          <a:endParaRPr lang="en-GB" sz="1600" dirty="0"/>
        </a:p>
      </dgm:t>
    </dgm:pt>
    <dgm:pt modelId="{0EBD098E-7EBF-4870-B874-E5F371B9F77A}" type="parTrans" cxnId="{B9870A3D-EF2C-4F96-AB00-012E814D6FC8}">
      <dgm:prSet/>
      <dgm:spPr/>
      <dgm:t>
        <a:bodyPr/>
        <a:lstStyle/>
        <a:p>
          <a:endParaRPr lang="en-GB"/>
        </a:p>
      </dgm:t>
    </dgm:pt>
    <dgm:pt modelId="{E3242BA0-7A0B-43E8-93A5-11E35497BFFD}" type="sibTrans" cxnId="{B9870A3D-EF2C-4F96-AB00-012E814D6FC8}">
      <dgm:prSet/>
      <dgm:spPr/>
      <dgm:t>
        <a:bodyPr/>
        <a:lstStyle/>
        <a:p>
          <a:endParaRPr lang="en-GB"/>
        </a:p>
      </dgm:t>
    </dgm:pt>
    <dgm:pt modelId="{23674DB3-F3CA-4E0E-A872-97F3389FF053}">
      <dgm:prSet custT="1"/>
      <dgm:spPr/>
      <dgm:t>
        <a:bodyPr/>
        <a:lstStyle/>
        <a:p>
          <a:r>
            <a:rPr lang="en-US" sz="1600" dirty="0" smtClean="0"/>
            <a:t>An object must be able to describe itself. This type of information is stored in an object’s attributes which forms the object’s structure.</a:t>
          </a:r>
        </a:p>
      </dgm:t>
    </dgm:pt>
    <dgm:pt modelId="{4D3608E3-8A6F-4675-907B-36BA874FED2F}" type="parTrans" cxnId="{95DD97A2-B5C1-4A35-848B-43E1443B492E}">
      <dgm:prSet/>
      <dgm:spPr/>
      <dgm:t>
        <a:bodyPr/>
        <a:lstStyle/>
        <a:p>
          <a:endParaRPr lang="en-GB"/>
        </a:p>
      </dgm:t>
    </dgm:pt>
    <dgm:pt modelId="{E87BE18E-DB85-40DE-9486-C69C03F29D3D}" type="sibTrans" cxnId="{95DD97A2-B5C1-4A35-848B-43E1443B492E}">
      <dgm:prSet/>
      <dgm:spPr/>
      <dgm:t>
        <a:bodyPr/>
        <a:lstStyle/>
        <a:p>
          <a:endParaRPr lang="en-GB"/>
        </a:p>
      </dgm:t>
    </dgm:pt>
    <dgm:pt modelId="{F9906EB4-1BC7-4AD9-B8D9-0E5366028EE4}">
      <dgm:prSet custT="1"/>
      <dgm:spPr>
        <a:solidFill>
          <a:schemeClr val="accent2">
            <a:lumMod val="20000"/>
            <a:lumOff val="80000"/>
            <a:alpha val="90000"/>
          </a:schemeClr>
        </a:solidFill>
        <a:ln>
          <a:solidFill>
            <a:schemeClr val="bg1">
              <a:alpha val="90000"/>
            </a:schemeClr>
          </a:solidFill>
        </a:ln>
      </dgm:spPr>
      <dgm:t>
        <a:bodyPr/>
        <a:lstStyle/>
        <a:p>
          <a:r>
            <a:rPr lang="en-US" sz="1600" dirty="0" smtClean="0"/>
            <a:t>An object must be able to describe its current condition, called its state. Object state is sometimes represented by the values of each of its attributes. </a:t>
          </a:r>
        </a:p>
      </dgm:t>
    </dgm:pt>
    <dgm:pt modelId="{F8F79DF9-FDB2-46EF-A1E0-55BE15A57F39}" type="parTrans" cxnId="{8C2279B6-C92C-415E-AA7D-E37F83558B46}">
      <dgm:prSet/>
      <dgm:spPr/>
      <dgm:t>
        <a:bodyPr/>
        <a:lstStyle/>
        <a:p>
          <a:endParaRPr lang="en-GB"/>
        </a:p>
      </dgm:t>
    </dgm:pt>
    <dgm:pt modelId="{32E9B4AF-76EF-4E08-93DF-1315CF96779E}" type="sibTrans" cxnId="{8C2279B6-C92C-415E-AA7D-E37F83558B46}">
      <dgm:prSet/>
      <dgm:spPr/>
      <dgm:t>
        <a:bodyPr/>
        <a:lstStyle/>
        <a:p>
          <a:endParaRPr lang="en-GB"/>
        </a:p>
      </dgm:t>
    </dgm:pt>
    <dgm:pt modelId="{7164D6D7-5988-4CA5-9942-05E625B7E943}" type="pres">
      <dgm:prSet presAssocID="{D3BEC7A2-C4C3-4D84-9B7B-0E6D656770D5}" presName="Name0" presStyleCnt="0">
        <dgm:presLayoutVars>
          <dgm:dir/>
          <dgm:animLvl val="lvl"/>
          <dgm:resizeHandles val="exact"/>
        </dgm:presLayoutVars>
      </dgm:prSet>
      <dgm:spPr/>
      <dgm:t>
        <a:bodyPr/>
        <a:lstStyle/>
        <a:p>
          <a:endParaRPr lang="en-GB"/>
        </a:p>
      </dgm:t>
    </dgm:pt>
    <dgm:pt modelId="{2FA7DB29-D16B-4CA6-9801-5DF47F13A4FA}" type="pres">
      <dgm:prSet presAssocID="{1139B78A-B589-4A1E-82E0-EBE1ADF0BE65}" presName="linNode" presStyleCnt="0"/>
      <dgm:spPr/>
    </dgm:pt>
    <dgm:pt modelId="{B680DE05-8105-4349-9720-7F10A4999405}" type="pres">
      <dgm:prSet presAssocID="{1139B78A-B589-4A1E-82E0-EBE1ADF0BE65}" presName="parentText" presStyleLbl="node1" presStyleIdx="0" presStyleCnt="3" custScaleX="48326" custLinFactNeighborX="-1075">
        <dgm:presLayoutVars>
          <dgm:chMax val="1"/>
          <dgm:bulletEnabled val="1"/>
        </dgm:presLayoutVars>
      </dgm:prSet>
      <dgm:spPr/>
      <dgm:t>
        <a:bodyPr/>
        <a:lstStyle/>
        <a:p>
          <a:endParaRPr lang="en-GB"/>
        </a:p>
      </dgm:t>
    </dgm:pt>
    <dgm:pt modelId="{4F2ACE41-2A82-4512-A6A8-B1AAEFE9999D}" type="pres">
      <dgm:prSet presAssocID="{1139B78A-B589-4A1E-82E0-EBE1ADF0BE65}" presName="descendantText" presStyleLbl="alignAccFollowNode1" presStyleIdx="0" presStyleCnt="3" custScaleX="118003" custLinFactNeighborX="-2392" custLinFactNeighborY="-187">
        <dgm:presLayoutVars>
          <dgm:bulletEnabled val="1"/>
        </dgm:presLayoutVars>
      </dgm:prSet>
      <dgm:spPr/>
      <dgm:t>
        <a:bodyPr/>
        <a:lstStyle/>
        <a:p>
          <a:endParaRPr lang="en-GB"/>
        </a:p>
      </dgm:t>
    </dgm:pt>
    <dgm:pt modelId="{4E92293A-E1EC-4C76-B7B9-01E77CA22A8E}" type="pres">
      <dgm:prSet presAssocID="{08574AF5-013E-4C97-9C49-C3F80D862782}" presName="sp" presStyleCnt="0"/>
      <dgm:spPr/>
    </dgm:pt>
    <dgm:pt modelId="{E619AF9E-FA92-449A-8923-541568026CDD}" type="pres">
      <dgm:prSet presAssocID="{FD83E40E-0D52-4D21-864B-C153E136FC46}" presName="linNode" presStyleCnt="0"/>
      <dgm:spPr/>
    </dgm:pt>
    <dgm:pt modelId="{5DC77126-4DD7-4BBE-8518-B4E124F8FF0B}" type="pres">
      <dgm:prSet presAssocID="{FD83E40E-0D52-4D21-864B-C153E136FC46}" presName="parentText" presStyleLbl="node1" presStyleIdx="1" presStyleCnt="3" custScaleX="48326" custLinFactNeighborX="-1075">
        <dgm:presLayoutVars>
          <dgm:chMax val="1"/>
          <dgm:bulletEnabled val="1"/>
        </dgm:presLayoutVars>
      </dgm:prSet>
      <dgm:spPr/>
      <dgm:t>
        <a:bodyPr/>
        <a:lstStyle/>
        <a:p>
          <a:endParaRPr lang="en-GB"/>
        </a:p>
      </dgm:t>
    </dgm:pt>
    <dgm:pt modelId="{36CA0CD3-FE91-4A7D-918F-4FB9E67C5780}" type="pres">
      <dgm:prSet presAssocID="{FD83E40E-0D52-4D21-864B-C153E136FC46}" presName="descendantText" presStyleLbl="alignAccFollowNode1" presStyleIdx="1" presStyleCnt="3" custScaleX="118003" custLinFactNeighborX="-2392" custLinFactNeighborY="-187">
        <dgm:presLayoutVars>
          <dgm:bulletEnabled val="1"/>
        </dgm:presLayoutVars>
      </dgm:prSet>
      <dgm:spPr/>
      <dgm:t>
        <a:bodyPr/>
        <a:lstStyle/>
        <a:p>
          <a:endParaRPr lang="en-GB"/>
        </a:p>
      </dgm:t>
    </dgm:pt>
    <dgm:pt modelId="{81FCCA59-E641-452E-8289-1BE1B9ADD68E}" type="pres">
      <dgm:prSet presAssocID="{ACFB5218-E0B1-4A21-A41F-2F681113DA8E}" presName="sp" presStyleCnt="0"/>
      <dgm:spPr/>
    </dgm:pt>
    <dgm:pt modelId="{DBE163D3-1CE6-4C2C-9A29-E98F36966935}" type="pres">
      <dgm:prSet presAssocID="{69BBB227-7D54-44A0-ABEE-84D742BB7E0F}" presName="linNode" presStyleCnt="0"/>
      <dgm:spPr/>
    </dgm:pt>
    <dgm:pt modelId="{73C8CB33-F017-472A-829E-5E190BB6763E}" type="pres">
      <dgm:prSet presAssocID="{69BBB227-7D54-44A0-ABEE-84D742BB7E0F}" presName="parentText" presStyleLbl="node1" presStyleIdx="2" presStyleCnt="3" custScaleX="48326" custLinFactNeighborX="-1075">
        <dgm:presLayoutVars>
          <dgm:chMax val="1"/>
          <dgm:bulletEnabled val="1"/>
        </dgm:presLayoutVars>
      </dgm:prSet>
      <dgm:spPr/>
      <dgm:t>
        <a:bodyPr/>
        <a:lstStyle/>
        <a:p>
          <a:endParaRPr lang="en-GB"/>
        </a:p>
      </dgm:t>
    </dgm:pt>
    <dgm:pt modelId="{34A57CDE-2F5E-44CE-9D17-16B51FB8A5FB}" type="pres">
      <dgm:prSet presAssocID="{69BBB227-7D54-44A0-ABEE-84D742BB7E0F}" presName="descendantText" presStyleLbl="alignAccFollowNode1" presStyleIdx="2" presStyleCnt="3" custScaleX="118003" custLinFactNeighborX="-2392" custLinFactNeighborY="-187">
        <dgm:presLayoutVars>
          <dgm:bulletEnabled val="1"/>
        </dgm:presLayoutVars>
      </dgm:prSet>
      <dgm:spPr/>
      <dgm:t>
        <a:bodyPr/>
        <a:lstStyle/>
        <a:p>
          <a:endParaRPr lang="en-GB"/>
        </a:p>
      </dgm:t>
    </dgm:pt>
  </dgm:ptLst>
  <dgm:cxnLst>
    <dgm:cxn modelId="{F9881FC2-D1CF-4FE9-BCB7-CFEE3C7C7E56}" type="presOf" srcId="{FF0BEB39-F4DB-4788-9531-60B853A052DC}" destId="{4F2ACE41-2A82-4512-A6A8-B1AAEFE9999D}" srcOrd="0" destOrd="0" presId="urn:microsoft.com/office/officeart/2005/8/layout/vList5"/>
    <dgm:cxn modelId="{95DD97A2-B5C1-4A35-848B-43E1443B492E}" srcId="{FD83E40E-0D52-4D21-864B-C153E136FC46}" destId="{23674DB3-F3CA-4E0E-A872-97F3389FF053}" srcOrd="0" destOrd="0" parTransId="{4D3608E3-8A6F-4675-907B-36BA874FED2F}" sibTransId="{E87BE18E-DB85-40DE-9486-C69C03F29D3D}"/>
    <dgm:cxn modelId="{F7B82469-EB12-4EF8-9A42-6B09759710FA}" srcId="{D3BEC7A2-C4C3-4D84-9B7B-0E6D656770D5}" destId="{FD83E40E-0D52-4D21-864B-C153E136FC46}" srcOrd="1" destOrd="0" parTransId="{C4D51DC0-1A81-4447-A9C9-01313A4132BB}" sibTransId="{ACFB5218-E0B1-4A21-A41F-2F681113DA8E}"/>
    <dgm:cxn modelId="{525BCCCA-062B-46B9-A66A-FCFE47837EEF}" type="presOf" srcId="{1139B78A-B589-4A1E-82E0-EBE1ADF0BE65}" destId="{B680DE05-8105-4349-9720-7F10A4999405}" srcOrd="0" destOrd="0" presId="urn:microsoft.com/office/officeart/2005/8/layout/vList5"/>
    <dgm:cxn modelId="{C8B69E82-E05A-4B1F-AAEB-09909EFC07FD}" type="presOf" srcId="{D3BEC7A2-C4C3-4D84-9B7B-0E6D656770D5}" destId="{7164D6D7-5988-4CA5-9942-05E625B7E943}" srcOrd="0" destOrd="0" presId="urn:microsoft.com/office/officeart/2005/8/layout/vList5"/>
    <dgm:cxn modelId="{8C2279B6-C92C-415E-AA7D-E37F83558B46}" srcId="{69BBB227-7D54-44A0-ABEE-84D742BB7E0F}" destId="{F9906EB4-1BC7-4AD9-B8D9-0E5366028EE4}" srcOrd="0" destOrd="0" parTransId="{F8F79DF9-FDB2-46EF-A1E0-55BE15A57F39}" sibTransId="{32E9B4AF-76EF-4E08-93DF-1315CF96779E}"/>
    <dgm:cxn modelId="{F823E599-54FF-4DFD-B50D-A3C84B79FCB6}" type="presOf" srcId="{FD83E40E-0D52-4D21-864B-C153E136FC46}" destId="{5DC77126-4DD7-4BBE-8518-B4E124F8FF0B}" srcOrd="0" destOrd="0" presId="urn:microsoft.com/office/officeart/2005/8/layout/vList5"/>
    <dgm:cxn modelId="{E5436E17-F5F7-4498-9A6B-657D3897044B}" type="presOf" srcId="{23674DB3-F3CA-4E0E-A872-97F3389FF053}" destId="{36CA0CD3-FE91-4A7D-918F-4FB9E67C5780}" srcOrd="0" destOrd="0" presId="urn:microsoft.com/office/officeart/2005/8/layout/vList5"/>
    <dgm:cxn modelId="{6F848928-92CD-4486-9004-499C53BD6285}" srcId="{D3BEC7A2-C4C3-4D84-9B7B-0E6D656770D5}" destId="{69BBB227-7D54-44A0-ABEE-84D742BB7E0F}" srcOrd="2" destOrd="0" parTransId="{70BA533B-1A60-4F14-AEB4-9537D49D0C29}" sibTransId="{FF9067F1-2395-43F9-BE1E-D70778752C47}"/>
    <dgm:cxn modelId="{79D6E9B1-EC49-4F15-A002-5F89A8EE1E36}" srcId="{D3BEC7A2-C4C3-4D84-9B7B-0E6D656770D5}" destId="{1139B78A-B589-4A1E-82E0-EBE1ADF0BE65}" srcOrd="0" destOrd="0" parTransId="{6D705E0F-32C8-45A0-9F63-566CBE853C9D}" sibTransId="{08574AF5-013E-4C97-9C49-C3F80D862782}"/>
    <dgm:cxn modelId="{B9870A3D-EF2C-4F96-AB00-012E814D6FC8}" srcId="{1139B78A-B589-4A1E-82E0-EBE1ADF0BE65}" destId="{FF0BEB39-F4DB-4788-9531-60B853A052DC}" srcOrd="0" destOrd="0" parTransId="{0EBD098E-7EBF-4870-B874-E5F371B9F77A}" sibTransId="{E3242BA0-7A0B-43E8-93A5-11E35497BFFD}"/>
    <dgm:cxn modelId="{EB58E38B-0F45-44E6-B0E9-B48556F93F6F}" type="presOf" srcId="{69BBB227-7D54-44A0-ABEE-84D742BB7E0F}" destId="{73C8CB33-F017-472A-829E-5E190BB6763E}" srcOrd="0" destOrd="0" presId="urn:microsoft.com/office/officeart/2005/8/layout/vList5"/>
    <dgm:cxn modelId="{C577FB65-4E40-4CCE-B693-B941497A94B9}" type="presOf" srcId="{F9906EB4-1BC7-4AD9-B8D9-0E5366028EE4}" destId="{34A57CDE-2F5E-44CE-9D17-16B51FB8A5FB}" srcOrd="0" destOrd="0" presId="urn:microsoft.com/office/officeart/2005/8/layout/vList5"/>
    <dgm:cxn modelId="{9CD52DEF-905E-40BA-83A0-04C7698D4E5D}" type="presParOf" srcId="{7164D6D7-5988-4CA5-9942-05E625B7E943}" destId="{2FA7DB29-D16B-4CA6-9801-5DF47F13A4FA}" srcOrd="0" destOrd="0" presId="urn:microsoft.com/office/officeart/2005/8/layout/vList5"/>
    <dgm:cxn modelId="{1062AE3C-09B5-4B0A-9B3D-195A302139F0}" type="presParOf" srcId="{2FA7DB29-D16B-4CA6-9801-5DF47F13A4FA}" destId="{B680DE05-8105-4349-9720-7F10A4999405}" srcOrd="0" destOrd="0" presId="urn:microsoft.com/office/officeart/2005/8/layout/vList5"/>
    <dgm:cxn modelId="{730133E7-2C55-431D-B604-EF1A6C6843C6}" type="presParOf" srcId="{2FA7DB29-D16B-4CA6-9801-5DF47F13A4FA}" destId="{4F2ACE41-2A82-4512-A6A8-B1AAEFE9999D}" srcOrd="1" destOrd="0" presId="urn:microsoft.com/office/officeart/2005/8/layout/vList5"/>
    <dgm:cxn modelId="{8496B7FC-3EDA-45DD-8918-392E137870AB}" type="presParOf" srcId="{7164D6D7-5988-4CA5-9942-05E625B7E943}" destId="{4E92293A-E1EC-4C76-B7B9-01E77CA22A8E}" srcOrd="1" destOrd="0" presId="urn:microsoft.com/office/officeart/2005/8/layout/vList5"/>
    <dgm:cxn modelId="{A374FA1C-3782-450D-9681-B620022EE3C8}" type="presParOf" srcId="{7164D6D7-5988-4CA5-9942-05E625B7E943}" destId="{E619AF9E-FA92-449A-8923-541568026CDD}" srcOrd="2" destOrd="0" presId="urn:microsoft.com/office/officeart/2005/8/layout/vList5"/>
    <dgm:cxn modelId="{4A8B68D5-8E67-408F-9A23-D8E8FEC7F1FD}" type="presParOf" srcId="{E619AF9E-FA92-449A-8923-541568026CDD}" destId="{5DC77126-4DD7-4BBE-8518-B4E124F8FF0B}" srcOrd="0" destOrd="0" presId="urn:microsoft.com/office/officeart/2005/8/layout/vList5"/>
    <dgm:cxn modelId="{1450505D-A2B7-46D0-9EB6-90F44666C8B4}" type="presParOf" srcId="{E619AF9E-FA92-449A-8923-541568026CDD}" destId="{36CA0CD3-FE91-4A7D-918F-4FB9E67C5780}" srcOrd="1" destOrd="0" presId="urn:microsoft.com/office/officeart/2005/8/layout/vList5"/>
    <dgm:cxn modelId="{9259521D-67D9-479E-95EA-C99258246F12}" type="presParOf" srcId="{7164D6D7-5988-4CA5-9942-05E625B7E943}" destId="{81FCCA59-E641-452E-8289-1BE1B9ADD68E}" srcOrd="3" destOrd="0" presId="urn:microsoft.com/office/officeart/2005/8/layout/vList5"/>
    <dgm:cxn modelId="{6DCC4591-8E3F-470C-AA94-D36FF439B9CC}" type="presParOf" srcId="{7164D6D7-5988-4CA5-9942-05E625B7E943}" destId="{DBE163D3-1CE6-4C2C-9A29-E98F36966935}" srcOrd="4" destOrd="0" presId="urn:microsoft.com/office/officeart/2005/8/layout/vList5"/>
    <dgm:cxn modelId="{4E926E23-D7EB-4927-A50A-C363268C0151}" type="presParOf" srcId="{DBE163D3-1CE6-4C2C-9A29-E98F36966935}" destId="{73C8CB33-F017-472A-829E-5E190BB6763E}" srcOrd="0" destOrd="0" presId="urn:microsoft.com/office/officeart/2005/8/layout/vList5"/>
    <dgm:cxn modelId="{0F482D1A-66D3-49BD-A25B-C34EBC97DAA1}" type="presParOf" srcId="{DBE163D3-1CE6-4C2C-9A29-E98F36966935}" destId="{34A57CDE-2F5E-44CE-9D17-16B51FB8A5FB}"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4D46EA23-2B03-4E90-96C8-D330400FD515}" type="doc">
      <dgm:prSet loTypeId="urn:microsoft.com/office/officeart/2005/8/layout/hierarchy1" loCatId="hierarchy" qsTypeId="urn:microsoft.com/office/officeart/2005/8/quickstyle/simple5" qsCatId="simple" csTypeId="urn:microsoft.com/office/officeart/2005/8/colors/colorful3" csCatId="colorful" phldr="1"/>
      <dgm:spPr/>
      <dgm:t>
        <a:bodyPr/>
        <a:lstStyle/>
        <a:p>
          <a:endParaRPr lang="en-GB"/>
        </a:p>
      </dgm:t>
    </dgm:pt>
    <dgm:pt modelId="{C7D05209-08C7-4D01-AEF3-43F1A1BB9D25}">
      <dgm:prSet phldrT="[Text]"/>
      <dgm:spPr/>
      <dgm:t>
        <a:bodyPr/>
        <a:lstStyle/>
        <a:p>
          <a:r>
            <a:rPr lang="en-GB" dirty="0" smtClean="0"/>
            <a:t>Member modifiers</a:t>
          </a:r>
          <a:endParaRPr lang="en-GB" dirty="0"/>
        </a:p>
      </dgm:t>
    </dgm:pt>
    <dgm:pt modelId="{55A5CA13-D8AD-478E-956D-7E3A0888D97D}" type="parTrans" cxnId="{0C705152-CEFA-4CE7-88F8-943A607EAA6A}">
      <dgm:prSet/>
      <dgm:spPr/>
      <dgm:t>
        <a:bodyPr/>
        <a:lstStyle/>
        <a:p>
          <a:endParaRPr lang="en-GB"/>
        </a:p>
      </dgm:t>
    </dgm:pt>
    <dgm:pt modelId="{C3F7AB77-85CA-4AA5-AF55-1B16691CB6C3}" type="sibTrans" cxnId="{0C705152-CEFA-4CE7-88F8-943A607EAA6A}">
      <dgm:prSet/>
      <dgm:spPr/>
      <dgm:t>
        <a:bodyPr/>
        <a:lstStyle/>
        <a:p>
          <a:endParaRPr lang="en-GB"/>
        </a:p>
      </dgm:t>
    </dgm:pt>
    <dgm:pt modelId="{33A859A5-3BB6-441E-A983-15517DAF19A1}">
      <dgm:prSet phldrT="[Text]"/>
      <dgm:spPr/>
      <dgm:t>
        <a:bodyPr/>
        <a:lstStyle/>
        <a:p>
          <a:r>
            <a:rPr lang="en-GB" dirty="0" smtClean="0"/>
            <a:t>Access modifiers</a:t>
          </a:r>
          <a:endParaRPr lang="en-GB" dirty="0"/>
        </a:p>
      </dgm:t>
    </dgm:pt>
    <dgm:pt modelId="{074DC4BC-F732-4592-9461-82CD02A645E0}" type="parTrans" cxnId="{721AAEA9-34E5-44CA-A7BD-FB70ECC8FD22}">
      <dgm:prSet/>
      <dgm:spPr/>
      <dgm:t>
        <a:bodyPr/>
        <a:lstStyle/>
        <a:p>
          <a:endParaRPr lang="en-GB"/>
        </a:p>
      </dgm:t>
    </dgm:pt>
    <dgm:pt modelId="{4CBF139E-0B00-4FC6-B987-DA1B9056E10D}" type="sibTrans" cxnId="{721AAEA9-34E5-44CA-A7BD-FB70ECC8FD22}">
      <dgm:prSet/>
      <dgm:spPr/>
      <dgm:t>
        <a:bodyPr/>
        <a:lstStyle/>
        <a:p>
          <a:endParaRPr lang="en-GB"/>
        </a:p>
      </dgm:t>
    </dgm:pt>
    <dgm:pt modelId="{DCFDF480-64F1-42FA-8A12-C4EBCE3D6A12}">
      <dgm:prSet phldrT="[Text]"/>
      <dgm:spPr/>
      <dgm:t>
        <a:bodyPr/>
        <a:lstStyle/>
        <a:p>
          <a:r>
            <a:rPr lang="en-GB" dirty="0" smtClean="0"/>
            <a:t>Non-Access modifiers</a:t>
          </a:r>
          <a:endParaRPr lang="en-GB" dirty="0"/>
        </a:p>
      </dgm:t>
    </dgm:pt>
    <dgm:pt modelId="{03DA9124-3CC6-4BA0-B202-6F4EED4A7549}" type="parTrans" cxnId="{17F7430B-A7EB-4020-9E8E-6C2887E584FE}">
      <dgm:prSet/>
      <dgm:spPr/>
      <dgm:t>
        <a:bodyPr/>
        <a:lstStyle/>
        <a:p>
          <a:endParaRPr lang="en-GB"/>
        </a:p>
      </dgm:t>
    </dgm:pt>
    <dgm:pt modelId="{9083C109-A409-451D-8CF6-C259BAAB9C9A}" type="sibTrans" cxnId="{17F7430B-A7EB-4020-9E8E-6C2887E584FE}">
      <dgm:prSet/>
      <dgm:spPr/>
      <dgm:t>
        <a:bodyPr/>
        <a:lstStyle/>
        <a:p>
          <a:endParaRPr lang="en-GB"/>
        </a:p>
      </dgm:t>
    </dgm:pt>
    <dgm:pt modelId="{B8D13409-C7AE-4345-B745-F7F28D41AB7B}">
      <dgm:prSet phldrT="[Text]"/>
      <dgm:spPr/>
      <dgm:t>
        <a:bodyPr/>
        <a:lstStyle/>
        <a:p>
          <a:r>
            <a:rPr lang="en-US" dirty="0" smtClean="0">
              <a:latin typeface="Arial" pitchFamily="34" charset="0"/>
            </a:rPr>
            <a:t>These describe how a class can be accessed</a:t>
          </a:r>
          <a:endParaRPr lang="en-GB" dirty="0"/>
        </a:p>
      </dgm:t>
    </dgm:pt>
    <dgm:pt modelId="{692081A7-CEF2-4907-AEC2-0F95B3D03A9F}" type="parTrans" cxnId="{FA2E9B26-D1B9-4EBA-9497-D4587EBFF99A}">
      <dgm:prSet/>
      <dgm:spPr/>
      <dgm:t>
        <a:bodyPr/>
        <a:lstStyle/>
        <a:p>
          <a:endParaRPr lang="en-GB"/>
        </a:p>
      </dgm:t>
    </dgm:pt>
    <dgm:pt modelId="{42F50273-B054-4DC4-9EB1-DECE0398F422}" type="sibTrans" cxnId="{FA2E9B26-D1B9-4EBA-9497-D4587EBFF99A}">
      <dgm:prSet/>
      <dgm:spPr/>
      <dgm:t>
        <a:bodyPr/>
        <a:lstStyle/>
        <a:p>
          <a:endParaRPr lang="en-GB"/>
        </a:p>
      </dgm:t>
    </dgm:pt>
    <dgm:pt modelId="{B6C72CA8-4F9B-4917-B2E0-A0E820F0AC0E}">
      <dgm:prSet phldrT="[Text]"/>
      <dgm:spPr/>
      <dgm:t>
        <a:bodyPr/>
        <a:lstStyle/>
        <a:p>
          <a:r>
            <a:rPr lang="en-US" dirty="0" smtClean="0">
              <a:latin typeface="Arial" pitchFamily="34" charset="0"/>
            </a:rPr>
            <a:t>These describe how a class can be manipulated</a:t>
          </a:r>
          <a:endParaRPr lang="en-GB" dirty="0"/>
        </a:p>
      </dgm:t>
    </dgm:pt>
    <dgm:pt modelId="{78DDF7F4-0681-4DF4-A126-28ABFC744FDC}" type="parTrans" cxnId="{E1591B2A-47E5-4877-8FAF-44807EF5B1F5}">
      <dgm:prSet/>
      <dgm:spPr/>
      <dgm:t>
        <a:bodyPr/>
        <a:lstStyle/>
        <a:p>
          <a:endParaRPr lang="en-GB"/>
        </a:p>
      </dgm:t>
    </dgm:pt>
    <dgm:pt modelId="{996135ED-37D5-4637-8C35-4965533E6B87}" type="sibTrans" cxnId="{E1591B2A-47E5-4877-8FAF-44807EF5B1F5}">
      <dgm:prSet/>
      <dgm:spPr/>
      <dgm:t>
        <a:bodyPr/>
        <a:lstStyle/>
        <a:p>
          <a:endParaRPr lang="en-GB"/>
        </a:p>
      </dgm:t>
    </dgm:pt>
    <dgm:pt modelId="{7A87456C-F9E8-44A1-87D8-42CCBFD1694A}" type="pres">
      <dgm:prSet presAssocID="{4D46EA23-2B03-4E90-96C8-D330400FD515}" presName="hierChild1" presStyleCnt="0">
        <dgm:presLayoutVars>
          <dgm:chPref val="1"/>
          <dgm:dir/>
          <dgm:animOne val="branch"/>
          <dgm:animLvl val="lvl"/>
          <dgm:resizeHandles/>
        </dgm:presLayoutVars>
      </dgm:prSet>
      <dgm:spPr/>
      <dgm:t>
        <a:bodyPr/>
        <a:lstStyle/>
        <a:p>
          <a:endParaRPr lang="en-GB"/>
        </a:p>
      </dgm:t>
    </dgm:pt>
    <dgm:pt modelId="{FABE818A-38BB-408F-BE33-F4CA6BD0F2DB}" type="pres">
      <dgm:prSet presAssocID="{C7D05209-08C7-4D01-AEF3-43F1A1BB9D25}" presName="hierRoot1" presStyleCnt="0"/>
      <dgm:spPr/>
    </dgm:pt>
    <dgm:pt modelId="{40778CCC-D167-46ED-9A49-83C7F38450E2}" type="pres">
      <dgm:prSet presAssocID="{C7D05209-08C7-4D01-AEF3-43F1A1BB9D25}" presName="composite" presStyleCnt="0"/>
      <dgm:spPr/>
    </dgm:pt>
    <dgm:pt modelId="{15BEA664-51A3-40DF-B45D-FD51716B0394}" type="pres">
      <dgm:prSet presAssocID="{C7D05209-08C7-4D01-AEF3-43F1A1BB9D25}" presName="background" presStyleLbl="node0" presStyleIdx="0" presStyleCnt="1"/>
      <dgm:spPr/>
    </dgm:pt>
    <dgm:pt modelId="{FE88356F-4904-480B-BEA1-3670DCCDD338}" type="pres">
      <dgm:prSet presAssocID="{C7D05209-08C7-4D01-AEF3-43F1A1BB9D25}" presName="text" presStyleLbl="fgAcc0" presStyleIdx="0" presStyleCnt="1" custScaleX="216210">
        <dgm:presLayoutVars>
          <dgm:chPref val="3"/>
        </dgm:presLayoutVars>
      </dgm:prSet>
      <dgm:spPr/>
      <dgm:t>
        <a:bodyPr/>
        <a:lstStyle/>
        <a:p>
          <a:endParaRPr lang="en-GB"/>
        </a:p>
      </dgm:t>
    </dgm:pt>
    <dgm:pt modelId="{957DC434-4A1F-4896-994B-573A190DAC55}" type="pres">
      <dgm:prSet presAssocID="{C7D05209-08C7-4D01-AEF3-43F1A1BB9D25}" presName="hierChild2" presStyleCnt="0"/>
      <dgm:spPr/>
    </dgm:pt>
    <dgm:pt modelId="{CDFD8DA4-FDE6-4BDF-BA7B-7A6783D57712}" type="pres">
      <dgm:prSet presAssocID="{074DC4BC-F732-4592-9461-82CD02A645E0}" presName="Name10" presStyleLbl="parChTrans1D2" presStyleIdx="0" presStyleCnt="2"/>
      <dgm:spPr/>
      <dgm:t>
        <a:bodyPr/>
        <a:lstStyle/>
        <a:p>
          <a:endParaRPr lang="en-GB"/>
        </a:p>
      </dgm:t>
    </dgm:pt>
    <dgm:pt modelId="{FC4E484D-B3CB-4370-80FE-F49606318DF7}" type="pres">
      <dgm:prSet presAssocID="{33A859A5-3BB6-441E-A983-15517DAF19A1}" presName="hierRoot2" presStyleCnt="0"/>
      <dgm:spPr/>
    </dgm:pt>
    <dgm:pt modelId="{654ECA42-9A2F-4DF7-B0B6-579366C5A6F5}" type="pres">
      <dgm:prSet presAssocID="{33A859A5-3BB6-441E-A983-15517DAF19A1}" presName="composite2" presStyleCnt="0"/>
      <dgm:spPr/>
    </dgm:pt>
    <dgm:pt modelId="{BFCE3602-02AC-4DFB-BBEE-EE455DD074C4}" type="pres">
      <dgm:prSet presAssocID="{33A859A5-3BB6-441E-A983-15517DAF19A1}" presName="background2" presStyleLbl="node2" presStyleIdx="0" presStyleCnt="2"/>
      <dgm:spPr>
        <a:solidFill>
          <a:srgbClr val="92D050"/>
        </a:solidFill>
      </dgm:spPr>
    </dgm:pt>
    <dgm:pt modelId="{CEE17B7F-4062-44A9-A50E-BB416A17CF51}" type="pres">
      <dgm:prSet presAssocID="{33A859A5-3BB6-441E-A983-15517DAF19A1}" presName="text2" presStyleLbl="fgAcc2" presStyleIdx="0" presStyleCnt="2" custScaleX="231493" custLinFactNeighborX="-66989">
        <dgm:presLayoutVars>
          <dgm:chPref val="3"/>
        </dgm:presLayoutVars>
      </dgm:prSet>
      <dgm:spPr/>
      <dgm:t>
        <a:bodyPr/>
        <a:lstStyle/>
        <a:p>
          <a:endParaRPr lang="en-GB"/>
        </a:p>
      </dgm:t>
    </dgm:pt>
    <dgm:pt modelId="{73922C46-4C6C-4711-A80F-89D0E4AEDD60}" type="pres">
      <dgm:prSet presAssocID="{33A859A5-3BB6-441E-A983-15517DAF19A1}" presName="hierChild3" presStyleCnt="0"/>
      <dgm:spPr/>
    </dgm:pt>
    <dgm:pt modelId="{4A5048F8-1CB6-47D9-9BDE-1D669A04DED6}" type="pres">
      <dgm:prSet presAssocID="{692081A7-CEF2-4907-AEC2-0F95B3D03A9F}" presName="Name17" presStyleLbl="parChTrans1D3" presStyleIdx="0" presStyleCnt="2"/>
      <dgm:spPr/>
      <dgm:t>
        <a:bodyPr/>
        <a:lstStyle/>
        <a:p>
          <a:endParaRPr lang="en-GB"/>
        </a:p>
      </dgm:t>
    </dgm:pt>
    <dgm:pt modelId="{12232B48-78F1-4C15-93C4-D0CA29C47E7D}" type="pres">
      <dgm:prSet presAssocID="{B8D13409-C7AE-4345-B745-F7F28D41AB7B}" presName="hierRoot3" presStyleCnt="0"/>
      <dgm:spPr/>
    </dgm:pt>
    <dgm:pt modelId="{50C16E2F-3770-472F-A46B-570100CB24A0}" type="pres">
      <dgm:prSet presAssocID="{B8D13409-C7AE-4345-B745-F7F28D41AB7B}" presName="composite3" presStyleCnt="0"/>
      <dgm:spPr/>
    </dgm:pt>
    <dgm:pt modelId="{CBF949EB-A388-467B-A22C-74DA6D281DB3}" type="pres">
      <dgm:prSet presAssocID="{B8D13409-C7AE-4345-B745-F7F28D41AB7B}" presName="background3" presStyleLbl="node3" presStyleIdx="0" presStyleCnt="2"/>
      <dgm:spPr/>
    </dgm:pt>
    <dgm:pt modelId="{647E2B20-757F-46A2-AA5F-CDAB03ACCC17}" type="pres">
      <dgm:prSet presAssocID="{B8D13409-C7AE-4345-B745-F7F28D41AB7B}" presName="text3" presStyleLbl="fgAcc3" presStyleIdx="0" presStyleCnt="2" custScaleX="292726" custLinFactNeighborX="-65520" custLinFactNeighborY="-4018">
        <dgm:presLayoutVars>
          <dgm:chPref val="3"/>
        </dgm:presLayoutVars>
      </dgm:prSet>
      <dgm:spPr/>
      <dgm:t>
        <a:bodyPr/>
        <a:lstStyle/>
        <a:p>
          <a:endParaRPr lang="en-GB"/>
        </a:p>
      </dgm:t>
    </dgm:pt>
    <dgm:pt modelId="{E05FFA31-A3EF-489B-A92C-F49A74DDE9F8}" type="pres">
      <dgm:prSet presAssocID="{B8D13409-C7AE-4345-B745-F7F28D41AB7B}" presName="hierChild4" presStyleCnt="0"/>
      <dgm:spPr/>
    </dgm:pt>
    <dgm:pt modelId="{01FFA37C-C7F3-4502-9C88-84D2506651AC}" type="pres">
      <dgm:prSet presAssocID="{03DA9124-3CC6-4BA0-B202-6F4EED4A7549}" presName="Name10" presStyleLbl="parChTrans1D2" presStyleIdx="1" presStyleCnt="2"/>
      <dgm:spPr/>
      <dgm:t>
        <a:bodyPr/>
        <a:lstStyle/>
        <a:p>
          <a:endParaRPr lang="en-GB"/>
        </a:p>
      </dgm:t>
    </dgm:pt>
    <dgm:pt modelId="{880CF340-2645-4777-AF8C-1D76595A9A4C}" type="pres">
      <dgm:prSet presAssocID="{DCFDF480-64F1-42FA-8A12-C4EBCE3D6A12}" presName="hierRoot2" presStyleCnt="0"/>
      <dgm:spPr/>
    </dgm:pt>
    <dgm:pt modelId="{75F1917E-2EE0-4459-8A65-0D3511C9416D}" type="pres">
      <dgm:prSet presAssocID="{DCFDF480-64F1-42FA-8A12-C4EBCE3D6A12}" presName="composite2" presStyleCnt="0"/>
      <dgm:spPr/>
    </dgm:pt>
    <dgm:pt modelId="{BD0938BE-A148-47C7-B4FA-3B2AC7E7415E}" type="pres">
      <dgm:prSet presAssocID="{DCFDF480-64F1-42FA-8A12-C4EBCE3D6A12}" presName="background2" presStyleLbl="node2" presStyleIdx="1" presStyleCnt="2"/>
      <dgm:spPr>
        <a:solidFill>
          <a:srgbClr val="92D050"/>
        </a:solidFill>
      </dgm:spPr>
    </dgm:pt>
    <dgm:pt modelId="{AB59D1A4-8642-47F8-9624-159DD93C7C49}" type="pres">
      <dgm:prSet presAssocID="{DCFDF480-64F1-42FA-8A12-C4EBCE3D6A12}" presName="text2" presStyleLbl="fgAcc2" presStyleIdx="1" presStyleCnt="2" custScaleX="235454" custLinFactNeighborX="48867">
        <dgm:presLayoutVars>
          <dgm:chPref val="3"/>
        </dgm:presLayoutVars>
      </dgm:prSet>
      <dgm:spPr/>
      <dgm:t>
        <a:bodyPr/>
        <a:lstStyle/>
        <a:p>
          <a:endParaRPr lang="en-GB"/>
        </a:p>
      </dgm:t>
    </dgm:pt>
    <dgm:pt modelId="{C42964B4-FD48-4733-8147-C8DDB7A09F5D}" type="pres">
      <dgm:prSet presAssocID="{DCFDF480-64F1-42FA-8A12-C4EBCE3D6A12}" presName="hierChild3" presStyleCnt="0"/>
      <dgm:spPr/>
    </dgm:pt>
    <dgm:pt modelId="{370A2CAE-667F-4F78-BAFD-5343E4536DCE}" type="pres">
      <dgm:prSet presAssocID="{78DDF7F4-0681-4DF4-A126-28ABFC744FDC}" presName="Name17" presStyleLbl="parChTrans1D3" presStyleIdx="1" presStyleCnt="2"/>
      <dgm:spPr/>
      <dgm:t>
        <a:bodyPr/>
        <a:lstStyle/>
        <a:p>
          <a:endParaRPr lang="en-GB"/>
        </a:p>
      </dgm:t>
    </dgm:pt>
    <dgm:pt modelId="{C96CCA09-5340-4415-B93A-E29C440B3939}" type="pres">
      <dgm:prSet presAssocID="{B6C72CA8-4F9B-4917-B2E0-A0E820F0AC0E}" presName="hierRoot3" presStyleCnt="0"/>
      <dgm:spPr/>
    </dgm:pt>
    <dgm:pt modelId="{956C82E8-70DE-4AF7-A3AD-F68BEEC803D1}" type="pres">
      <dgm:prSet presAssocID="{B6C72CA8-4F9B-4917-B2E0-A0E820F0AC0E}" presName="composite3" presStyleCnt="0"/>
      <dgm:spPr/>
    </dgm:pt>
    <dgm:pt modelId="{5CB05C68-95D2-4DE5-A9DB-06D0FCA6DCCA}" type="pres">
      <dgm:prSet presAssocID="{B6C72CA8-4F9B-4917-B2E0-A0E820F0AC0E}" presName="background3" presStyleLbl="node3" presStyleIdx="1" presStyleCnt="2"/>
      <dgm:spPr/>
    </dgm:pt>
    <dgm:pt modelId="{F4175A8B-3392-4911-BA4E-C78C53422A1D}" type="pres">
      <dgm:prSet presAssocID="{B6C72CA8-4F9B-4917-B2E0-A0E820F0AC0E}" presName="text3" presStyleLbl="fgAcc3" presStyleIdx="1" presStyleCnt="2" custScaleX="306767" custLinFactNeighborX="47427">
        <dgm:presLayoutVars>
          <dgm:chPref val="3"/>
        </dgm:presLayoutVars>
      </dgm:prSet>
      <dgm:spPr/>
      <dgm:t>
        <a:bodyPr/>
        <a:lstStyle/>
        <a:p>
          <a:endParaRPr lang="en-GB"/>
        </a:p>
      </dgm:t>
    </dgm:pt>
    <dgm:pt modelId="{29BD6109-0F26-4566-A163-972894F0CB20}" type="pres">
      <dgm:prSet presAssocID="{B6C72CA8-4F9B-4917-B2E0-A0E820F0AC0E}" presName="hierChild4" presStyleCnt="0"/>
      <dgm:spPr/>
    </dgm:pt>
  </dgm:ptLst>
  <dgm:cxnLst>
    <dgm:cxn modelId="{17F7430B-A7EB-4020-9E8E-6C2887E584FE}" srcId="{C7D05209-08C7-4D01-AEF3-43F1A1BB9D25}" destId="{DCFDF480-64F1-42FA-8A12-C4EBCE3D6A12}" srcOrd="1" destOrd="0" parTransId="{03DA9124-3CC6-4BA0-B202-6F4EED4A7549}" sibTransId="{9083C109-A409-451D-8CF6-C259BAAB9C9A}"/>
    <dgm:cxn modelId="{3CB31114-13AB-4C33-B081-6317BD465173}" type="presOf" srcId="{074DC4BC-F732-4592-9461-82CD02A645E0}" destId="{CDFD8DA4-FDE6-4BDF-BA7B-7A6783D57712}" srcOrd="0" destOrd="0" presId="urn:microsoft.com/office/officeart/2005/8/layout/hierarchy1"/>
    <dgm:cxn modelId="{0C705152-CEFA-4CE7-88F8-943A607EAA6A}" srcId="{4D46EA23-2B03-4E90-96C8-D330400FD515}" destId="{C7D05209-08C7-4D01-AEF3-43F1A1BB9D25}" srcOrd="0" destOrd="0" parTransId="{55A5CA13-D8AD-478E-956D-7E3A0888D97D}" sibTransId="{C3F7AB77-85CA-4AA5-AF55-1B16691CB6C3}"/>
    <dgm:cxn modelId="{FAFE06AD-34BD-4273-93A4-B1DE52D5E448}" type="presOf" srcId="{B6C72CA8-4F9B-4917-B2E0-A0E820F0AC0E}" destId="{F4175A8B-3392-4911-BA4E-C78C53422A1D}" srcOrd="0" destOrd="0" presId="urn:microsoft.com/office/officeart/2005/8/layout/hierarchy1"/>
    <dgm:cxn modelId="{2A5F2AB8-A0C2-4D25-95B4-01E52AC0B9F6}" type="presOf" srcId="{B8D13409-C7AE-4345-B745-F7F28D41AB7B}" destId="{647E2B20-757F-46A2-AA5F-CDAB03ACCC17}" srcOrd="0" destOrd="0" presId="urn:microsoft.com/office/officeart/2005/8/layout/hierarchy1"/>
    <dgm:cxn modelId="{FA2E9B26-D1B9-4EBA-9497-D4587EBFF99A}" srcId="{33A859A5-3BB6-441E-A983-15517DAF19A1}" destId="{B8D13409-C7AE-4345-B745-F7F28D41AB7B}" srcOrd="0" destOrd="0" parTransId="{692081A7-CEF2-4907-AEC2-0F95B3D03A9F}" sibTransId="{42F50273-B054-4DC4-9EB1-DECE0398F422}"/>
    <dgm:cxn modelId="{508669EB-BB33-4ACF-A1C9-711EB05C6039}" type="presOf" srcId="{78DDF7F4-0681-4DF4-A126-28ABFC744FDC}" destId="{370A2CAE-667F-4F78-BAFD-5343E4536DCE}" srcOrd="0" destOrd="0" presId="urn:microsoft.com/office/officeart/2005/8/layout/hierarchy1"/>
    <dgm:cxn modelId="{C43C55D8-B9D5-48F5-829D-1F34992B1473}" type="presOf" srcId="{33A859A5-3BB6-441E-A983-15517DAF19A1}" destId="{CEE17B7F-4062-44A9-A50E-BB416A17CF51}" srcOrd="0" destOrd="0" presId="urn:microsoft.com/office/officeart/2005/8/layout/hierarchy1"/>
    <dgm:cxn modelId="{AA8E73ED-C474-491D-9315-1795E7A60879}" type="presOf" srcId="{DCFDF480-64F1-42FA-8A12-C4EBCE3D6A12}" destId="{AB59D1A4-8642-47F8-9624-159DD93C7C49}" srcOrd="0" destOrd="0" presId="urn:microsoft.com/office/officeart/2005/8/layout/hierarchy1"/>
    <dgm:cxn modelId="{A4E26958-6FAE-4CCA-896D-34A744BF09B3}" type="presOf" srcId="{692081A7-CEF2-4907-AEC2-0F95B3D03A9F}" destId="{4A5048F8-1CB6-47D9-9BDE-1D669A04DED6}" srcOrd="0" destOrd="0" presId="urn:microsoft.com/office/officeart/2005/8/layout/hierarchy1"/>
    <dgm:cxn modelId="{558DD752-CB38-46C5-9DE9-4927EC6758AD}" type="presOf" srcId="{C7D05209-08C7-4D01-AEF3-43F1A1BB9D25}" destId="{FE88356F-4904-480B-BEA1-3670DCCDD338}" srcOrd="0" destOrd="0" presId="urn:microsoft.com/office/officeart/2005/8/layout/hierarchy1"/>
    <dgm:cxn modelId="{2038A53F-BF44-4826-9EBC-E2854FFE127F}" type="presOf" srcId="{4D46EA23-2B03-4E90-96C8-D330400FD515}" destId="{7A87456C-F9E8-44A1-87D8-42CCBFD1694A}" srcOrd="0" destOrd="0" presId="urn:microsoft.com/office/officeart/2005/8/layout/hierarchy1"/>
    <dgm:cxn modelId="{E1591B2A-47E5-4877-8FAF-44807EF5B1F5}" srcId="{DCFDF480-64F1-42FA-8A12-C4EBCE3D6A12}" destId="{B6C72CA8-4F9B-4917-B2E0-A0E820F0AC0E}" srcOrd="0" destOrd="0" parTransId="{78DDF7F4-0681-4DF4-A126-28ABFC744FDC}" sibTransId="{996135ED-37D5-4637-8C35-4965533E6B87}"/>
    <dgm:cxn modelId="{721AAEA9-34E5-44CA-A7BD-FB70ECC8FD22}" srcId="{C7D05209-08C7-4D01-AEF3-43F1A1BB9D25}" destId="{33A859A5-3BB6-441E-A983-15517DAF19A1}" srcOrd="0" destOrd="0" parTransId="{074DC4BC-F732-4592-9461-82CD02A645E0}" sibTransId="{4CBF139E-0B00-4FC6-B987-DA1B9056E10D}"/>
    <dgm:cxn modelId="{596559B5-2F8E-4175-88A0-A0DAEE2E6C99}" type="presOf" srcId="{03DA9124-3CC6-4BA0-B202-6F4EED4A7549}" destId="{01FFA37C-C7F3-4502-9C88-84D2506651AC}" srcOrd="0" destOrd="0" presId="urn:microsoft.com/office/officeart/2005/8/layout/hierarchy1"/>
    <dgm:cxn modelId="{D364B68A-0C9C-4268-8E60-6EF64C3AA0A5}" type="presParOf" srcId="{7A87456C-F9E8-44A1-87D8-42CCBFD1694A}" destId="{FABE818A-38BB-408F-BE33-F4CA6BD0F2DB}" srcOrd="0" destOrd="0" presId="urn:microsoft.com/office/officeart/2005/8/layout/hierarchy1"/>
    <dgm:cxn modelId="{A54EC8F5-09B0-4DEF-B9A7-1DFEA34FA023}" type="presParOf" srcId="{FABE818A-38BB-408F-BE33-F4CA6BD0F2DB}" destId="{40778CCC-D167-46ED-9A49-83C7F38450E2}" srcOrd="0" destOrd="0" presId="urn:microsoft.com/office/officeart/2005/8/layout/hierarchy1"/>
    <dgm:cxn modelId="{82F30D7E-2902-4A53-8614-DDF6DF2BE095}" type="presParOf" srcId="{40778CCC-D167-46ED-9A49-83C7F38450E2}" destId="{15BEA664-51A3-40DF-B45D-FD51716B0394}" srcOrd="0" destOrd="0" presId="urn:microsoft.com/office/officeart/2005/8/layout/hierarchy1"/>
    <dgm:cxn modelId="{EF5D24FC-01B5-485E-ADD9-80BB805B3A0A}" type="presParOf" srcId="{40778CCC-D167-46ED-9A49-83C7F38450E2}" destId="{FE88356F-4904-480B-BEA1-3670DCCDD338}" srcOrd="1" destOrd="0" presId="urn:microsoft.com/office/officeart/2005/8/layout/hierarchy1"/>
    <dgm:cxn modelId="{53BF35A4-FFB3-4199-B1FC-2068230F622D}" type="presParOf" srcId="{FABE818A-38BB-408F-BE33-F4CA6BD0F2DB}" destId="{957DC434-4A1F-4896-994B-573A190DAC55}" srcOrd="1" destOrd="0" presId="urn:microsoft.com/office/officeart/2005/8/layout/hierarchy1"/>
    <dgm:cxn modelId="{62A97013-4265-4D92-91C7-5E65A02B5F14}" type="presParOf" srcId="{957DC434-4A1F-4896-994B-573A190DAC55}" destId="{CDFD8DA4-FDE6-4BDF-BA7B-7A6783D57712}" srcOrd="0" destOrd="0" presId="urn:microsoft.com/office/officeart/2005/8/layout/hierarchy1"/>
    <dgm:cxn modelId="{63663E88-5F8F-400A-980E-111506C1BA45}" type="presParOf" srcId="{957DC434-4A1F-4896-994B-573A190DAC55}" destId="{FC4E484D-B3CB-4370-80FE-F49606318DF7}" srcOrd="1" destOrd="0" presId="urn:microsoft.com/office/officeart/2005/8/layout/hierarchy1"/>
    <dgm:cxn modelId="{A9AAC6DF-3FCC-476F-A97B-F7CD66A175CF}" type="presParOf" srcId="{FC4E484D-B3CB-4370-80FE-F49606318DF7}" destId="{654ECA42-9A2F-4DF7-B0B6-579366C5A6F5}" srcOrd="0" destOrd="0" presId="urn:microsoft.com/office/officeart/2005/8/layout/hierarchy1"/>
    <dgm:cxn modelId="{11CC7DDD-9605-40FB-A3F1-69A4DE59112C}" type="presParOf" srcId="{654ECA42-9A2F-4DF7-B0B6-579366C5A6F5}" destId="{BFCE3602-02AC-4DFB-BBEE-EE455DD074C4}" srcOrd="0" destOrd="0" presId="urn:microsoft.com/office/officeart/2005/8/layout/hierarchy1"/>
    <dgm:cxn modelId="{A1E03F6F-2E95-4519-9803-3D18CE2F5D0B}" type="presParOf" srcId="{654ECA42-9A2F-4DF7-B0B6-579366C5A6F5}" destId="{CEE17B7F-4062-44A9-A50E-BB416A17CF51}" srcOrd="1" destOrd="0" presId="urn:microsoft.com/office/officeart/2005/8/layout/hierarchy1"/>
    <dgm:cxn modelId="{131F3195-A794-4A4E-A54D-3E0399C01A3F}" type="presParOf" srcId="{FC4E484D-B3CB-4370-80FE-F49606318DF7}" destId="{73922C46-4C6C-4711-A80F-89D0E4AEDD60}" srcOrd="1" destOrd="0" presId="urn:microsoft.com/office/officeart/2005/8/layout/hierarchy1"/>
    <dgm:cxn modelId="{5477ECB8-921E-4686-85C0-D8362F95D712}" type="presParOf" srcId="{73922C46-4C6C-4711-A80F-89D0E4AEDD60}" destId="{4A5048F8-1CB6-47D9-9BDE-1D669A04DED6}" srcOrd="0" destOrd="0" presId="urn:microsoft.com/office/officeart/2005/8/layout/hierarchy1"/>
    <dgm:cxn modelId="{2B7B065A-2DFC-49AA-A264-60E5459E63D7}" type="presParOf" srcId="{73922C46-4C6C-4711-A80F-89D0E4AEDD60}" destId="{12232B48-78F1-4C15-93C4-D0CA29C47E7D}" srcOrd="1" destOrd="0" presId="urn:microsoft.com/office/officeart/2005/8/layout/hierarchy1"/>
    <dgm:cxn modelId="{37A980D9-8476-4E18-A8D9-77E07D521A2F}" type="presParOf" srcId="{12232B48-78F1-4C15-93C4-D0CA29C47E7D}" destId="{50C16E2F-3770-472F-A46B-570100CB24A0}" srcOrd="0" destOrd="0" presId="urn:microsoft.com/office/officeart/2005/8/layout/hierarchy1"/>
    <dgm:cxn modelId="{31F7AADF-DEDF-4E02-93D6-A3C9A62F2549}" type="presParOf" srcId="{50C16E2F-3770-472F-A46B-570100CB24A0}" destId="{CBF949EB-A388-467B-A22C-74DA6D281DB3}" srcOrd="0" destOrd="0" presId="urn:microsoft.com/office/officeart/2005/8/layout/hierarchy1"/>
    <dgm:cxn modelId="{38A195FE-B96F-40A6-9249-026C92D51356}" type="presParOf" srcId="{50C16E2F-3770-472F-A46B-570100CB24A0}" destId="{647E2B20-757F-46A2-AA5F-CDAB03ACCC17}" srcOrd="1" destOrd="0" presId="urn:microsoft.com/office/officeart/2005/8/layout/hierarchy1"/>
    <dgm:cxn modelId="{5D0326BC-8DDF-4596-9B23-55530DC24298}" type="presParOf" srcId="{12232B48-78F1-4C15-93C4-D0CA29C47E7D}" destId="{E05FFA31-A3EF-489B-A92C-F49A74DDE9F8}" srcOrd="1" destOrd="0" presId="urn:microsoft.com/office/officeart/2005/8/layout/hierarchy1"/>
    <dgm:cxn modelId="{327A8E2E-38F3-4208-898B-F705A2EF6097}" type="presParOf" srcId="{957DC434-4A1F-4896-994B-573A190DAC55}" destId="{01FFA37C-C7F3-4502-9C88-84D2506651AC}" srcOrd="2" destOrd="0" presId="urn:microsoft.com/office/officeart/2005/8/layout/hierarchy1"/>
    <dgm:cxn modelId="{1FC35207-3E9F-4FB2-8837-D4F5ABCA337C}" type="presParOf" srcId="{957DC434-4A1F-4896-994B-573A190DAC55}" destId="{880CF340-2645-4777-AF8C-1D76595A9A4C}" srcOrd="3" destOrd="0" presId="urn:microsoft.com/office/officeart/2005/8/layout/hierarchy1"/>
    <dgm:cxn modelId="{48248BBA-60A9-446A-B9E3-EB953212F2C9}" type="presParOf" srcId="{880CF340-2645-4777-AF8C-1D76595A9A4C}" destId="{75F1917E-2EE0-4459-8A65-0D3511C9416D}" srcOrd="0" destOrd="0" presId="urn:microsoft.com/office/officeart/2005/8/layout/hierarchy1"/>
    <dgm:cxn modelId="{7A1E2826-F84F-471B-AAFC-EAF252FC9242}" type="presParOf" srcId="{75F1917E-2EE0-4459-8A65-0D3511C9416D}" destId="{BD0938BE-A148-47C7-B4FA-3B2AC7E7415E}" srcOrd="0" destOrd="0" presId="urn:microsoft.com/office/officeart/2005/8/layout/hierarchy1"/>
    <dgm:cxn modelId="{A353EFB8-6586-4B5A-AC01-DFF7CA8C65F6}" type="presParOf" srcId="{75F1917E-2EE0-4459-8A65-0D3511C9416D}" destId="{AB59D1A4-8642-47F8-9624-159DD93C7C49}" srcOrd="1" destOrd="0" presId="urn:microsoft.com/office/officeart/2005/8/layout/hierarchy1"/>
    <dgm:cxn modelId="{562F33A7-4FE3-4A63-B886-61C7E3458E35}" type="presParOf" srcId="{880CF340-2645-4777-AF8C-1D76595A9A4C}" destId="{C42964B4-FD48-4733-8147-C8DDB7A09F5D}" srcOrd="1" destOrd="0" presId="urn:microsoft.com/office/officeart/2005/8/layout/hierarchy1"/>
    <dgm:cxn modelId="{627B4164-7144-4E18-875E-5B476AD342B5}" type="presParOf" srcId="{C42964B4-FD48-4733-8147-C8DDB7A09F5D}" destId="{370A2CAE-667F-4F78-BAFD-5343E4536DCE}" srcOrd="0" destOrd="0" presId="urn:microsoft.com/office/officeart/2005/8/layout/hierarchy1"/>
    <dgm:cxn modelId="{49DA345E-7524-4A54-A351-123AE1B79216}" type="presParOf" srcId="{C42964B4-FD48-4733-8147-C8DDB7A09F5D}" destId="{C96CCA09-5340-4415-B93A-E29C440B3939}" srcOrd="1" destOrd="0" presId="urn:microsoft.com/office/officeart/2005/8/layout/hierarchy1"/>
    <dgm:cxn modelId="{8B32ECB2-FBAB-43E2-A84C-B5456A8BAC4B}" type="presParOf" srcId="{C96CCA09-5340-4415-B93A-E29C440B3939}" destId="{956C82E8-70DE-4AF7-A3AD-F68BEEC803D1}" srcOrd="0" destOrd="0" presId="urn:microsoft.com/office/officeart/2005/8/layout/hierarchy1"/>
    <dgm:cxn modelId="{552AEA28-FB0C-4A07-B59D-F39AA240E19F}" type="presParOf" srcId="{956C82E8-70DE-4AF7-A3AD-F68BEEC803D1}" destId="{5CB05C68-95D2-4DE5-A9DB-06D0FCA6DCCA}" srcOrd="0" destOrd="0" presId="urn:microsoft.com/office/officeart/2005/8/layout/hierarchy1"/>
    <dgm:cxn modelId="{1C5E5B39-BBD8-46B8-9308-118FD401E7BB}" type="presParOf" srcId="{956C82E8-70DE-4AF7-A3AD-F68BEEC803D1}" destId="{F4175A8B-3392-4911-BA4E-C78C53422A1D}" srcOrd="1" destOrd="0" presId="urn:microsoft.com/office/officeart/2005/8/layout/hierarchy1"/>
    <dgm:cxn modelId="{84A83ECD-B498-447E-9729-1EA2556F4BAD}" type="presParOf" srcId="{C96CCA09-5340-4415-B93A-E29C440B3939}" destId="{29BD6109-0F26-4566-A163-972894F0CB20}"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13EFE6D8-E6F0-4A00-9FAF-01DC7EF4692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GB"/>
        </a:p>
      </dgm:t>
    </dgm:pt>
    <dgm:pt modelId="{F2DF80C4-C6A2-4A9D-8C7F-56B85A20D80F}">
      <dgm:prSet phldrT="[Text]" custT="1"/>
      <dgm:spPr>
        <a:solidFill>
          <a:schemeClr val="bg1"/>
        </a:solidFill>
        <a:ln>
          <a:solidFill>
            <a:srgbClr val="0070C0"/>
          </a:solidFill>
        </a:ln>
      </dgm:spPr>
      <dgm:t>
        <a:bodyPr/>
        <a:lstStyle/>
        <a:p>
          <a:pPr rtl="0"/>
          <a:r>
            <a:rPr lang="en-US" sz="3000" b="1" i="0" u="none" baseline="0" dirty="0" smtClean="0">
              <a:solidFill>
                <a:srgbClr val="0070C0"/>
              </a:solidFill>
            </a:rPr>
            <a:t>default / </a:t>
          </a:r>
          <a:br>
            <a:rPr lang="en-US" sz="3000" b="1" i="0" u="none" baseline="0" dirty="0" smtClean="0">
              <a:solidFill>
                <a:srgbClr val="0070C0"/>
              </a:solidFill>
            </a:rPr>
          </a:br>
          <a:r>
            <a:rPr lang="en-US" sz="3000" b="1" i="0" u="none" baseline="0" dirty="0" smtClean="0">
              <a:solidFill>
                <a:srgbClr val="0070C0"/>
              </a:solidFill>
            </a:rPr>
            <a:t>no modifier</a:t>
          </a:r>
          <a:endParaRPr lang="en-GB" sz="3000" b="1" dirty="0">
            <a:solidFill>
              <a:srgbClr val="0070C0"/>
            </a:solidFill>
          </a:endParaRPr>
        </a:p>
      </dgm:t>
    </dgm:pt>
    <dgm:pt modelId="{AC38AEF7-0218-460C-80F1-D903AE8CB527}" type="parTrans" cxnId="{62C415DD-D5BC-4659-AACC-9C4BD5FAE88A}">
      <dgm:prSet/>
      <dgm:spPr/>
      <dgm:t>
        <a:bodyPr/>
        <a:lstStyle/>
        <a:p>
          <a:endParaRPr lang="en-GB"/>
        </a:p>
      </dgm:t>
    </dgm:pt>
    <dgm:pt modelId="{797CAB10-3B20-4613-8E8A-3F0E6CD2D394}" type="sibTrans" cxnId="{62C415DD-D5BC-4659-AACC-9C4BD5FAE88A}">
      <dgm:prSet/>
      <dgm:spPr/>
      <dgm:t>
        <a:bodyPr/>
        <a:lstStyle/>
        <a:p>
          <a:endParaRPr lang="en-GB"/>
        </a:p>
      </dgm:t>
    </dgm:pt>
    <dgm:pt modelId="{CD0428C5-60A1-4A50-9A1F-1DB5AF3FF3ED}">
      <dgm:prSet custT="1"/>
      <dgm:spPr/>
      <dgm:t>
        <a:bodyPr/>
        <a:lstStyle/>
        <a:p>
          <a:pPr rtl="0"/>
          <a:r>
            <a:rPr lang="en-US" sz="2000" b="0" i="0" u="none" baseline="0" dirty="0" smtClean="0"/>
            <a:t>A class can be accessed by classes belonging to the same package</a:t>
          </a:r>
          <a:endParaRPr lang="en-US" sz="2000" dirty="0"/>
        </a:p>
      </dgm:t>
    </dgm:pt>
    <dgm:pt modelId="{050FD638-17A6-42BB-86D2-16C6D84D32AD}" type="parTrans" cxnId="{7B13A622-9AB8-4677-8D16-01C35C4F716C}">
      <dgm:prSet/>
      <dgm:spPr/>
      <dgm:t>
        <a:bodyPr/>
        <a:lstStyle/>
        <a:p>
          <a:endParaRPr lang="en-GB"/>
        </a:p>
      </dgm:t>
    </dgm:pt>
    <dgm:pt modelId="{4B19490E-126A-436B-A96D-2CCA5FD7756A}" type="sibTrans" cxnId="{7B13A622-9AB8-4677-8D16-01C35C4F716C}">
      <dgm:prSet/>
      <dgm:spPr/>
      <dgm:t>
        <a:bodyPr/>
        <a:lstStyle/>
        <a:p>
          <a:endParaRPr lang="en-GB"/>
        </a:p>
      </dgm:t>
    </dgm:pt>
    <dgm:pt modelId="{AAA4BEA0-1A34-4F40-8F26-A605E6CF0160}">
      <dgm:prSet custT="1"/>
      <dgm:spPr>
        <a:solidFill>
          <a:schemeClr val="bg1"/>
        </a:solidFill>
        <a:ln>
          <a:solidFill>
            <a:srgbClr val="00B0F0"/>
          </a:solidFill>
        </a:ln>
      </dgm:spPr>
      <dgm:t>
        <a:bodyPr/>
        <a:lstStyle/>
        <a:p>
          <a:pPr rtl="0"/>
          <a:r>
            <a:rPr lang="en-US" sz="3000" b="1" i="0" u="none" baseline="0" dirty="0" smtClean="0">
              <a:solidFill>
                <a:srgbClr val="00B0F0"/>
              </a:solidFill>
            </a:rPr>
            <a:t>public</a:t>
          </a:r>
          <a:endParaRPr lang="en-US" sz="3000" b="1" i="0" u="none" baseline="0" dirty="0">
            <a:solidFill>
              <a:srgbClr val="00B0F0"/>
            </a:solidFill>
          </a:endParaRPr>
        </a:p>
      </dgm:t>
    </dgm:pt>
    <dgm:pt modelId="{9F0F75F9-D9ED-4773-B9DA-A0B2A518E6B7}" type="parTrans" cxnId="{48575D1F-ABE1-48AB-9A88-27E22FE6E286}">
      <dgm:prSet/>
      <dgm:spPr/>
      <dgm:t>
        <a:bodyPr/>
        <a:lstStyle/>
        <a:p>
          <a:endParaRPr lang="en-GB"/>
        </a:p>
      </dgm:t>
    </dgm:pt>
    <dgm:pt modelId="{1FD73CAA-A66B-486B-B115-4550CA9E0FAB}" type="sibTrans" cxnId="{48575D1F-ABE1-48AB-9A88-27E22FE6E286}">
      <dgm:prSet/>
      <dgm:spPr/>
      <dgm:t>
        <a:bodyPr/>
        <a:lstStyle/>
        <a:p>
          <a:endParaRPr lang="en-GB"/>
        </a:p>
      </dgm:t>
    </dgm:pt>
    <dgm:pt modelId="{1496731A-1C63-42D0-B9F9-927D52062966}">
      <dgm:prSet custT="1"/>
      <dgm:spPr/>
      <dgm:t>
        <a:bodyPr/>
        <a:lstStyle/>
        <a:p>
          <a:r>
            <a:rPr lang="en-US" sz="2000" b="0" i="0" u="none" baseline="0" dirty="0" smtClean="0"/>
            <a:t>A class member can be accessed by any class in any package</a:t>
          </a:r>
          <a:endParaRPr lang="en-US" sz="2000" dirty="0"/>
        </a:p>
      </dgm:t>
    </dgm:pt>
    <dgm:pt modelId="{38C56B53-9495-45BB-83C9-33F8551CDCCD}" type="parTrans" cxnId="{6578E3FC-73B5-49E2-8D17-069873C3ABAA}">
      <dgm:prSet/>
      <dgm:spPr/>
      <dgm:t>
        <a:bodyPr/>
        <a:lstStyle/>
        <a:p>
          <a:endParaRPr lang="en-GB"/>
        </a:p>
      </dgm:t>
    </dgm:pt>
    <dgm:pt modelId="{AAAF10C3-AE28-4D39-97AE-996636CFC791}" type="sibTrans" cxnId="{6578E3FC-73B5-49E2-8D17-069873C3ABAA}">
      <dgm:prSet/>
      <dgm:spPr/>
      <dgm:t>
        <a:bodyPr/>
        <a:lstStyle/>
        <a:p>
          <a:endParaRPr lang="en-GB"/>
        </a:p>
      </dgm:t>
    </dgm:pt>
    <dgm:pt modelId="{CDD3EB39-A33A-4ECB-B00E-FE2C1CAA6074}">
      <dgm:prSet custT="1"/>
      <dgm:spPr>
        <a:solidFill>
          <a:schemeClr val="bg1"/>
        </a:solidFill>
        <a:ln>
          <a:solidFill>
            <a:srgbClr val="336600"/>
          </a:solidFill>
        </a:ln>
      </dgm:spPr>
      <dgm:t>
        <a:bodyPr/>
        <a:lstStyle/>
        <a:p>
          <a:pPr rtl="0"/>
          <a:r>
            <a:rPr lang="en-US" sz="3000" b="1" i="0" u="none" baseline="0" dirty="0" smtClean="0">
              <a:solidFill>
                <a:srgbClr val="008000"/>
              </a:solidFill>
            </a:rPr>
            <a:t>protected</a:t>
          </a:r>
          <a:endParaRPr lang="en-US" sz="3000" b="1" i="0" u="none" baseline="0" dirty="0">
            <a:solidFill>
              <a:srgbClr val="008000"/>
            </a:solidFill>
          </a:endParaRPr>
        </a:p>
      </dgm:t>
    </dgm:pt>
    <dgm:pt modelId="{4341C415-B74A-4602-988B-48E537C6AEAC}" type="parTrans" cxnId="{F58E6ACB-DA28-431D-9EE6-F127CF73D332}">
      <dgm:prSet/>
      <dgm:spPr/>
      <dgm:t>
        <a:bodyPr/>
        <a:lstStyle/>
        <a:p>
          <a:endParaRPr lang="en-GB"/>
        </a:p>
      </dgm:t>
    </dgm:pt>
    <dgm:pt modelId="{B735E048-AF10-4DA2-8CD2-9D1A16BD524A}" type="sibTrans" cxnId="{F58E6ACB-DA28-431D-9EE6-F127CF73D332}">
      <dgm:prSet/>
      <dgm:spPr/>
      <dgm:t>
        <a:bodyPr/>
        <a:lstStyle/>
        <a:p>
          <a:endParaRPr lang="en-GB"/>
        </a:p>
      </dgm:t>
    </dgm:pt>
    <dgm:pt modelId="{90F5BB5E-15A2-4F21-9B87-2156B030ADB6}">
      <dgm:prSet custT="1"/>
      <dgm:spPr/>
      <dgm:t>
        <a:bodyPr/>
        <a:lstStyle/>
        <a:p>
          <a:r>
            <a:rPr lang="en-US" sz="2000" b="0" i="0" u="none" baseline="0" dirty="0" smtClean="0"/>
            <a:t>A class member can only be accessed by itself or its subclasses</a:t>
          </a:r>
          <a:endParaRPr lang="en-US" sz="2000" dirty="0"/>
        </a:p>
      </dgm:t>
    </dgm:pt>
    <dgm:pt modelId="{0B49D35C-A77B-4BBA-93C6-9C6CA7A355D4}" type="parTrans" cxnId="{CB6E2120-AABC-4E82-8951-F652F722294D}">
      <dgm:prSet/>
      <dgm:spPr/>
      <dgm:t>
        <a:bodyPr/>
        <a:lstStyle/>
        <a:p>
          <a:endParaRPr lang="en-GB"/>
        </a:p>
      </dgm:t>
    </dgm:pt>
    <dgm:pt modelId="{62509DFE-92EE-436B-8668-76F9FFDDE297}" type="sibTrans" cxnId="{CB6E2120-AABC-4E82-8951-F652F722294D}">
      <dgm:prSet/>
      <dgm:spPr/>
      <dgm:t>
        <a:bodyPr/>
        <a:lstStyle/>
        <a:p>
          <a:endParaRPr lang="en-GB"/>
        </a:p>
      </dgm:t>
    </dgm:pt>
    <dgm:pt modelId="{756473CD-4677-4CA2-B2F3-F1E69323CF8D}">
      <dgm:prSet custT="1"/>
      <dgm:spPr>
        <a:solidFill>
          <a:schemeClr val="bg1"/>
        </a:solidFill>
        <a:ln>
          <a:solidFill>
            <a:schemeClr val="accent2"/>
          </a:solidFill>
        </a:ln>
      </dgm:spPr>
      <dgm:t>
        <a:bodyPr/>
        <a:lstStyle/>
        <a:p>
          <a:pPr rtl="0"/>
          <a:r>
            <a:rPr lang="en-US" sz="3000" b="1" i="0" u="none" baseline="0" dirty="0" smtClean="0">
              <a:solidFill>
                <a:schemeClr val="accent2"/>
              </a:solidFill>
            </a:rPr>
            <a:t>private</a:t>
          </a:r>
          <a:endParaRPr lang="en-US" sz="3000" b="1" i="0" u="none" baseline="0" dirty="0">
            <a:solidFill>
              <a:schemeClr val="accent2"/>
            </a:solidFill>
          </a:endParaRPr>
        </a:p>
      </dgm:t>
    </dgm:pt>
    <dgm:pt modelId="{8B67AF02-A7D4-4C41-BEC4-EAAFF8150A9E}" type="parTrans" cxnId="{FFB14D94-2CBE-4469-BF6C-D934F7C1132E}">
      <dgm:prSet/>
      <dgm:spPr/>
      <dgm:t>
        <a:bodyPr/>
        <a:lstStyle/>
        <a:p>
          <a:endParaRPr lang="en-GB"/>
        </a:p>
      </dgm:t>
    </dgm:pt>
    <dgm:pt modelId="{606BDD7E-996C-478D-893D-2B6A6E88431B}" type="sibTrans" cxnId="{FFB14D94-2CBE-4469-BF6C-D934F7C1132E}">
      <dgm:prSet/>
      <dgm:spPr/>
      <dgm:t>
        <a:bodyPr/>
        <a:lstStyle/>
        <a:p>
          <a:endParaRPr lang="en-GB"/>
        </a:p>
      </dgm:t>
    </dgm:pt>
    <dgm:pt modelId="{ACFF4664-13F8-40C5-8E9F-E65E246FB64B}">
      <dgm:prSet custT="1"/>
      <dgm:spPr>
        <a:solidFill>
          <a:schemeClr val="accent2">
            <a:lumMod val="20000"/>
            <a:lumOff val="80000"/>
            <a:alpha val="90000"/>
          </a:schemeClr>
        </a:solidFill>
        <a:ln>
          <a:solidFill>
            <a:schemeClr val="accent2">
              <a:lumMod val="20000"/>
              <a:lumOff val="80000"/>
              <a:alpha val="90000"/>
            </a:schemeClr>
          </a:solidFill>
        </a:ln>
      </dgm:spPr>
      <dgm:t>
        <a:bodyPr/>
        <a:lstStyle/>
        <a:p>
          <a:pPr rtl="0"/>
          <a:r>
            <a:rPr lang="en-US" sz="2000" b="0" i="0" u="none" baseline="0" dirty="0" smtClean="0"/>
            <a:t>A class member can only be accessed by itself</a:t>
          </a:r>
          <a:endParaRPr lang="en-US" sz="2000" b="1" i="0" u="none" baseline="0" dirty="0"/>
        </a:p>
      </dgm:t>
    </dgm:pt>
    <dgm:pt modelId="{0A6EF724-AFCA-45C2-B341-470C7929745B}" type="parTrans" cxnId="{2270A2CB-0919-4879-A9AD-2E052FB6DBBB}">
      <dgm:prSet/>
      <dgm:spPr/>
      <dgm:t>
        <a:bodyPr/>
        <a:lstStyle/>
        <a:p>
          <a:endParaRPr lang="en-GB"/>
        </a:p>
      </dgm:t>
    </dgm:pt>
    <dgm:pt modelId="{1DEAA884-2348-47B0-AEB4-83518891F098}" type="sibTrans" cxnId="{2270A2CB-0919-4879-A9AD-2E052FB6DBBB}">
      <dgm:prSet/>
      <dgm:spPr/>
      <dgm:t>
        <a:bodyPr/>
        <a:lstStyle/>
        <a:p>
          <a:endParaRPr lang="en-GB"/>
        </a:p>
      </dgm:t>
    </dgm:pt>
    <dgm:pt modelId="{22831163-2333-43CC-BC70-6C9A8B242B94}" type="pres">
      <dgm:prSet presAssocID="{13EFE6D8-E6F0-4A00-9FAF-01DC7EF46927}" presName="Name0" presStyleCnt="0">
        <dgm:presLayoutVars>
          <dgm:dir/>
          <dgm:animLvl val="lvl"/>
          <dgm:resizeHandles val="exact"/>
        </dgm:presLayoutVars>
      </dgm:prSet>
      <dgm:spPr/>
      <dgm:t>
        <a:bodyPr/>
        <a:lstStyle/>
        <a:p>
          <a:endParaRPr lang="en-GB"/>
        </a:p>
      </dgm:t>
    </dgm:pt>
    <dgm:pt modelId="{9A1B9B4F-F310-4F51-B39F-9E455506BE8C}" type="pres">
      <dgm:prSet presAssocID="{F2DF80C4-C6A2-4A9D-8C7F-56B85A20D80F}" presName="linNode" presStyleCnt="0"/>
      <dgm:spPr/>
    </dgm:pt>
    <dgm:pt modelId="{CBA0FCA8-25B5-4D87-8D4F-0BD1E93DCF34}" type="pres">
      <dgm:prSet presAssocID="{F2DF80C4-C6A2-4A9D-8C7F-56B85A20D80F}" presName="parentText" presStyleLbl="node1" presStyleIdx="0" presStyleCnt="4" custScaleX="171284" custLinFactNeighborX="-5322">
        <dgm:presLayoutVars>
          <dgm:chMax val="1"/>
          <dgm:bulletEnabled val="1"/>
        </dgm:presLayoutVars>
      </dgm:prSet>
      <dgm:spPr/>
      <dgm:t>
        <a:bodyPr/>
        <a:lstStyle/>
        <a:p>
          <a:endParaRPr lang="en-GB"/>
        </a:p>
      </dgm:t>
    </dgm:pt>
    <dgm:pt modelId="{C3906133-94C3-4AAC-916C-1CE1850C7A38}" type="pres">
      <dgm:prSet presAssocID="{F2DF80C4-C6A2-4A9D-8C7F-56B85A20D80F}" presName="descendantText" presStyleLbl="alignAccFollowNode1" presStyleIdx="0" presStyleCnt="4" custScaleX="176552" custLinFactNeighborX="-2080">
        <dgm:presLayoutVars>
          <dgm:bulletEnabled val="1"/>
        </dgm:presLayoutVars>
      </dgm:prSet>
      <dgm:spPr/>
      <dgm:t>
        <a:bodyPr/>
        <a:lstStyle/>
        <a:p>
          <a:endParaRPr lang="en-GB"/>
        </a:p>
      </dgm:t>
    </dgm:pt>
    <dgm:pt modelId="{7685737C-6653-4195-8798-1AAFA32DFAD5}" type="pres">
      <dgm:prSet presAssocID="{797CAB10-3B20-4613-8E8A-3F0E6CD2D394}" presName="sp" presStyleCnt="0"/>
      <dgm:spPr/>
    </dgm:pt>
    <dgm:pt modelId="{F6DEEEAA-14E1-4CCA-837F-C20539865D7D}" type="pres">
      <dgm:prSet presAssocID="{AAA4BEA0-1A34-4F40-8F26-A605E6CF0160}" presName="linNode" presStyleCnt="0"/>
      <dgm:spPr/>
    </dgm:pt>
    <dgm:pt modelId="{1B9A57DD-7A8D-4FEA-A7BF-68236082B10F}" type="pres">
      <dgm:prSet presAssocID="{AAA4BEA0-1A34-4F40-8F26-A605E6CF0160}" presName="parentText" presStyleLbl="node1" presStyleIdx="1" presStyleCnt="4" custScaleX="171284" custLinFactNeighborX="-5322">
        <dgm:presLayoutVars>
          <dgm:chMax val="1"/>
          <dgm:bulletEnabled val="1"/>
        </dgm:presLayoutVars>
      </dgm:prSet>
      <dgm:spPr/>
      <dgm:t>
        <a:bodyPr/>
        <a:lstStyle/>
        <a:p>
          <a:endParaRPr lang="en-GB"/>
        </a:p>
      </dgm:t>
    </dgm:pt>
    <dgm:pt modelId="{56072970-0997-4999-8AFC-6EBC04700C58}" type="pres">
      <dgm:prSet presAssocID="{AAA4BEA0-1A34-4F40-8F26-A605E6CF0160}" presName="descendantText" presStyleLbl="alignAccFollowNode1" presStyleIdx="1" presStyleCnt="4" custScaleX="176552" custLinFactNeighborX="-2080">
        <dgm:presLayoutVars>
          <dgm:bulletEnabled val="1"/>
        </dgm:presLayoutVars>
      </dgm:prSet>
      <dgm:spPr/>
      <dgm:t>
        <a:bodyPr/>
        <a:lstStyle/>
        <a:p>
          <a:endParaRPr lang="en-GB"/>
        </a:p>
      </dgm:t>
    </dgm:pt>
    <dgm:pt modelId="{FEF089D6-05FF-463A-94E0-2A0928CD4611}" type="pres">
      <dgm:prSet presAssocID="{1FD73CAA-A66B-486B-B115-4550CA9E0FAB}" presName="sp" presStyleCnt="0"/>
      <dgm:spPr/>
    </dgm:pt>
    <dgm:pt modelId="{9860F7E2-519A-4356-B7AC-8E9E467472C9}" type="pres">
      <dgm:prSet presAssocID="{CDD3EB39-A33A-4ECB-B00E-FE2C1CAA6074}" presName="linNode" presStyleCnt="0"/>
      <dgm:spPr/>
    </dgm:pt>
    <dgm:pt modelId="{2D4C9243-BF34-491D-BE63-2BC979E1FF5E}" type="pres">
      <dgm:prSet presAssocID="{CDD3EB39-A33A-4ECB-B00E-FE2C1CAA6074}" presName="parentText" presStyleLbl="node1" presStyleIdx="2" presStyleCnt="4" custScaleX="171284" custLinFactNeighborX="-5322">
        <dgm:presLayoutVars>
          <dgm:chMax val="1"/>
          <dgm:bulletEnabled val="1"/>
        </dgm:presLayoutVars>
      </dgm:prSet>
      <dgm:spPr/>
      <dgm:t>
        <a:bodyPr/>
        <a:lstStyle/>
        <a:p>
          <a:endParaRPr lang="en-GB"/>
        </a:p>
      </dgm:t>
    </dgm:pt>
    <dgm:pt modelId="{16791DBE-9B3C-4775-969E-94C78EC96089}" type="pres">
      <dgm:prSet presAssocID="{CDD3EB39-A33A-4ECB-B00E-FE2C1CAA6074}" presName="descendantText" presStyleLbl="alignAccFollowNode1" presStyleIdx="2" presStyleCnt="4" custScaleX="176552" custLinFactNeighborX="-2080">
        <dgm:presLayoutVars>
          <dgm:bulletEnabled val="1"/>
        </dgm:presLayoutVars>
      </dgm:prSet>
      <dgm:spPr/>
      <dgm:t>
        <a:bodyPr/>
        <a:lstStyle/>
        <a:p>
          <a:endParaRPr lang="en-GB"/>
        </a:p>
      </dgm:t>
    </dgm:pt>
    <dgm:pt modelId="{7ED2EA6B-2473-4ADB-BF5E-F86F446813C2}" type="pres">
      <dgm:prSet presAssocID="{B735E048-AF10-4DA2-8CD2-9D1A16BD524A}" presName="sp" presStyleCnt="0"/>
      <dgm:spPr/>
    </dgm:pt>
    <dgm:pt modelId="{8091A8D4-A9C7-4F59-A01C-26025AB7A174}" type="pres">
      <dgm:prSet presAssocID="{756473CD-4677-4CA2-B2F3-F1E69323CF8D}" presName="linNode" presStyleCnt="0"/>
      <dgm:spPr/>
    </dgm:pt>
    <dgm:pt modelId="{38946744-7457-469E-B74F-A3EE7CE95DF1}" type="pres">
      <dgm:prSet presAssocID="{756473CD-4677-4CA2-B2F3-F1E69323CF8D}" presName="parentText" presStyleLbl="node1" presStyleIdx="3" presStyleCnt="4" custScaleX="171284" custLinFactNeighborX="-5322">
        <dgm:presLayoutVars>
          <dgm:chMax val="1"/>
          <dgm:bulletEnabled val="1"/>
        </dgm:presLayoutVars>
      </dgm:prSet>
      <dgm:spPr/>
      <dgm:t>
        <a:bodyPr/>
        <a:lstStyle/>
        <a:p>
          <a:endParaRPr lang="en-GB"/>
        </a:p>
      </dgm:t>
    </dgm:pt>
    <dgm:pt modelId="{5BEBD415-934A-490D-AAEB-58160A3B9C93}" type="pres">
      <dgm:prSet presAssocID="{756473CD-4677-4CA2-B2F3-F1E69323CF8D}" presName="descendantText" presStyleLbl="alignAccFollowNode1" presStyleIdx="3" presStyleCnt="4" custScaleX="176552" custLinFactNeighborX="-2080">
        <dgm:presLayoutVars>
          <dgm:bulletEnabled val="1"/>
        </dgm:presLayoutVars>
      </dgm:prSet>
      <dgm:spPr/>
      <dgm:t>
        <a:bodyPr/>
        <a:lstStyle/>
        <a:p>
          <a:endParaRPr lang="en-GB"/>
        </a:p>
      </dgm:t>
    </dgm:pt>
  </dgm:ptLst>
  <dgm:cxnLst>
    <dgm:cxn modelId="{2CF50D08-D48F-414C-9D32-E75B5DCB3F15}" type="presOf" srcId="{CDD3EB39-A33A-4ECB-B00E-FE2C1CAA6074}" destId="{2D4C9243-BF34-491D-BE63-2BC979E1FF5E}" srcOrd="0" destOrd="0" presId="urn:microsoft.com/office/officeart/2005/8/layout/vList5"/>
    <dgm:cxn modelId="{CE29F40A-1082-42FD-BB52-8FD3BCAC657D}" type="presOf" srcId="{1496731A-1C63-42D0-B9F9-927D52062966}" destId="{56072970-0997-4999-8AFC-6EBC04700C58}" srcOrd="0" destOrd="0" presId="urn:microsoft.com/office/officeart/2005/8/layout/vList5"/>
    <dgm:cxn modelId="{CB6E2120-AABC-4E82-8951-F652F722294D}" srcId="{CDD3EB39-A33A-4ECB-B00E-FE2C1CAA6074}" destId="{90F5BB5E-15A2-4F21-9B87-2156B030ADB6}" srcOrd="0" destOrd="0" parTransId="{0B49D35C-A77B-4BBA-93C6-9C6CA7A355D4}" sibTransId="{62509DFE-92EE-436B-8668-76F9FFDDE297}"/>
    <dgm:cxn modelId="{53747849-9C1A-4859-9AB7-14A7C24A9C6B}" type="presOf" srcId="{13EFE6D8-E6F0-4A00-9FAF-01DC7EF46927}" destId="{22831163-2333-43CC-BC70-6C9A8B242B94}" srcOrd="0" destOrd="0" presId="urn:microsoft.com/office/officeart/2005/8/layout/vList5"/>
    <dgm:cxn modelId="{F8A30DC8-76AA-4DFF-B1B9-D07C944F320E}" type="presOf" srcId="{ACFF4664-13F8-40C5-8E9F-E65E246FB64B}" destId="{5BEBD415-934A-490D-AAEB-58160A3B9C93}" srcOrd="0" destOrd="0" presId="urn:microsoft.com/office/officeart/2005/8/layout/vList5"/>
    <dgm:cxn modelId="{1A351361-78A7-488F-9C05-AC6AF27E3AC5}" type="presOf" srcId="{90F5BB5E-15A2-4F21-9B87-2156B030ADB6}" destId="{16791DBE-9B3C-4775-969E-94C78EC96089}" srcOrd="0" destOrd="0" presId="urn:microsoft.com/office/officeart/2005/8/layout/vList5"/>
    <dgm:cxn modelId="{C9C11CE1-7CE9-469D-B088-419EFACDD213}" type="presOf" srcId="{F2DF80C4-C6A2-4A9D-8C7F-56B85A20D80F}" destId="{CBA0FCA8-25B5-4D87-8D4F-0BD1E93DCF34}" srcOrd="0" destOrd="0" presId="urn:microsoft.com/office/officeart/2005/8/layout/vList5"/>
    <dgm:cxn modelId="{3777FBE6-56E6-4418-8864-5B32B0175B2C}" type="presOf" srcId="{AAA4BEA0-1A34-4F40-8F26-A605E6CF0160}" destId="{1B9A57DD-7A8D-4FEA-A7BF-68236082B10F}" srcOrd="0" destOrd="0" presId="urn:microsoft.com/office/officeart/2005/8/layout/vList5"/>
    <dgm:cxn modelId="{FFB14D94-2CBE-4469-BF6C-D934F7C1132E}" srcId="{13EFE6D8-E6F0-4A00-9FAF-01DC7EF46927}" destId="{756473CD-4677-4CA2-B2F3-F1E69323CF8D}" srcOrd="3" destOrd="0" parTransId="{8B67AF02-A7D4-4C41-BEC4-EAAFF8150A9E}" sibTransId="{606BDD7E-996C-478D-893D-2B6A6E88431B}"/>
    <dgm:cxn modelId="{6578E3FC-73B5-49E2-8D17-069873C3ABAA}" srcId="{AAA4BEA0-1A34-4F40-8F26-A605E6CF0160}" destId="{1496731A-1C63-42D0-B9F9-927D52062966}" srcOrd="0" destOrd="0" parTransId="{38C56B53-9495-45BB-83C9-33F8551CDCCD}" sibTransId="{AAAF10C3-AE28-4D39-97AE-996636CFC791}"/>
    <dgm:cxn modelId="{7B13A622-9AB8-4677-8D16-01C35C4F716C}" srcId="{F2DF80C4-C6A2-4A9D-8C7F-56B85A20D80F}" destId="{CD0428C5-60A1-4A50-9A1F-1DB5AF3FF3ED}" srcOrd="0" destOrd="0" parTransId="{050FD638-17A6-42BB-86D2-16C6D84D32AD}" sibTransId="{4B19490E-126A-436B-A96D-2CCA5FD7756A}"/>
    <dgm:cxn modelId="{48575D1F-ABE1-48AB-9A88-27E22FE6E286}" srcId="{13EFE6D8-E6F0-4A00-9FAF-01DC7EF46927}" destId="{AAA4BEA0-1A34-4F40-8F26-A605E6CF0160}" srcOrd="1" destOrd="0" parTransId="{9F0F75F9-D9ED-4773-B9DA-A0B2A518E6B7}" sibTransId="{1FD73CAA-A66B-486B-B115-4550CA9E0FAB}"/>
    <dgm:cxn modelId="{48697DA7-C240-4DB1-9511-4A07B3CF2815}" type="presOf" srcId="{756473CD-4677-4CA2-B2F3-F1E69323CF8D}" destId="{38946744-7457-469E-B74F-A3EE7CE95DF1}" srcOrd="0" destOrd="0" presId="urn:microsoft.com/office/officeart/2005/8/layout/vList5"/>
    <dgm:cxn modelId="{F58E6ACB-DA28-431D-9EE6-F127CF73D332}" srcId="{13EFE6D8-E6F0-4A00-9FAF-01DC7EF46927}" destId="{CDD3EB39-A33A-4ECB-B00E-FE2C1CAA6074}" srcOrd="2" destOrd="0" parTransId="{4341C415-B74A-4602-988B-48E537C6AEAC}" sibTransId="{B735E048-AF10-4DA2-8CD2-9D1A16BD524A}"/>
    <dgm:cxn modelId="{62C415DD-D5BC-4659-AACC-9C4BD5FAE88A}" srcId="{13EFE6D8-E6F0-4A00-9FAF-01DC7EF46927}" destId="{F2DF80C4-C6A2-4A9D-8C7F-56B85A20D80F}" srcOrd="0" destOrd="0" parTransId="{AC38AEF7-0218-460C-80F1-D903AE8CB527}" sibTransId="{797CAB10-3B20-4613-8E8A-3F0E6CD2D394}"/>
    <dgm:cxn modelId="{F1869D6F-0B52-41F1-AF56-6A39E34E8E35}" type="presOf" srcId="{CD0428C5-60A1-4A50-9A1F-1DB5AF3FF3ED}" destId="{C3906133-94C3-4AAC-916C-1CE1850C7A38}" srcOrd="0" destOrd="0" presId="urn:microsoft.com/office/officeart/2005/8/layout/vList5"/>
    <dgm:cxn modelId="{2270A2CB-0919-4879-A9AD-2E052FB6DBBB}" srcId="{756473CD-4677-4CA2-B2F3-F1E69323CF8D}" destId="{ACFF4664-13F8-40C5-8E9F-E65E246FB64B}" srcOrd="0" destOrd="0" parTransId="{0A6EF724-AFCA-45C2-B341-470C7929745B}" sibTransId="{1DEAA884-2348-47B0-AEB4-83518891F098}"/>
    <dgm:cxn modelId="{91999D95-6A8E-41C9-8D8D-7D6E643895E9}" type="presParOf" srcId="{22831163-2333-43CC-BC70-6C9A8B242B94}" destId="{9A1B9B4F-F310-4F51-B39F-9E455506BE8C}" srcOrd="0" destOrd="0" presId="urn:microsoft.com/office/officeart/2005/8/layout/vList5"/>
    <dgm:cxn modelId="{C324543C-C056-4F6E-809B-7B441C5BE735}" type="presParOf" srcId="{9A1B9B4F-F310-4F51-B39F-9E455506BE8C}" destId="{CBA0FCA8-25B5-4D87-8D4F-0BD1E93DCF34}" srcOrd="0" destOrd="0" presId="urn:microsoft.com/office/officeart/2005/8/layout/vList5"/>
    <dgm:cxn modelId="{C96F5DDA-3750-4C5F-9F4F-D6BBE4A1B99E}" type="presParOf" srcId="{9A1B9B4F-F310-4F51-B39F-9E455506BE8C}" destId="{C3906133-94C3-4AAC-916C-1CE1850C7A38}" srcOrd="1" destOrd="0" presId="urn:microsoft.com/office/officeart/2005/8/layout/vList5"/>
    <dgm:cxn modelId="{748BD270-84C2-49EC-A2D0-4DFC14C5FA29}" type="presParOf" srcId="{22831163-2333-43CC-BC70-6C9A8B242B94}" destId="{7685737C-6653-4195-8798-1AAFA32DFAD5}" srcOrd="1" destOrd="0" presId="urn:microsoft.com/office/officeart/2005/8/layout/vList5"/>
    <dgm:cxn modelId="{951BCA9B-4B55-45C5-BE5A-CC5897D1B60F}" type="presParOf" srcId="{22831163-2333-43CC-BC70-6C9A8B242B94}" destId="{F6DEEEAA-14E1-4CCA-837F-C20539865D7D}" srcOrd="2" destOrd="0" presId="urn:microsoft.com/office/officeart/2005/8/layout/vList5"/>
    <dgm:cxn modelId="{DFF6B0C1-B1AC-471F-9FEE-4DAA119383BC}" type="presParOf" srcId="{F6DEEEAA-14E1-4CCA-837F-C20539865D7D}" destId="{1B9A57DD-7A8D-4FEA-A7BF-68236082B10F}" srcOrd="0" destOrd="0" presId="urn:microsoft.com/office/officeart/2005/8/layout/vList5"/>
    <dgm:cxn modelId="{EF6BEE59-49F3-438F-93B8-4E2DE666D144}" type="presParOf" srcId="{F6DEEEAA-14E1-4CCA-837F-C20539865D7D}" destId="{56072970-0997-4999-8AFC-6EBC04700C58}" srcOrd="1" destOrd="0" presId="urn:microsoft.com/office/officeart/2005/8/layout/vList5"/>
    <dgm:cxn modelId="{409B9F26-08C9-4EE2-9128-C02F01642E53}" type="presParOf" srcId="{22831163-2333-43CC-BC70-6C9A8B242B94}" destId="{FEF089D6-05FF-463A-94E0-2A0928CD4611}" srcOrd="3" destOrd="0" presId="urn:microsoft.com/office/officeart/2005/8/layout/vList5"/>
    <dgm:cxn modelId="{A8D10C85-C916-4EB3-94CD-361AFB53EFB4}" type="presParOf" srcId="{22831163-2333-43CC-BC70-6C9A8B242B94}" destId="{9860F7E2-519A-4356-B7AC-8E9E467472C9}" srcOrd="4" destOrd="0" presId="urn:microsoft.com/office/officeart/2005/8/layout/vList5"/>
    <dgm:cxn modelId="{7375E320-00B2-49D2-BF60-A3017E2B8A56}" type="presParOf" srcId="{9860F7E2-519A-4356-B7AC-8E9E467472C9}" destId="{2D4C9243-BF34-491D-BE63-2BC979E1FF5E}" srcOrd="0" destOrd="0" presId="urn:microsoft.com/office/officeart/2005/8/layout/vList5"/>
    <dgm:cxn modelId="{6CF737CC-788E-44D1-8C13-BB75434F7AB2}" type="presParOf" srcId="{9860F7E2-519A-4356-B7AC-8E9E467472C9}" destId="{16791DBE-9B3C-4775-969E-94C78EC96089}" srcOrd="1" destOrd="0" presId="urn:microsoft.com/office/officeart/2005/8/layout/vList5"/>
    <dgm:cxn modelId="{EB78C76B-01B5-4438-ADD4-D19AC236AEBA}" type="presParOf" srcId="{22831163-2333-43CC-BC70-6C9A8B242B94}" destId="{7ED2EA6B-2473-4ADB-BF5E-F86F446813C2}" srcOrd="5" destOrd="0" presId="urn:microsoft.com/office/officeart/2005/8/layout/vList5"/>
    <dgm:cxn modelId="{47E26062-3F47-4A79-968D-931DF3E44769}" type="presParOf" srcId="{22831163-2333-43CC-BC70-6C9A8B242B94}" destId="{8091A8D4-A9C7-4F59-A01C-26025AB7A174}" srcOrd="6" destOrd="0" presId="urn:microsoft.com/office/officeart/2005/8/layout/vList5"/>
    <dgm:cxn modelId="{76222415-75F3-46B6-B198-DA887EC05F1D}" type="presParOf" srcId="{8091A8D4-A9C7-4F59-A01C-26025AB7A174}" destId="{38946744-7457-469E-B74F-A3EE7CE95DF1}" srcOrd="0" destOrd="0" presId="urn:microsoft.com/office/officeart/2005/8/layout/vList5"/>
    <dgm:cxn modelId="{1A8B2618-764A-4DC1-9C7C-1A684BA41E01}" type="presParOf" srcId="{8091A8D4-A9C7-4F59-A01C-26025AB7A174}" destId="{5BEBD415-934A-490D-AAEB-58160A3B9C93}" srcOrd="1"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13EFE6D8-E6F0-4A00-9FAF-01DC7EF4692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GB"/>
        </a:p>
      </dgm:t>
    </dgm:pt>
    <dgm:pt modelId="{FFC7CA79-41A8-41B0-B60A-10F105F1D520}">
      <dgm:prSet custT="1"/>
      <dgm:spPr>
        <a:solidFill>
          <a:schemeClr val="bg1"/>
        </a:solidFill>
        <a:ln>
          <a:solidFill>
            <a:srgbClr val="00B0F0"/>
          </a:solidFill>
        </a:ln>
      </dgm:spPr>
      <dgm:t>
        <a:bodyPr/>
        <a:lstStyle/>
        <a:p>
          <a:pPr rtl="0"/>
          <a:r>
            <a:rPr lang="en-US" sz="3000" b="1" i="0" u="none" baseline="0" dirty="0" smtClean="0">
              <a:solidFill>
                <a:srgbClr val="33CCCC"/>
              </a:solidFill>
            </a:rPr>
            <a:t>final</a:t>
          </a:r>
          <a:endParaRPr lang="en-US" sz="3000" b="1" i="0" u="none" dirty="0">
            <a:solidFill>
              <a:srgbClr val="33CCCC"/>
            </a:solidFill>
          </a:endParaRPr>
        </a:p>
      </dgm:t>
    </dgm:pt>
    <dgm:pt modelId="{5D21570A-7B13-4ACF-A6D4-7FECA53F4C94}" type="parTrans" cxnId="{9C1EB3C1-DE7F-4695-A0FD-E56F1C925D4F}">
      <dgm:prSet/>
      <dgm:spPr/>
      <dgm:t>
        <a:bodyPr/>
        <a:lstStyle/>
        <a:p>
          <a:endParaRPr lang="en-GB"/>
        </a:p>
      </dgm:t>
    </dgm:pt>
    <dgm:pt modelId="{0152D18F-0C33-47B3-ADCF-AA277082F9D3}" type="sibTrans" cxnId="{9C1EB3C1-DE7F-4695-A0FD-E56F1C925D4F}">
      <dgm:prSet/>
      <dgm:spPr/>
      <dgm:t>
        <a:bodyPr/>
        <a:lstStyle/>
        <a:p>
          <a:endParaRPr lang="en-GB"/>
        </a:p>
      </dgm:t>
    </dgm:pt>
    <dgm:pt modelId="{6ABB9774-3037-4D52-8FDB-7D8D8752238D}">
      <dgm:prSet custT="1"/>
      <dgm:spPr>
        <a:solidFill>
          <a:schemeClr val="bg1"/>
        </a:solidFill>
        <a:ln>
          <a:solidFill>
            <a:srgbClr val="008000"/>
          </a:solidFill>
        </a:ln>
      </dgm:spPr>
      <dgm:t>
        <a:bodyPr/>
        <a:lstStyle/>
        <a:p>
          <a:pPr rtl="0"/>
          <a:r>
            <a:rPr lang="en-US" sz="3000" b="0" i="0" u="none" baseline="0" dirty="0" smtClean="0">
              <a:solidFill>
                <a:srgbClr val="008000"/>
              </a:solidFill>
            </a:rPr>
            <a:t>abstract</a:t>
          </a:r>
          <a:endParaRPr lang="en-US" sz="3000" b="0" i="0" u="none" dirty="0">
            <a:solidFill>
              <a:srgbClr val="008000"/>
            </a:solidFill>
          </a:endParaRPr>
        </a:p>
      </dgm:t>
    </dgm:pt>
    <dgm:pt modelId="{485C107F-9469-4472-957C-297F7BE282CC}" type="parTrans" cxnId="{4CAD7E71-649F-4C8A-9C0D-43D07CE54B58}">
      <dgm:prSet/>
      <dgm:spPr/>
      <dgm:t>
        <a:bodyPr/>
        <a:lstStyle/>
        <a:p>
          <a:endParaRPr lang="en-GB"/>
        </a:p>
      </dgm:t>
    </dgm:pt>
    <dgm:pt modelId="{9B3BD1B7-EDEC-43F2-93E9-7D315F449363}" type="sibTrans" cxnId="{4CAD7E71-649F-4C8A-9C0D-43D07CE54B58}">
      <dgm:prSet/>
      <dgm:spPr/>
      <dgm:t>
        <a:bodyPr/>
        <a:lstStyle/>
        <a:p>
          <a:endParaRPr lang="en-GB"/>
        </a:p>
      </dgm:t>
    </dgm:pt>
    <dgm:pt modelId="{DA3C79B4-431F-47A9-B84C-0E0DE107D099}">
      <dgm:prSet custT="1"/>
      <dgm:spPr>
        <a:solidFill>
          <a:schemeClr val="bg1"/>
        </a:solidFill>
        <a:ln>
          <a:solidFill>
            <a:schemeClr val="accent2"/>
          </a:solidFill>
        </a:ln>
      </dgm:spPr>
      <dgm:t>
        <a:bodyPr/>
        <a:lstStyle/>
        <a:p>
          <a:pPr rtl="0"/>
          <a:r>
            <a:rPr lang="en-US" sz="3000" b="1" i="0" u="none" baseline="0" dirty="0" err="1" smtClean="0">
              <a:solidFill>
                <a:schemeClr val="accent2"/>
              </a:solidFill>
            </a:rPr>
            <a:t>strictfp</a:t>
          </a:r>
          <a:endParaRPr lang="en-US" sz="3000" b="1" i="0" u="none" dirty="0">
            <a:solidFill>
              <a:schemeClr val="accent2"/>
            </a:solidFill>
          </a:endParaRPr>
        </a:p>
      </dgm:t>
    </dgm:pt>
    <dgm:pt modelId="{79E80BFB-1DEF-4044-A8B1-C320559650C1}" type="parTrans" cxnId="{4DF882D2-BB82-4F2C-B18E-41DC7E90061E}">
      <dgm:prSet/>
      <dgm:spPr/>
      <dgm:t>
        <a:bodyPr/>
        <a:lstStyle/>
        <a:p>
          <a:endParaRPr lang="en-GB"/>
        </a:p>
      </dgm:t>
    </dgm:pt>
    <dgm:pt modelId="{B3A8E2E2-0277-43E0-82C4-9D4EFC2C81D2}" type="sibTrans" cxnId="{4DF882D2-BB82-4F2C-B18E-41DC7E90061E}">
      <dgm:prSet/>
      <dgm:spPr/>
      <dgm:t>
        <a:bodyPr/>
        <a:lstStyle/>
        <a:p>
          <a:endParaRPr lang="en-GB"/>
        </a:p>
      </dgm:t>
    </dgm:pt>
    <dgm:pt modelId="{533D3B2E-8E5F-49D4-A2F6-9AA9A2ED60E8}">
      <dgm:prSet custT="1"/>
      <dgm:spPr>
        <a:solidFill>
          <a:schemeClr val="bg1"/>
        </a:solidFill>
        <a:ln>
          <a:solidFill>
            <a:srgbClr val="0070C0"/>
          </a:solidFill>
        </a:ln>
      </dgm:spPr>
      <dgm:t>
        <a:bodyPr/>
        <a:lstStyle/>
        <a:p>
          <a:pPr rtl="0"/>
          <a:r>
            <a:rPr lang="en-US" sz="3000" b="1" i="0" u="none" dirty="0" smtClean="0">
              <a:solidFill>
                <a:srgbClr val="0070C0"/>
              </a:solidFill>
            </a:rPr>
            <a:t>static</a:t>
          </a:r>
          <a:endParaRPr lang="en-US" sz="3000" b="1" i="0" u="none" dirty="0">
            <a:solidFill>
              <a:srgbClr val="0070C0"/>
            </a:solidFill>
          </a:endParaRPr>
        </a:p>
      </dgm:t>
    </dgm:pt>
    <dgm:pt modelId="{4E19AE7F-C24C-46CC-B798-CF99ABFA2E32}" type="parTrans" cxnId="{9632FCC9-2D46-468E-8378-1367417F6BBE}">
      <dgm:prSet/>
      <dgm:spPr/>
      <dgm:t>
        <a:bodyPr/>
        <a:lstStyle/>
        <a:p>
          <a:endParaRPr lang="en-GB"/>
        </a:p>
      </dgm:t>
    </dgm:pt>
    <dgm:pt modelId="{233AB930-2923-4448-8D29-34C85663A6AD}" type="sibTrans" cxnId="{9632FCC9-2D46-468E-8378-1367417F6BBE}">
      <dgm:prSet/>
      <dgm:spPr/>
      <dgm:t>
        <a:bodyPr/>
        <a:lstStyle/>
        <a:p>
          <a:endParaRPr lang="en-GB"/>
        </a:p>
      </dgm:t>
    </dgm:pt>
    <dgm:pt modelId="{D1B8524E-334F-4438-8A5D-419DE5C6D3CA}">
      <dgm:prSet custT="1"/>
      <dgm:spPr>
        <a:solidFill>
          <a:schemeClr val="accent2">
            <a:lumMod val="20000"/>
            <a:lumOff val="80000"/>
            <a:alpha val="90000"/>
          </a:schemeClr>
        </a:solidFill>
      </dgm:spPr>
      <dgm:t>
        <a:bodyPr/>
        <a:lstStyle/>
        <a:p>
          <a:r>
            <a:rPr lang="en-US" sz="2000" b="0" i="0" u="none" baseline="0" dirty="0" smtClean="0"/>
            <a:t>Method implements strict floating-point arithmetic</a:t>
          </a:r>
          <a:endParaRPr lang="en-US" sz="2000" dirty="0"/>
        </a:p>
      </dgm:t>
    </dgm:pt>
    <dgm:pt modelId="{71587E24-00ED-4143-B894-BE92998702DB}" type="parTrans" cxnId="{EF9404F7-8829-4134-89BF-6C583F912D27}">
      <dgm:prSet/>
      <dgm:spPr/>
      <dgm:t>
        <a:bodyPr/>
        <a:lstStyle/>
        <a:p>
          <a:endParaRPr lang="en-GB"/>
        </a:p>
      </dgm:t>
    </dgm:pt>
    <dgm:pt modelId="{31CE3AA5-0ABE-4F1C-9185-A63EB7FE09B4}" type="sibTrans" cxnId="{EF9404F7-8829-4134-89BF-6C583F912D27}">
      <dgm:prSet/>
      <dgm:spPr/>
      <dgm:t>
        <a:bodyPr/>
        <a:lstStyle/>
        <a:p>
          <a:endParaRPr lang="en-GB"/>
        </a:p>
      </dgm:t>
    </dgm:pt>
    <dgm:pt modelId="{13DDB096-DE8A-4000-ABB1-3BF7680FF3FE}">
      <dgm:prSet custT="1"/>
      <dgm:spPr/>
      <dgm:t>
        <a:bodyPr/>
        <a:lstStyle/>
        <a:p>
          <a:pPr rtl="0"/>
          <a:r>
            <a:rPr lang="en-US" sz="2000" b="0" i="0" u="none" baseline="0" dirty="0" smtClean="0"/>
            <a:t>Member belonging to a class; shared by all instances of the class</a:t>
          </a:r>
          <a:endParaRPr lang="en-US" sz="2000" b="0" i="0" u="none" dirty="0"/>
        </a:p>
      </dgm:t>
    </dgm:pt>
    <dgm:pt modelId="{A3E525AA-0587-47FC-805E-E86956879C1E}" type="parTrans" cxnId="{658351CF-7D2C-4910-AD3A-483988E16D3C}">
      <dgm:prSet/>
      <dgm:spPr/>
      <dgm:t>
        <a:bodyPr/>
        <a:lstStyle/>
        <a:p>
          <a:endParaRPr lang="en-GB"/>
        </a:p>
      </dgm:t>
    </dgm:pt>
    <dgm:pt modelId="{85A3E3EA-8814-44EF-9BF3-B70135B3B5EE}" type="sibTrans" cxnId="{658351CF-7D2C-4910-AD3A-483988E16D3C}">
      <dgm:prSet/>
      <dgm:spPr/>
      <dgm:t>
        <a:bodyPr/>
        <a:lstStyle/>
        <a:p>
          <a:endParaRPr lang="en-GB"/>
        </a:p>
      </dgm:t>
    </dgm:pt>
    <dgm:pt modelId="{36CF3126-7776-48E0-9684-9125B6038DB1}">
      <dgm:prSet custT="1"/>
      <dgm:spPr/>
      <dgm:t>
        <a:bodyPr/>
        <a:lstStyle/>
        <a:p>
          <a:pPr rtl="0"/>
          <a:r>
            <a:rPr lang="en-US" sz="2000" b="0" i="0" u="none" baseline="0" dirty="0" smtClean="0"/>
            <a:t>Member declared as a constant. It cannot be modified once declared</a:t>
          </a:r>
          <a:endParaRPr lang="en-US" sz="2000" b="0" i="0" u="none" dirty="0"/>
        </a:p>
      </dgm:t>
    </dgm:pt>
    <dgm:pt modelId="{C23D0520-C133-4D42-A8FF-E54DC9453CEB}" type="parTrans" cxnId="{C6D72BB4-BE89-46BA-926A-D7A91216D05E}">
      <dgm:prSet/>
      <dgm:spPr/>
      <dgm:t>
        <a:bodyPr/>
        <a:lstStyle/>
        <a:p>
          <a:endParaRPr lang="en-GB"/>
        </a:p>
      </dgm:t>
    </dgm:pt>
    <dgm:pt modelId="{6E715370-34A1-4A6A-ADA7-0DFE3824A9B4}" type="sibTrans" cxnId="{C6D72BB4-BE89-46BA-926A-D7A91216D05E}">
      <dgm:prSet/>
      <dgm:spPr/>
      <dgm:t>
        <a:bodyPr/>
        <a:lstStyle/>
        <a:p>
          <a:endParaRPr lang="en-GB"/>
        </a:p>
      </dgm:t>
    </dgm:pt>
    <dgm:pt modelId="{90DC4201-9F0D-44FA-B8D4-FA29991852A6}">
      <dgm:prSet custT="1"/>
      <dgm:spPr/>
      <dgm:t>
        <a:bodyPr/>
        <a:lstStyle/>
        <a:p>
          <a:pPr rtl="0"/>
          <a:r>
            <a:rPr lang="en-US" sz="2000" b="0" i="0" u="none" baseline="0" dirty="0" smtClean="0"/>
            <a:t>Method is declared but is never instantiated. This modifier can be applied to methods to extend a class</a:t>
          </a:r>
          <a:endParaRPr lang="en-US" sz="2000" b="0" i="0" u="none" dirty="0"/>
        </a:p>
      </dgm:t>
    </dgm:pt>
    <dgm:pt modelId="{F8A5C545-8079-4AFF-BB50-00B562334989}" type="parTrans" cxnId="{0620A48D-CEDF-494D-B75D-D147C16E8814}">
      <dgm:prSet/>
      <dgm:spPr/>
      <dgm:t>
        <a:bodyPr/>
        <a:lstStyle/>
        <a:p>
          <a:endParaRPr lang="en-GB"/>
        </a:p>
      </dgm:t>
    </dgm:pt>
    <dgm:pt modelId="{DAC149F2-6FB8-4276-B340-530EA10BE037}" type="sibTrans" cxnId="{0620A48D-CEDF-494D-B75D-D147C16E8814}">
      <dgm:prSet/>
      <dgm:spPr/>
      <dgm:t>
        <a:bodyPr/>
        <a:lstStyle/>
        <a:p>
          <a:endParaRPr lang="en-GB"/>
        </a:p>
      </dgm:t>
    </dgm:pt>
    <dgm:pt modelId="{22831163-2333-43CC-BC70-6C9A8B242B94}" type="pres">
      <dgm:prSet presAssocID="{13EFE6D8-E6F0-4A00-9FAF-01DC7EF46927}" presName="Name0" presStyleCnt="0">
        <dgm:presLayoutVars>
          <dgm:dir/>
          <dgm:animLvl val="lvl"/>
          <dgm:resizeHandles val="exact"/>
        </dgm:presLayoutVars>
      </dgm:prSet>
      <dgm:spPr/>
      <dgm:t>
        <a:bodyPr/>
        <a:lstStyle/>
        <a:p>
          <a:endParaRPr lang="en-GB"/>
        </a:p>
      </dgm:t>
    </dgm:pt>
    <dgm:pt modelId="{59D78098-0DF0-491B-BF64-AE2C98B2B888}" type="pres">
      <dgm:prSet presAssocID="{533D3B2E-8E5F-49D4-A2F6-9AA9A2ED60E8}" presName="linNode" presStyleCnt="0"/>
      <dgm:spPr/>
    </dgm:pt>
    <dgm:pt modelId="{F85D6015-7378-47E1-957A-CB04D7E3BC0D}" type="pres">
      <dgm:prSet presAssocID="{533D3B2E-8E5F-49D4-A2F6-9AA9A2ED60E8}" presName="parentText" presStyleLbl="node1" presStyleIdx="0" presStyleCnt="4" custScaleX="73480" custLinFactNeighborX="-5601">
        <dgm:presLayoutVars>
          <dgm:chMax val="1"/>
          <dgm:bulletEnabled val="1"/>
        </dgm:presLayoutVars>
      </dgm:prSet>
      <dgm:spPr/>
      <dgm:t>
        <a:bodyPr/>
        <a:lstStyle/>
        <a:p>
          <a:endParaRPr lang="en-GB"/>
        </a:p>
      </dgm:t>
    </dgm:pt>
    <dgm:pt modelId="{0E6D2EFD-7AFB-4A70-94C1-1178F60B8396}" type="pres">
      <dgm:prSet presAssocID="{533D3B2E-8E5F-49D4-A2F6-9AA9A2ED60E8}" presName="descendantText" presStyleLbl="alignAccFollowNode1" presStyleIdx="0" presStyleCnt="4" custScaleX="129235" custLinFactNeighborX="-3079">
        <dgm:presLayoutVars>
          <dgm:bulletEnabled val="1"/>
        </dgm:presLayoutVars>
      </dgm:prSet>
      <dgm:spPr/>
      <dgm:t>
        <a:bodyPr/>
        <a:lstStyle/>
        <a:p>
          <a:endParaRPr lang="en-GB"/>
        </a:p>
      </dgm:t>
    </dgm:pt>
    <dgm:pt modelId="{EDC50646-14C1-40A4-80C0-F5564961AD8E}" type="pres">
      <dgm:prSet presAssocID="{233AB930-2923-4448-8D29-34C85663A6AD}" presName="sp" presStyleCnt="0"/>
      <dgm:spPr/>
    </dgm:pt>
    <dgm:pt modelId="{B419B7B2-A291-41FC-812D-66410E21F80A}" type="pres">
      <dgm:prSet presAssocID="{FFC7CA79-41A8-41B0-B60A-10F105F1D520}" presName="linNode" presStyleCnt="0"/>
      <dgm:spPr/>
    </dgm:pt>
    <dgm:pt modelId="{AB576965-A05C-4ACA-A5BB-9CD0A74A2FB9}" type="pres">
      <dgm:prSet presAssocID="{FFC7CA79-41A8-41B0-B60A-10F105F1D520}" presName="parentText" presStyleLbl="node1" presStyleIdx="1" presStyleCnt="4" custScaleX="73480" custLinFactNeighborX="-5601">
        <dgm:presLayoutVars>
          <dgm:chMax val="1"/>
          <dgm:bulletEnabled val="1"/>
        </dgm:presLayoutVars>
      </dgm:prSet>
      <dgm:spPr/>
      <dgm:t>
        <a:bodyPr/>
        <a:lstStyle/>
        <a:p>
          <a:endParaRPr lang="en-GB"/>
        </a:p>
      </dgm:t>
    </dgm:pt>
    <dgm:pt modelId="{3352616F-5B06-4AA2-86A9-335A45B8B0F2}" type="pres">
      <dgm:prSet presAssocID="{FFC7CA79-41A8-41B0-B60A-10F105F1D520}" presName="descendantText" presStyleLbl="alignAccFollowNode1" presStyleIdx="1" presStyleCnt="4" custScaleX="129235" custLinFactNeighborX="-3079">
        <dgm:presLayoutVars>
          <dgm:bulletEnabled val="1"/>
        </dgm:presLayoutVars>
      </dgm:prSet>
      <dgm:spPr/>
      <dgm:t>
        <a:bodyPr/>
        <a:lstStyle/>
        <a:p>
          <a:endParaRPr lang="en-GB"/>
        </a:p>
      </dgm:t>
    </dgm:pt>
    <dgm:pt modelId="{39C4F3FA-319D-49B8-B45B-2021E1DFD3D8}" type="pres">
      <dgm:prSet presAssocID="{0152D18F-0C33-47B3-ADCF-AA277082F9D3}" presName="sp" presStyleCnt="0"/>
      <dgm:spPr/>
    </dgm:pt>
    <dgm:pt modelId="{1AA7424B-E68D-4884-85C5-619872EACC1E}" type="pres">
      <dgm:prSet presAssocID="{6ABB9774-3037-4D52-8FDB-7D8D8752238D}" presName="linNode" presStyleCnt="0"/>
      <dgm:spPr/>
    </dgm:pt>
    <dgm:pt modelId="{2925FF49-373C-4E04-B310-E0148D98AE9E}" type="pres">
      <dgm:prSet presAssocID="{6ABB9774-3037-4D52-8FDB-7D8D8752238D}" presName="parentText" presStyleLbl="node1" presStyleIdx="2" presStyleCnt="4" custScaleX="73480" custLinFactNeighborX="-5601">
        <dgm:presLayoutVars>
          <dgm:chMax val="1"/>
          <dgm:bulletEnabled val="1"/>
        </dgm:presLayoutVars>
      </dgm:prSet>
      <dgm:spPr/>
      <dgm:t>
        <a:bodyPr/>
        <a:lstStyle/>
        <a:p>
          <a:endParaRPr lang="en-GB"/>
        </a:p>
      </dgm:t>
    </dgm:pt>
    <dgm:pt modelId="{1F12E081-5860-43AB-90CF-D5E69C7D689A}" type="pres">
      <dgm:prSet presAssocID="{6ABB9774-3037-4D52-8FDB-7D8D8752238D}" presName="descendantText" presStyleLbl="alignAccFollowNode1" presStyleIdx="2" presStyleCnt="4" custScaleX="129235" custLinFactNeighborX="-3079">
        <dgm:presLayoutVars>
          <dgm:bulletEnabled val="1"/>
        </dgm:presLayoutVars>
      </dgm:prSet>
      <dgm:spPr/>
      <dgm:t>
        <a:bodyPr/>
        <a:lstStyle/>
        <a:p>
          <a:endParaRPr lang="en-GB"/>
        </a:p>
      </dgm:t>
    </dgm:pt>
    <dgm:pt modelId="{4BBC557E-1C91-4106-AE74-BC6D34DD965E}" type="pres">
      <dgm:prSet presAssocID="{9B3BD1B7-EDEC-43F2-93E9-7D315F449363}" presName="sp" presStyleCnt="0"/>
      <dgm:spPr/>
    </dgm:pt>
    <dgm:pt modelId="{D27D966B-4C2D-4D3A-974A-253C5CCC4B66}" type="pres">
      <dgm:prSet presAssocID="{DA3C79B4-431F-47A9-B84C-0E0DE107D099}" presName="linNode" presStyleCnt="0"/>
      <dgm:spPr/>
    </dgm:pt>
    <dgm:pt modelId="{F557F117-D9AF-4D48-B180-0424D78D6B2B}" type="pres">
      <dgm:prSet presAssocID="{DA3C79B4-431F-47A9-B84C-0E0DE107D099}" presName="parentText" presStyleLbl="node1" presStyleIdx="3" presStyleCnt="4" custScaleX="73480" custLinFactNeighborX="-5601">
        <dgm:presLayoutVars>
          <dgm:chMax val="1"/>
          <dgm:bulletEnabled val="1"/>
        </dgm:presLayoutVars>
      </dgm:prSet>
      <dgm:spPr/>
      <dgm:t>
        <a:bodyPr/>
        <a:lstStyle/>
        <a:p>
          <a:endParaRPr lang="en-GB"/>
        </a:p>
      </dgm:t>
    </dgm:pt>
    <dgm:pt modelId="{E3E71961-D40C-49A0-A83D-025F01989A41}" type="pres">
      <dgm:prSet presAssocID="{DA3C79B4-431F-47A9-B84C-0E0DE107D099}" presName="descendantText" presStyleLbl="alignAccFollowNode1" presStyleIdx="3" presStyleCnt="4" custScaleX="129235" custLinFactNeighborX="-3079">
        <dgm:presLayoutVars>
          <dgm:bulletEnabled val="1"/>
        </dgm:presLayoutVars>
      </dgm:prSet>
      <dgm:spPr/>
      <dgm:t>
        <a:bodyPr/>
        <a:lstStyle/>
        <a:p>
          <a:endParaRPr lang="en-GB"/>
        </a:p>
      </dgm:t>
    </dgm:pt>
  </dgm:ptLst>
  <dgm:cxnLst>
    <dgm:cxn modelId="{F8B9CF90-142C-4641-A3B7-690297CA1FD5}" type="presOf" srcId="{DA3C79B4-431F-47A9-B84C-0E0DE107D099}" destId="{F557F117-D9AF-4D48-B180-0424D78D6B2B}" srcOrd="0" destOrd="0" presId="urn:microsoft.com/office/officeart/2005/8/layout/vList5"/>
    <dgm:cxn modelId="{4CAD7E71-649F-4C8A-9C0D-43D07CE54B58}" srcId="{13EFE6D8-E6F0-4A00-9FAF-01DC7EF46927}" destId="{6ABB9774-3037-4D52-8FDB-7D8D8752238D}" srcOrd="2" destOrd="0" parTransId="{485C107F-9469-4472-957C-297F7BE282CC}" sibTransId="{9B3BD1B7-EDEC-43F2-93E9-7D315F449363}"/>
    <dgm:cxn modelId="{4B4BACCB-2938-438C-A0A8-479A04BD9183}" type="presOf" srcId="{90DC4201-9F0D-44FA-B8D4-FA29991852A6}" destId="{1F12E081-5860-43AB-90CF-D5E69C7D689A}" srcOrd="0" destOrd="0" presId="urn:microsoft.com/office/officeart/2005/8/layout/vList5"/>
    <dgm:cxn modelId="{EF9404F7-8829-4134-89BF-6C583F912D27}" srcId="{DA3C79B4-431F-47A9-B84C-0E0DE107D099}" destId="{D1B8524E-334F-4438-8A5D-419DE5C6D3CA}" srcOrd="0" destOrd="0" parTransId="{71587E24-00ED-4143-B894-BE92998702DB}" sibTransId="{31CE3AA5-0ABE-4F1C-9185-A63EB7FE09B4}"/>
    <dgm:cxn modelId="{F873F1B1-B2AC-4FDB-BC86-0A8946C14389}" type="presOf" srcId="{FFC7CA79-41A8-41B0-B60A-10F105F1D520}" destId="{AB576965-A05C-4ACA-A5BB-9CD0A74A2FB9}" srcOrd="0" destOrd="0" presId="urn:microsoft.com/office/officeart/2005/8/layout/vList5"/>
    <dgm:cxn modelId="{56C2FF8F-30BF-4101-9443-6AEE0C5EA782}" type="presOf" srcId="{D1B8524E-334F-4438-8A5D-419DE5C6D3CA}" destId="{E3E71961-D40C-49A0-A83D-025F01989A41}" srcOrd="0" destOrd="0" presId="urn:microsoft.com/office/officeart/2005/8/layout/vList5"/>
    <dgm:cxn modelId="{9C1EB3C1-DE7F-4695-A0FD-E56F1C925D4F}" srcId="{13EFE6D8-E6F0-4A00-9FAF-01DC7EF46927}" destId="{FFC7CA79-41A8-41B0-B60A-10F105F1D520}" srcOrd="1" destOrd="0" parTransId="{5D21570A-7B13-4ACF-A6D4-7FECA53F4C94}" sibTransId="{0152D18F-0C33-47B3-ADCF-AA277082F9D3}"/>
    <dgm:cxn modelId="{3F74BE95-7353-4579-8614-FDDEBA95191E}" type="presOf" srcId="{13DDB096-DE8A-4000-ABB1-3BF7680FF3FE}" destId="{0E6D2EFD-7AFB-4A70-94C1-1178F60B8396}" srcOrd="0" destOrd="0" presId="urn:microsoft.com/office/officeart/2005/8/layout/vList5"/>
    <dgm:cxn modelId="{C6D72BB4-BE89-46BA-926A-D7A91216D05E}" srcId="{FFC7CA79-41A8-41B0-B60A-10F105F1D520}" destId="{36CF3126-7776-48E0-9684-9125B6038DB1}" srcOrd="0" destOrd="0" parTransId="{C23D0520-C133-4D42-A8FF-E54DC9453CEB}" sibTransId="{6E715370-34A1-4A6A-ADA7-0DFE3824A9B4}"/>
    <dgm:cxn modelId="{6BF377FA-5EFA-4AB3-BB94-B700519CFD04}" type="presOf" srcId="{533D3B2E-8E5F-49D4-A2F6-9AA9A2ED60E8}" destId="{F85D6015-7378-47E1-957A-CB04D7E3BC0D}" srcOrd="0" destOrd="0" presId="urn:microsoft.com/office/officeart/2005/8/layout/vList5"/>
    <dgm:cxn modelId="{C149AE4D-9AC9-472D-BD74-B622C92AE0A7}" type="presOf" srcId="{6ABB9774-3037-4D52-8FDB-7D8D8752238D}" destId="{2925FF49-373C-4E04-B310-E0148D98AE9E}" srcOrd="0" destOrd="0" presId="urn:microsoft.com/office/officeart/2005/8/layout/vList5"/>
    <dgm:cxn modelId="{658351CF-7D2C-4910-AD3A-483988E16D3C}" srcId="{533D3B2E-8E5F-49D4-A2F6-9AA9A2ED60E8}" destId="{13DDB096-DE8A-4000-ABB1-3BF7680FF3FE}" srcOrd="0" destOrd="0" parTransId="{A3E525AA-0587-47FC-805E-E86956879C1E}" sibTransId="{85A3E3EA-8814-44EF-9BF3-B70135B3B5EE}"/>
    <dgm:cxn modelId="{CC24A556-F9BE-40F0-879A-0CC98D6F0F7C}" type="presOf" srcId="{13EFE6D8-E6F0-4A00-9FAF-01DC7EF46927}" destId="{22831163-2333-43CC-BC70-6C9A8B242B94}" srcOrd="0" destOrd="0" presId="urn:microsoft.com/office/officeart/2005/8/layout/vList5"/>
    <dgm:cxn modelId="{4DF882D2-BB82-4F2C-B18E-41DC7E90061E}" srcId="{13EFE6D8-E6F0-4A00-9FAF-01DC7EF46927}" destId="{DA3C79B4-431F-47A9-B84C-0E0DE107D099}" srcOrd="3" destOrd="0" parTransId="{79E80BFB-1DEF-4044-A8B1-C320559650C1}" sibTransId="{B3A8E2E2-0277-43E0-82C4-9D4EFC2C81D2}"/>
    <dgm:cxn modelId="{CDCCECE9-8E78-4B75-A319-0AA20B0A9538}" type="presOf" srcId="{36CF3126-7776-48E0-9684-9125B6038DB1}" destId="{3352616F-5B06-4AA2-86A9-335A45B8B0F2}" srcOrd="0" destOrd="0" presId="urn:microsoft.com/office/officeart/2005/8/layout/vList5"/>
    <dgm:cxn modelId="{0620A48D-CEDF-494D-B75D-D147C16E8814}" srcId="{6ABB9774-3037-4D52-8FDB-7D8D8752238D}" destId="{90DC4201-9F0D-44FA-B8D4-FA29991852A6}" srcOrd="0" destOrd="0" parTransId="{F8A5C545-8079-4AFF-BB50-00B562334989}" sibTransId="{DAC149F2-6FB8-4276-B340-530EA10BE037}"/>
    <dgm:cxn modelId="{9632FCC9-2D46-468E-8378-1367417F6BBE}" srcId="{13EFE6D8-E6F0-4A00-9FAF-01DC7EF46927}" destId="{533D3B2E-8E5F-49D4-A2F6-9AA9A2ED60E8}" srcOrd="0" destOrd="0" parTransId="{4E19AE7F-C24C-46CC-B798-CF99ABFA2E32}" sibTransId="{233AB930-2923-4448-8D29-34C85663A6AD}"/>
    <dgm:cxn modelId="{E83870FF-22D4-464F-857B-9332D881D013}" type="presParOf" srcId="{22831163-2333-43CC-BC70-6C9A8B242B94}" destId="{59D78098-0DF0-491B-BF64-AE2C98B2B888}" srcOrd="0" destOrd="0" presId="urn:microsoft.com/office/officeart/2005/8/layout/vList5"/>
    <dgm:cxn modelId="{E0750661-285D-4DBA-99D6-DD0F41949B0D}" type="presParOf" srcId="{59D78098-0DF0-491B-BF64-AE2C98B2B888}" destId="{F85D6015-7378-47E1-957A-CB04D7E3BC0D}" srcOrd="0" destOrd="0" presId="urn:microsoft.com/office/officeart/2005/8/layout/vList5"/>
    <dgm:cxn modelId="{173977B4-1AB7-4532-9795-785D76EDCE18}" type="presParOf" srcId="{59D78098-0DF0-491B-BF64-AE2C98B2B888}" destId="{0E6D2EFD-7AFB-4A70-94C1-1178F60B8396}" srcOrd="1" destOrd="0" presId="urn:microsoft.com/office/officeart/2005/8/layout/vList5"/>
    <dgm:cxn modelId="{7D28762C-BBCF-4B49-90A9-083BFE4382AF}" type="presParOf" srcId="{22831163-2333-43CC-BC70-6C9A8B242B94}" destId="{EDC50646-14C1-40A4-80C0-F5564961AD8E}" srcOrd="1" destOrd="0" presId="urn:microsoft.com/office/officeart/2005/8/layout/vList5"/>
    <dgm:cxn modelId="{0D24ED87-80B0-4D9A-976E-28D79596A9B1}" type="presParOf" srcId="{22831163-2333-43CC-BC70-6C9A8B242B94}" destId="{B419B7B2-A291-41FC-812D-66410E21F80A}" srcOrd="2" destOrd="0" presId="urn:microsoft.com/office/officeart/2005/8/layout/vList5"/>
    <dgm:cxn modelId="{FBABEB6B-1480-4C44-87A9-B04F7F3AA762}" type="presParOf" srcId="{B419B7B2-A291-41FC-812D-66410E21F80A}" destId="{AB576965-A05C-4ACA-A5BB-9CD0A74A2FB9}" srcOrd="0" destOrd="0" presId="urn:microsoft.com/office/officeart/2005/8/layout/vList5"/>
    <dgm:cxn modelId="{00933976-7198-456D-ADDA-F0F6178BD8D3}" type="presParOf" srcId="{B419B7B2-A291-41FC-812D-66410E21F80A}" destId="{3352616F-5B06-4AA2-86A9-335A45B8B0F2}" srcOrd="1" destOrd="0" presId="urn:microsoft.com/office/officeart/2005/8/layout/vList5"/>
    <dgm:cxn modelId="{F4FA3BF1-B908-4487-A1C0-0C03C16643FE}" type="presParOf" srcId="{22831163-2333-43CC-BC70-6C9A8B242B94}" destId="{39C4F3FA-319D-49B8-B45B-2021E1DFD3D8}" srcOrd="3" destOrd="0" presId="urn:microsoft.com/office/officeart/2005/8/layout/vList5"/>
    <dgm:cxn modelId="{1B844E8E-5DA2-44CD-A3A3-3F6D7FA1CA85}" type="presParOf" srcId="{22831163-2333-43CC-BC70-6C9A8B242B94}" destId="{1AA7424B-E68D-4884-85C5-619872EACC1E}" srcOrd="4" destOrd="0" presId="urn:microsoft.com/office/officeart/2005/8/layout/vList5"/>
    <dgm:cxn modelId="{16DF4B51-F56C-48CB-80DA-29F965EF4967}" type="presParOf" srcId="{1AA7424B-E68D-4884-85C5-619872EACC1E}" destId="{2925FF49-373C-4E04-B310-E0148D98AE9E}" srcOrd="0" destOrd="0" presId="urn:microsoft.com/office/officeart/2005/8/layout/vList5"/>
    <dgm:cxn modelId="{7CC33D38-4D13-4ED9-80CC-0763089BB97E}" type="presParOf" srcId="{1AA7424B-E68D-4884-85C5-619872EACC1E}" destId="{1F12E081-5860-43AB-90CF-D5E69C7D689A}" srcOrd="1" destOrd="0" presId="urn:microsoft.com/office/officeart/2005/8/layout/vList5"/>
    <dgm:cxn modelId="{86CA9918-1144-438B-BFE0-15D7AA2BF90D}" type="presParOf" srcId="{22831163-2333-43CC-BC70-6C9A8B242B94}" destId="{4BBC557E-1C91-4106-AE74-BC6D34DD965E}" srcOrd="5" destOrd="0" presId="urn:microsoft.com/office/officeart/2005/8/layout/vList5"/>
    <dgm:cxn modelId="{4564AEED-B70A-48BF-9C23-F2A8ED3D8B97}" type="presParOf" srcId="{22831163-2333-43CC-BC70-6C9A8B242B94}" destId="{D27D966B-4C2D-4D3A-974A-253C5CCC4B66}" srcOrd="6" destOrd="0" presId="urn:microsoft.com/office/officeart/2005/8/layout/vList5"/>
    <dgm:cxn modelId="{B5EEFA51-404F-4CFD-80A7-C9D423C9B850}" type="presParOf" srcId="{D27D966B-4C2D-4D3A-974A-253C5CCC4B66}" destId="{F557F117-D9AF-4D48-B180-0424D78D6B2B}" srcOrd="0" destOrd="0" presId="urn:microsoft.com/office/officeart/2005/8/layout/vList5"/>
    <dgm:cxn modelId="{AF014916-6017-4DD3-91A9-B80B1B4F10F7}" type="presParOf" srcId="{D27D966B-4C2D-4D3A-974A-253C5CCC4B66}" destId="{E3E71961-D40C-49A0-A83D-025F01989A41}" srcOrd="1" destOrd="0" presId="urn:microsoft.com/office/officeart/2005/8/layout/vList5"/>
  </dgm:cxnLst>
  <dgm:bg/>
  <dgm:whole/>
</dgm:dataModel>
</file>

<file path=ppt/diagrams/data5.xml><?xml version="1.0" encoding="utf-8"?>
<dgm:dataModel xmlns:dgm="http://schemas.openxmlformats.org/drawingml/2006/diagram" xmlns:a="http://schemas.openxmlformats.org/drawingml/2006/main">
  <dgm:ptLst>
    <dgm:pt modelId="{13EFE6D8-E6F0-4A00-9FAF-01DC7EF4692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GB"/>
        </a:p>
      </dgm:t>
    </dgm:pt>
    <dgm:pt modelId="{533D3B2E-8E5F-49D4-A2F6-9AA9A2ED60E8}">
      <dgm:prSet custT="1"/>
      <dgm:spPr>
        <a:solidFill>
          <a:schemeClr val="bg1"/>
        </a:solidFill>
        <a:ln>
          <a:solidFill>
            <a:srgbClr val="0070C0"/>
          </a:solidFill>
        </a:ln>
      </dgm:spPr>
      <dgm:t>
        <a:bodyPr/>
        <a:lstStyle/>
        <a:p>
          <a:pPr rtl="0"/>
          <a:r>
            <a:rPr lang="en-US" sz="3000" b="0" i="0" u="none" baseline="0" dirty="0" smtClean="0">
              <a:solidFill>
                <a:srgbClr val="0070C0"/>
              </a:solidFill>
            </a:rPr>
            <a:t>synchronized</a:t>
          </a:r>
          <a:endParaRPr lang="en-US" sz="3000" b="0" i="0" u="none" dirty="0">
            <a:solidFill>
              <a:srgbClr val="0070C0"/>
            </a:solidFill>
          </a:endParaRPr>
        </a:p>
      </dgm:t>
    </dgm:pt>
    <dgm:pt modelId="{4E19AE7F-C24C-46CC-B798-CF99ABFA2E32}" type="parTrans" cxnId="{9632FCC9-2D46-468E-8378-1367417F6BBE}">
      <dgm:prSet/>
      <dgm:spPr/>
      <dgm:t>
        <a:bodyPr/>
        <a:lstStyle/>
        <a:p>
          <a:endParaRPr lang="en-GB"/>
        </a:p>
      </dgm:t>
    </dgm:pt>
    <dgm:pt modelId="{233AB930-2923-4448-8D29-34C85663A6AD}" type="sibTrans" cxnId="{9632FCC9-2D46-468E-8378-1367417F6BBE}">
      <dgm:prSet/>
      <dgm:spPr/>
      <dgm:t>
        <a:bodyPr/>
        <a:lstStyle/>
        <a:p>
          <a:endParaRPr lang="en-GB"/>
        </a:p>
      </dgm:t>
    </dgm:pt>
    <dgm:pt modelId="{EE4E416C-8AAD-4D06-B76B-E40C249737F8}">
      <dgm:prSet custT="1"/>
      <dgm:spPr/>
      <dgm:t>
        <a:bodyPr/>
        <a:lstStyle/>
        <a:p>
          <a:pPr rtl="0"/>
          <a:r>
            <a:rPr lang="en-US" sz="2000" b="0" i="0" u="none" baseline="0" dirty="0" smtClean="0"/>
            <a:t>Method is executed by only one thread at a time. It can be applied to blocks of code and methods</a:t>
          </a:r>
          <a:endParaRPr lang="en-US" sz="2000" dirty="0"/>
        </a:p>
      </dgm:t>
    </dgm:pt>
    <dgm:pt modelId="{670D409B-6DD8-4A1B-8D91-3774EBC33120}" type="parTrans" cxnId="{8EBAB635-8D2F-4DB0-9109-96954409D6E5}">
      <dgm:prSet/>
      <dgm:spPr/>
      <dgm:t>
        <a:bodyPr/>
        <a:lstStyle/>
        <a:p>
          <a:endParaRPr lang="en-GB"/>
        </a:p>
      </dgm:t>
    </dgm:pt>
    <dgm:pt modelId="{EDF67B0B-C4F2-4135-9977-D0B802278CB7}" type="sibTrans" cxnId="{8EBAB635-8D2F-4DB0-9109-96954409D6E5}">
      <dgm:prSet/>
      <dgm:spPr/>
      <dgm:t>
        <a:bodyPr/>
        <a:lstStyle/>
        <a:p>
          <a:endParaRPr lang="en-GB"/>
        </a:p>
      </dgm:t>
    </dgm:pt>
    <dgm:pt modelId="{36FB08D3-67EB-4263-BCC8-8DA3A1FA8882}">
      <dgm:prSet custT="1"/>
      <dgm:spPr>
        <a:solidFill>
          <a:schemeClr val="bg1"/>
        </a:solidFill>
        <a:ln>
          <a:solidFill>
            <a:srgbClr val="00B0F0"/>
          </a:solidFill>
        </a:ln>
      </dgm:spPr>
      <dgm:t>
        <a:bodyPr/>
        <a:lstStyle/>
        <a:p>
          <a:pPr rtl="0"/>
          <a:r>
            <a:rPr lang="en-US" sz="3000" b="0" i="0" u="none" baseline="0" dirty="0" smtClean="0">
              <a:solidFill>
                <a:srgbClr val="00B0F0"/>
              </a:solidFill>
            </a:rPr>
            <a:t>native</a:t>
          </a:r>
          <a:endParaRPr lang="en-US" sz="3000" b="0" i="0" u="none" dirty="0">
            <a:solidFill>
              <a:srgbClr val="00B0F0"/>
            </a:solidFill>
          </a:endParaRPr>
        </a:p>
      </dgm:t>
    </dgm:pt>
    <dgm:pt modelId="{E0C3456C-90F2-45E8-BF91-A096C317F639}" type="parTrans" cxnId="{9F2E27FA-3649-44F2-9B75-41FB0CEDBF3A}">
      <dgm:prSet/>
      <dgm:spPr/>
      <dgm:t>
        <a:bodyPr/>
        <a:lstStyle/>
        <a:p>
          <a:endParaRPr lang="en-GB"/>
        </a:p>
      </dgm:t>
    </dgm:pt>
    <dgm:pt modelId="{ED08EBB6-E4DA-4882-99A8-361DCFA171B1}" type="sibTrans" cxnId="{9F2E27FA-3649-44F2-9B75-41FB0CEDBF3A}">
      <dgm:prSet/>
      <dgm:spPr/>
      <dgm:t>
        <a:bodyPr/>
        <a:lstStyle/>
        <a:p>
          <a:endParaRPr lang="en-GB"/>
        </a:p>
      </dgm:t>
    </dgm:pt>
    <dgm:pt modelId="{75DA7C20-FD6E-4057-B1EE-5C2E55D5319F}">
      <dgm:prSet custT="1"/>
      <dgm:spPr/>
      <dgm:t>
        <a:bodyPr/>
        <a:lstStyle/>
        <a:p>
          <a:pPr rtl="0"/>
          <a:r>
            <a:rPr lang="en-US" sz="2000" b="0" i="0" u="none" baseline="0" dirty="0" smtClean="0"/>
            <a:t>Method implementation is written in other language. It can only be applied to methods.</a:t>
          </a:r>
          <a:endParaRPr lang="en-US" sz="2000" dirty="0"/>
        </a:p>
      </dgm:t>
    </dgm:pt>
    <dgm:pt modelId="{3E927267-B2EF-48F3-8E1E-3904A4672513}" type="parTrans" cxnId="{3E452ECF-A0EB-4874-A643-2F140F96F243}">
      <dgm:prSet/>
      <dgm:spPr/>
      <dgm:t>
        <a:bodyPr/>
        <a:lstStyle/>
        <a:p>
          <a:endParaRPr lang="en-GB"/>
        </a:p>
      </dgm:t>
    </dgm:pt>
    <dgm:pt modelId="{1FE93A95-67D4-42EE-858B-E935201B829B}" type="sibTrans" cxnId="{3E452ECF-A0EB-4874-A643-2F140F96F243}">
      <dgm:prSet/>
      <dgm:spPr/>
      <dgm:t>
        <a:bodyPr/>
        <a:lstStyle/>
        <a:p>
          <a:endParaRPr lang="en-GB"/>
        </a:p>
      </dgm:t>
    </dgm:pt>
    <dgm:pt modelId="{11238F89-FD0A-408D-B691-9937B3C96D12}">
      <dgm:prSet custT="1"/>
      <dgm:spPr>
        <a:solidFill>
          <a:schemeClr val="bg1"/>
        </a:solidFill>
        <a:ln>
          <a:solidFill>
            <a:srgbClr val="008000"/>
          </a:solidFill>
        </a:ln>
      </dgm:spPr>
      <dgm:t>
        <a:bodyPr/>
        <a:lstStyle/>
        <a:p>
          <a:pPr rtl="0"/>
          <a:r>
            <a:rPr lang="en-US" sz="3000" b="0" i="0" u="none" baseline="0" dirty="0" smtClean="0">
              <a:solidFill>
                <a:srgbClr val="008000"/>
              </a:solidFill>
            </a:rPr>
            <a:t>transient</a:t>
          </a:r>
          <a:endParaRPr lang="en-US" sz="3000" b="0" i="0" u="none" dirty="0">
            <a:solidFill>
              <a:srgbClr val="008000"/>
            </a:solidFill>
          </a:endParaRPr>
        </a:p>
      </dgm:t>
    </dgm:pt>
    <dgm:pt modelId="{6479AE8E-B3B3-40C8-9CE0-F071A0FFA733}" type="parTrans" cxnId="{96247A89-58C9-4996-9E8C-5225A8250E4E}">
      <dgm:prSet/>
      <dgm:spPr/>
      <dgm:t>
        <a:bodyPr/>
        <a:lstStyle/>
        <a:p>
          <a:endParaRPr lang="en-GB"/>
        </a:p>
      </dgm:t>
    </dgm:pt>
    <dgm:pt modelId="{1D3AFCB4-C242-4CD4-8183-0C7406FB2D19}" type="sibTrans" cxnId="{96247A89-58C9-4996-9E8C-5225A8250E4E}">
      <dgm:prSet/>
      <dgm:spPr/>
      <dgm:t>
        <a:bodyPr/>
        <a:lstStyle/>
        <a:p>
          <a:endParaRPr lang="en-GB"/>
        </a:p>
      </dgm:t>
    </dgm:pt>
    <dgm:pt modelId="{30AB8D3D-6427-41CF-8834-77ED4703C5EB}">
      <dgm:prSet custT="1"/>
      <dgm:spPr>
        <a:solidFill>
          <a:schemeClr val="bg1"/>
        </a:solidFill>
        <a:ln>
          <a:solidFill>
            <a:schemeClr val="accent2"/>
          </a:solidFill>
        </a:ln>
      </dgm:spPr>
      <dgm:t>
        <a:bodyPr/>
        <a:lstStyle/>
        <a:p>
          <a:r>
            <a:rPr lang="en-US" sz="3000" b="1" i="0" u="none" baseline="0" dirty="0" smtClean="0">
              <a:solidFill>
                <a:schemeClr val="accent2"/>
              </a:solidFill>
            </a:rPr>
            <a:t>volatile</a:t>
          </a:r>
          <a:endParaRPr lang="en-US" sz="3000" b="1" dirty="0">
            <a:solidFill>
              <a:schemeClr val="accent2"/>
            </a:solidFill>
          </a:endParaRPr>
        </a:p>
      </dgm:t>
    </dgm:pt>
    <dgm:pt modelId="{84076AF5-819C-42E3-BBF2-CFB458FDA552}" type="parTrans" cxnId="{F65BEBFF-1501-41A1-A71D-DCB092E8C6B0}">
      <dgm:prSet/>
      <dgm:spPr/>
      <dgm:t>
        <a:bodyPr/>
        <a:lstStyle/>
        <a:p>
          <a:endParaRPr lang="en-GB"/>
        </a:p>
      </dgm:t>
    </dgm:pt>
    <dgm:pt modelId="{61645ED8-31AC-4989-A1E0-409344A408C9}" type="sibTrans" cxnId="{F65BEBFF-1501-41A1-A71D-DCB092E8C6B0}">
      <dgm:prSet/>
      <dgm:spPr/>
      <dgm:t>
        <a:bodyPr/>
        <a:lstStyle/>
        <a:p>
          <a:endParaRPr lang="en-GB"/>
        </a:p>
      </dgm:t>
    </dgm:pt>
    <dgm:pt modelId="{C21A8756-FE15-4DFF-AB8F-F802DF544DE9}">
      <dgm:prSet custT="1"/>
      <dgm:spPr>
        <a:solidFill>
          <a:schemeClr val="accent2">
            <a:lumMod val="20000"/>
            <a:lumOff val="80000"/>
            <a:alpha val="90000"/>
          </a:schemeClr>
        </a:solidFill>
      </dgm:spPr>
      <dgm:t>
        <a:bodyPr/>
        <a:lstStyle/>
        <a:p>
          <a:r>
            <a:rPr lang="en-US" sz="2000" b="0" i="0" u="none" baseline="0" dirty="0" smtClean="0"/>
            <a:t>Variable is modified asynchronously by concurrently running threads. It can be applied only to variables</a:t>
          </a:r>
          <a:endParaRPr lang="en-US" sz="2000" dirty="0"/>
        </a:p>
      </dgm:t>
    </dgm:pt>
    <dgm:pt modelId="{4DFDD27C-FBE6-4F46-BFB8-D415C501FEF0}" type="parTrans" cxnId="{14CA351D-16A1-42AB-A104-20C86786DD8B}">
      <dgm:prSet/>
      <dgm:spPr/>
      <dgm:t>
        <a:bodyPr/>
        <a:lstStyle/>
        <a:p>
          <a:endParaRPr lang="en-GB"/>
        </a:p>
      </dgm:t>
    </dgm:pt>
    <dgm:pt modelId="{BAAEB7E1-9798-43D3-A818-A272E5B30C80}" type="sibTrans" cxnId="{14CA351D-16A1-42AB-A104-20C86786DD8B}">
      <dgm:prSet/>
      <dgm:spPr/>
      <dgm:t>
        <a:bodyPr/>
        <a:lstStyle/>
        <a:p>
          <a:endParaRPr lang="en-GB"/>
        </a:p>
      </dgm:t>
    </dgm:pt>
    <dgm:pt modelId="{CDBBEB81-C589-46BD-AFE7-98822E70369E}">
      <dgm:prSet custT="1"/>
      <dgm:spPr/>
      <dgm:t>
        <a:bodyPr/>
        <a:lstStyle/>
        <a:p>
          <a:r>
            <a:rPr lang="en-US" sz="2000" b="0" i="0" u="none" baseline="0" dirty="0" smtClean="0"/>
            <a:t>An instance variable is not saved when its object is persisted or serialized. It can only be applied to variables</a:t>
          </a:r>
          <a:endParaRPr lang="en-US" sz="2000" dirty="0"/>
        </a:p>
      </dgm:t>
    </dgm:pt>
    <dgm:pt modelId="{4847CF15-3D9D-4892-BC15-A9FBB02A3EB6}" type="parTrans" cxnId="{5C2ECE32-9A81-4DBF-BC7C-6A974AA3DC56}">
      <dgm:prSet/>
      <dgm:spPr/>
      <dgm:t>
        <a:bodyPr/>
        <a:lstStyle/>
        <a:p>
          <a:endParaRPr lang="en-GB"/>
        </a:p>
      </dgm:t>
    </dgm:pt>
    <dgm:pt modelId="{B895A96A-9097-457E-97B7-21577C532927}" type="sibTrans" cxnId="{5C2ECE32-9A81-4DBF-BC7C-6A974AA3DC56}">
      <dgm:prSet/>
      <dgm:spPr/>
      <dgm:t>
        <a:bodyPr/>
        <a:lstStyle/>
        <a:p>
          <a:endParaRPr lang="en-GB"/>
        </a:p>
      </dgm:t>
    </dgm:pt>
    <dgm:pt modelId="{22831163-2333-43CC-BC70-6C9A8B242B94}" type="pres">
      <dgm:prSet presAssocID="{13EFE6D8-E6F0-4A00-9FAF-01DC7EF46927}" presName="Name0" presStyleCnt="0">
        <dgm:presLayoutVars>
          <dgm:dir/>
          <dgm:animLvl val="lvl"/>
          <dgm:resizeHandles val="exact"/>
        </dgm:presLayoutVars>
      </dgm:prSet>
      <dgm:spPr/>
      <dgm:t>
        <a:bodyPr/>
        <a:lstStyle/>
        <a:p>
          <a:endParaRPr lang="en-GB"/>
        </a:p>
      </dgm:t>
    </dgm:pt>
    <dgm:pt modelId="{59D78098-0DF0-491B-BF64-AE2C98B2B888}" type="pres">
      <dgm:prSet presAssocID="{533D3B2E-8E5F-49D4-A2F6-9AA9A2ED60E8}" presName="linNode" presStyleCnt="0"/>
      <dgm:spPr/>
    </dgm:pt>
    <dgm:pt modelId="{F85D6015-7378-47E1-957A-CB04D7E3BC0D}" type="pres">
      <dgm:prSet presAssocID="{533D3B2E-8E5F-49D4-A2F6-9AA9A2ED60E8}" presName="parentText" presStyleLbl="node1" presStyleIdx="0" presStyleCnt="4" custScaleX="106253" custLinFactNeighborX="-2576">
        <dgm:presLayoutVars>
          <dgm:chMax val="1"/>
          <dgm:bulletEnabled val="1"/>
        </dgm:presLayoutVars>
      </dgm:prSet>
      <dgm:spPr/>
      <dgm:t>
        <a:bodyPr/>
        <a:lstStyle/>
        <a:p>
          <a:endParaRPr lang="en-GB"/>
        </a:p>
      </dgm:t>
    </dgm:pt>
    <dgm:pt modelId="{0E6D2EFD-7AFB-4A70-94C1-1178F60B8396}" type="pres">
      <dgm:prSet presAssocID="{533D3B2E-8E5F-49D4-A2F6-9AA9A2ED60E8}" presName="descendantText" presStyleLbl="alignAccFollowNode1" presStyleIdx="0" presStyleCnt="4" custScaleX="124111" custLinFactNeighborX="-4893">
        <dgm:presLayoutVars>
          <dgm:bulletEnabled val="1"/>
        </dgm:presLayoutVars>
      </dgm:prSet>
      <dgm:spPr/>
      <dgm:t>
        <a:bodyPr/>
        <a:lstStyle/>
        <a:p>
          <a:endParaRPr lang="en-GB"/>
        </a:p>
      </dgm:t>
    </dgm:pt>
    <dgm:pt modelId="{EDC50646-14C1-40A4-80C0-F5564961AD8E}" type="pres">
      <dgm:prSet presAssocID="{233AB930-2923-4448-8D29-34C85663A6AD}" presName="sp" presStyleCnt="0"/>
      <dgm:spPr/>
    </dgm:pt>
    <dgm:pt modelId="{A62035F7-35FF-4733-AE59-BD1A70FC82D0}" type="pres">
      <dgm:prSet presAssocID="{36FB08D3-67EB-4263-BCC8-8DA3A1FA8882}" presName="linNode" presStyleCnt="0"/>
      <dgm:spPr/>
    </dgm:pt>
    <dgm:pt modelId="{360414F0-90DD-4CBE-A98C-547C2D6D8D0E}" type="pres">
      <dgm:prSet presAssocID="{36FB08D3-67EB-4263-BCC8-8DA3A1FA8882}" presName="parentText" presStyleLbl="node1" presStyleIdx="1" presStyleCnt="4" custScaleX="106253" custLinFactNeighborX="-2576">
        <dgm:presLayoutVars>
          <dgm:chMax val="1"/>
          <dgm:bulletEnabled val="1"/>
        </dgm:presLayoutVars>
      </dgm:prSet>
      <dgm:spPr/>
      <dgm:t>
        <a:bodyPr/>
        <a:lstStyle/>
        <a:p>
          <a:endParaRPr lang="en-GB"/>
        </a:p>
      </dgm:t>
    </dgm:pt>
    <dgm:pt modelId="{7B2F0A7C-22B5-40C3-B8CA-2B0E55F5C0F6}" type="pres">
      <dgm:prSet presAssocID="{36FB08D3-67EB-4263-BCC8-8DA3A1FA8882}" presName="descendantText" presStyleLbl="alignAccFollowNode1" presStyleIdx="1" presStyleCnt="4" custScaleX="124111" custLinFactNeighborX="-4893">
        <dgm:presLayoutVars>
          <dgm:bulletEnabled val="1"/>
        </dgm:presLayoutVars>
      </dgm:prSet>
      <dgm:spPr/>
      <dgm:t>
        <a:bodyPr/>
        <a:lstStyle/>
        <a:p>
          <a:endParaRPr lang="en-GB"/>
        </a:p>
      </dgm:t>
    </dgm:pt>
    <dgm:pt modelId="{0AE4C8D7-24C2-48F0-8C37-741FB199DE04}" type="pres">
      <dgm:prSet presAssocID="{ED08EBB6-E4DA-4882-99A8-361DCFA171B1}" presName="sp" presStyleCnt="0"/>
      <dgm:spPr/>
    </dgm:pt>
    <dgm:pt modelId="{6EA66629-AFF8-416E-BDB0-887FF6310675}" type="pres">
      <dgm:prSet presAssocID="{11238F89-FD0A-408D-B691-9937B3C96D12}" presName="linNode" presStyleCnt="0"/>
      <dgm:spPr/>
    </dgm:pt>
    <dgm:pt modelId="{6421528E-524A-41FF-B7E2-7E9704BB858C}" type="pres">
      <dgm:prSet presAssocID="{11238F89-FD0A-408D-B691-9937B3C96D12}" presName="parentText" presStyleLbl="node1" presStyleIdx="2" presStyleCnt="4" custScaleX="106253" custLinFactNeighborX="-2576">
        <dgm:presLayoutVars>
          <dgm:chMax val="1"/>
          <dgm:bulletEnabled val="1"/>
        </dgm:presLayoutVars>
      </dgm:prSet>
      <dgm:spPr/>
      <dgm:t>
        <a:bodyPr/>
        <a:lstStyle/>
        <a:p>
          <a:endParaRPr lang="en-GB"/>
        </a:p>
      </dgm:t>
    </dgm:pt>
    <dgm:pt modelId="{16A50BB5-CC26-4FFC-9E89-E12988BD7329}" type="pres">
      <dgm:prSet presAssocID="{11238F89-FD0A-408D-B691-9937B3C96D12}" presName="descendantText" presStyleLbl="alignAccFollowNode1" presStyleIdx="2" presStyleCnt="4" custScaleX="124111" custLinFactNeighborX="-4893">
        <dgm:presLayoutVars>
          <dgm:bulletEnabled val="1"/>
        </dgm:presLayoutVars>
      </dgm:prSet>
      <dgm:spPr/>
      <dgm:t>
        <a:bodyPr/>
        <a:lstStyle/>
        <a:p>
          <a:endParaRPr lang="en-GB"/>
        </a:p>
      </dgm:t>
    </dgm:pt>
    <dgm:pt modelId="{A3ED75D7-017C-4503-B479-9B5023DCC30E}" type="pres">
      <dgm:prSet presAssocID="{1D3AFCB4-C242-4CD4-8183-0C7406FB2D19}" presName="sp" presStyleCnt="0"/>
      <dgm:spPr/>
    </dgm:pt>
    <dgm:pt modelId="{06AEC4CF-0580-4689-871E-B2CBD9384914}" type="pres">
      <dgm:prSet presAssocID="{30AB8D3D-6427-41CF-8834-77ED4703C5EB}" presName="linNode" presStyleCnt="0"/>
      <dgm:spPr/>
    </dgm:pt>
    <dgm:pt modelId="{7C5F55C4-995D-417C-B03C-BC22DE2DE906}" type="pres">
      <dgm:prSet presAssocID="{30AB8D3D-6427-41CF-8834-77ED4703C5EB}" presName="parentText" presStyleLbl="node1" presStyleIdx="3" presStyleCnt="4" custScaleX="106253" custLinFactNeighborX="-2576">
        <dgm:presLayoutVars>
          <dgm:chMax val="1"/>
          <dgm:bulletEnabled val="1"/>
        </dgm:presLayoutVars>
      </dgm:prSet>
      <dgm:spPr/>
      <dgm:t>
        <a:bodyPr/>
        <a:lstStyle/>
        <a:p>
          <a:endParaRPr lang="en-GB"/>
        </a:p>
      </dgm:t>
    </dgm:pt>
    <dgm:pt modelId="{BFD01FAF-B103-4D8E-B14F-D381007E176E}" type="pres">
      <dgm:prSet presAssocID="{30AB8D3D-6427-41CF-8834-77ED4703C5EB}" presName="descendantText" presStyleLbl="alignAccFollowNode1" presStyleIdx="3" presStyleCnt="4" custScaleX="124111" custScaleY="125647" custLinFactNeighborX="-4893">
        <dgm:presLayoutVars>
          <dgm:bulletEnabled val="1"/>
        </dgm:presLayoutVars>
      </dgm:prSet>
      <dgm:spPr/>
      <dgm:t>
        <a:bodyPr/>
        <a:lstStyle/>
        <a:p>
          <a:endParaRPr lang="en-GB"/>
        </a:p>
      </dgm:t>
    </dgm:pt>
  </dgm:ptLst>
  <dgm:cxnLst>
    <dgm:cxn modelId="{14CA351D-16A1-42AB-A104-20C86786DD8B}" srcId="{30AB8D3D-6427-41CF-8834-77ED4703C5EB}" destId="{C21A8756-FE15-4DFF-AB8F-F802DF544DE9}" srcOrd="0" destOrd="0" parTransId="{4DFDD27C-FBE6-4F46-BFB8-D415C501FEF0}" sibTransId="{BAAEB7E1-9798-43D3-A818-A272E5B30C80}"/>
    <dgm:cxn modelId="{8E090C9E-916D-4286-99F6-33C0325783D6}" type="presOf" srcId="{30AB8D3D-6427-41CF-8834-77ED4703C5EB}" destId="{7C5F55C4-995D-417C-B03C-BC22DE2DE906}" srcOrd="0" destOrd="0" presId="urn:microsoft.com/office/officeart/2005/8/layout/vList5"/>
    <dgm:cxn modelId="{8D2F3944-1DAB-4197-B6B8-4FAFC5C0855B}" type="presOf" srcId="{C21A8756-FE15-4DFF-AB8F-F802DF544DE9}" destId="{BFD01FAF-B103-4D8E-B14F-D381007E176E}" srcOrd="0" destOrd="0" presId="urn:microsoft.com/office/officeart/2005/8/layout/vList5"/>
    <dgm:cxn modelId="{96247A89-58C9-4996-9E8C-5225A8250E4E}" srcId="{13EFE6D8-E6F0-4A00-9FAF-01DC7EF46927}" destId="{11238F89-FD0A-408D-B691-9937B3C96D12}" srcOrd="2" destOrd="0" parTransId="{6479AE8E-B3B3-40C8-9CE0-F071A0FFA733}" sibTransId="{1D3AFCB4-C242-4CD4-8183-0C7406FB2D19}"/>
    <dgm:cxn modelId="{F65BEBFF-1501-41A1-A71D-DCB092E8C6B0}" srcId="{13EFE6D8-E6F0-4A00-9FAF-01DC7EF46927}" destId="{30AB8D3D-6427-41CF-8834-77ED4703C5EB}" srcOrd="3" destOrd="0" parTransId="{84076AF5-819C-42E3-BBF2-CFB458FDA552}" sibTransId="{61645ED8-31AC-4989-A1E0-409344A408C9}"/>
    <dgm:cxn modelId="{8AC50082-7F89-465C-A3D3-F39F395EA8EE}" type="presOf" srcId="{CDBBEB81-C589-46BD-AFE7-98822E70369E}" destId="{16A50BB5-CC26-4FFC-9E89-E12988BD7329}" srcOrd="0" destOrd="0" presId="urn:microsoft.com/office/officeart/2005/8/layout/vList5"/>
    <dgm:cxn modelId="{5C2ECE32-9A81-4DBF-BC7C-6A974AA3DC56}" srcId="{11238F89-FD0A-408D-B691-9937B3C96D12}" destId="{CDBBEB81-C589-46BD-AFE7-98822E70369E}" srcOrd="0" destOrd="0" parTransId="{4847CF15-3D9D-4892-BC15-A9FBB02A3EB6}" sibTransId="{B895A96A-9097-457E-97B7-21577C532927}"/>
    <dgm:cxn modelId="{57B7528B-E22F-4898-B6A8-517A74AB8798}" type="presOf" srcId="{36FB08D3-67EB-4263-BCC8-8DA3A1FA8882}" destId="{360414F0-90DD-4CBE-A98C-547C2D6D8D0E}" srcOrd="0" destOrd="0" presId="urn:microsoft.com/office/officeart/2005/8/layout/vList5"/>
    <dgm:cxn modelId="{0A0B3B19-59B1-46ED-9AFC-40EE279286D6}" type="presOf" srcId="{EE4E416C-8AAD-4D06-B76B-E40C249737F8}" destId="{0E6D2EFD-7AFB-4A70-94C1-1178F60B8396}" srcOrd="0" destOrd="0" presId="urn:microsoft.com/office/officeart/2005/8/layout/vList5"/>
    <dgm:cxn modelId="{8EBAB635-8D2F-4DB0-9109-96954409D6E5}" srcId="{533D3B2E-8E5F-49D4-A2F6-9AA9A2ED60E8}" destId="{EE4E416C-8AAD-4D06-B76B-E40C249737F8}" srcOrd="0" destOrd="0" parTransId="{670D409B-6DD8-4A1B-8D91-3774EBC33120}" sibTransId="{EDF67B0B-C4F2-4135-9977-D0B802278CB7}"/>
    <dgm:cxn modelId="{3E452ECF-A0EB-4874-A643-2F140F96F243}" srcId="{36FB08D3-67EB-4263-BCC8-8DA3A1FA8882}" destId="{75DA7C20-FD6E-4057-B1EE-5C2E55D5319F}" srcOrd="0" destOrd="0" parTransId="{3E927267-B2EF-48F3-8E1E-3904A4672513}" sibTransId="{1FE93A95-67D4-42EE-858B-E935201B829B}"/>
    <dgm:cxn modelId="{D252B730-248C-4657-AD34-209EBFDA75CC}" type="presOf" srcId="{13EFE6D8-E6F0-4A00-9FAF-01DC7EF46927}" destId="{22831163-2333-43CC-BC70-6C9A8B242B94}" srcOrd="0" destOrd="0" presId="urn:microsoft.com/office/officeart/2005/8/layout/vList5"/>
    <dgm:cxn modelId="{5DE736A1-7348-4904-8FD6-F8945783E482}" type="presOf" srcId="{11238F89-FD0A-408D-B691-9937B3C96D12}" destId="{6421528E-524A-41FF-B7E2-7E9704BB858C}" srcOrd="0" destOrd="0" presId="urn:microsoft.com/office/officeart/2005/8/layout/vList5"/>
    <dgm:cxn modelId="{9632FCC9-2D46-468E-8378-1367417F6BBE}" srcId="{13EFE6D8-E6F0-4A00-9FAF-01DC7EF46927}" destId="{533D3B2E-8E5F-49D4-A2F6-9AA9A2ED60E8}" srcOrd="0" destOrd="0" parTransId="{4E19AE7F-C24C-46CC-B798-CF99ABFA2E32}" sibTransId="{233AB930-2923-4448-8D29-34C85663A6AD}"/>
    <dgm:cxn modelId="{9F2E27FA-3649-44F2-9B75-41FB0CEDBF3A}" srcId="{13EFE6D8-E6F0-4A00-9FAF-01DC7EF46927}" destId="{36FB08D3-67EB-4263-BCC8-8DA3A1FA8882}" srcOrd="1" destOrd="0" parTransId="{E0C3456C-90F2-45E8-BF91-A096C317F639}" sibTransId="{ED08EBB6-E4DA-4882-99A8-361DCFA171B1}"/>
    <dgm:cxn modelId="{159F43E2-4063-4486-9CA6-AB9CD533DDCA}" type="presOf" srcId="{533D3B2E-8E5F-49D4-A2F6-9AA9A2ED60E8}" destId="{F85D6015-7378-47E1-957A-CB04D7E3BC0D}" srcOrd="0" destOrd="0" presId="urn:microsoft.com/office/officeart/2005/8/layout/vList5"/>
    <dgm:cxn modelId="{784AE6BB-A40A-42EE-B12D-565D8EF2D2E5}" type="presOf" srcId="{75DA7C20-FD6E-4057-B1EE-5C2E55D5319F}" destId="{7B2F0A7C-22B5-40C3-B8CA-2B0E55F5C0F6}" srcOrd="0" destOrd="0" presId="urn:microsoft.com/office/officeart/2005/8/layout/vList5"/>
    <dgm:cxn modelId="{A41A638F-B2BB-461B-B174-9BE475500A91}" type="presParOf" srcId="{22831163-2333-43CC-BC70-6C9A8B242B94}" destId="{59D78098-0DF0-491B-BF64-AE2C98B2B888}" srcOrd="0" destOrd="0" presId="urn:microsoft.com/office/officeart/2005/8/layout/vList5"/>
    <dgm:cxn modelId="{C1609D45-F6B6-4EC4-8027-82EF5BD771E8}" type="presParOf" srcId="{59D78098-0DF0-491B-BF64-AE2C98B2B888}" destId="{F85D6015-7378-47E1-957A-CB04D7E3BC0D}" srcOrd="0" destOrd="0" presId="urn:microsoft.com/office/officeart/2005/8/layout/vList5"/>
    <dgm:cxn modelId="{59FA61BC-7888-405D-8BF3-59EF16DAFB4A}" type="presParOf" srcId="{59D78098-0DF0-491B-BF64-AE2C98B2B888}" destId="{0E6D2EFD-7AFB-4A70-94C1-1178F60B8396}" srcOrd="1" destOrd="0" presId="urn:microsoft.com/office/officeart/2005/8/layout/vList5"/>
    <dgm:cxn modelId="{6F1AF7B6-BB0B-4ADB-8EB6-2F53015D6707}" type="presParOf" srcId="{22831163-2333-43CC-BC70-6C9A8B242B94}" destId="{EDC50646-14C1-40A4-80C0-F5564961AD8E}" srcOrd="1" destOrd="0" presId="urn:microsoft.com/office/officeart/2005/8/layout/vList5"/>
    <dgm:cxn modelId="{A4C40879-5B31-4A3D-A8DC-C24D915D53B7}" type="presParOf" srcId="{22831163-2333-43CC-BC70-6C9A8B242B94}" destId="{A62035F7-35FF-4733-AE59-BD1A70FC82D0}" srcOrd="2" destOrd="0" presId="urn:microsoft.com/office/officeart/2005/8/layout/vList5"/>
    <dgm:cxn modelId="{4505A831-39C7-42B7-831F-6A46EBADA9E3}" type="presParOf" srcId="{A62035F7-35FF-4733-AE59-BD1A70FC82D0}" destId="{360414F0-90DD-4CBE-A98C-547C2D6D8D0E}" srcOrd="0" destOrd="0" presId="urn:microsoft.com/office/officeart/2005/8/layout/vList5"/>
    <dgm:cxn modelId="{1E8B490A-31DE-47ED-86AF-31E5DE8DB8CE}" type="presParOf" srcId="{A62035F7-35FF-4733-AE59-BD1A70FC82D0}" destId="{7B2F0A7C-22B5-40C3-B8CA-2B0E55F5C0F6}" srcOrd="1" destOrd="0" presId="urn:microsoft.com/office/officeart/2005/8/layout/vList5"/>
    <dgm:cxn modelId="{08569DA4-FED9-473A-B945-BD4A39EE8FB2}" type="presParOf" srcId="{22831163-2333-43CC-BC70-6C9A8B242B94}" destId="{0AE4C8D7-24C2-48F0-8C37-741FB199DE04}" srcOrd="3" destOrd="0" presId="urn:microsoft.com/office/officeart/2005/8/layout/vList5"/>
    <dgm:cxn modelId="{AB6CA174-F842-4450-ABC0-376308DC050F}" type="presParOf" srcId="{22831163-2333-43CC-BC70-6C9A8B242B94}" destId="{6EA66629-AFF8-416E-BDB0-887FF6310675}" srcOrd="4" destOrd="0" presId="urn:microsoft.com/office/officeart/2005/8/layout/vList5"/>
    <dgm:cxn modelId="{68AC3258-3820-4F67-B916-E0C5183DCB54}" type="presParOf" srcId="{6EA66629-AFF8-416E-BDB0-887FF6310675}" destId="{6421528E-524A-41FF-B7E2-7E9704BB858C}" srcOrd="0" destOrd="0" presId="urn:microsoft.com/office/officeart/2005/8/layout/vList5"/>
    <dgm:cxn modelId="{2CB0E5B4-6707-4012-8581-F40B1FFBB685}" type="presParOf" srcId="{6EA66629-AFF8-416E-BDB0-887FF6310675}" destId="{16A50BB5-CC26-4FFC-9E89-E12988BD7329}" srcOrd="1" destOrd="0" presId="urn:microsoft.com/office/officeart/2005/8/layout/vList5"/>
    <dgm:cxn modelId="{13D4C673-5FA4-4BF1-BE67-D677ED93AF5D}" type="presParOf" srcId="{22831163-2333-43CC-BC70-6C9A8B242B94}" destId="{A3ED75D7-017C-4503-B479-9B5023DCC30E}" srcOrd="5" destOrd="0" presId="urn:microsoft.com/office/officeart/2005/8/layout/vList5"/>
    <dgm:cxn modelId="{402F959D-9BB8-4C32-83FA-28FABE0E0BE8}" type="presParOf" srcId="{22831163-2333-43CC-BC70-6C9A8B242B94}" destId="{06AEC4CF-0580-4689-871E-B2CBD9384914}" srcOrd="6" destOrd="0" presId="urn:microsoft.com/office/officeart/2005/8/layout/vList5"/>
    <dgm:cxn modelId="{8C9C1D5E-886C-49A3-9B2E-8F6CF8F82C62}" type="presParOf" srcId="{06AEC4CF-0580-4689-871E-B2CBD9384914}" destId="{7C5F55C4-995D-417C-B03C-BC22DE2DE906}" srcOrd="0" destOrd="0" presId="urn:microsoft.com/office/officeart/2005/8/layout/vList5"/>
    <dgm:cxn modelId="{060DE6DF-F848-47EB-BFFD-3E3A23786B25}" type="presParOf" srcId="{06AEC4CF-0580-4689-871E-B2CBD9384914}" destId="{BFD01FAF-B103-4D8E-B14F-D381007E176E}"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4: Classes and Objects</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M4 - Classes and Objects.ppt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7B3BFE75-7C3E-4777-AA4E-CE029B28559E}"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1ACA49F3-9F36-4714-B713-0B5554D8835D}" type="slidenum">
              <a:rPr lang="en-US"/>
              <a:pPr>
                <a:defRPr/>
              </a:pPr>
              <a:t>‹#›</a:t>
            </a:fld>
            <a:endParaRPr lang="en-US"/>
          </a:p>
        </p:txBody>
      </p:sp>
      <p:sp>
        <p:nvSpPr>
          <p:cNvPr id="33796" name="Rectangle 13"/>
          <p:cNvSpPr>
            <a:spLocks noChangeAspect="1" noChangeArrowheads="1" noTextEdit="1"/>
          </p:cNvSpPr>
          <p:nvPr>
            <p:ph type="sldImg" idx="2"/>
          </p:nvPr>
        </p:nvSpPr>
        <p:spPr bwMode="auto">
          <a:xfrm>
            <a:off x="1001713" y="774700"/>
            <a:ext cx="5097462" cy="3822700"/>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46150" y="4860925"/>
            <a:ext cx="5207000" cy="3768725"/>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47" name="Rectangle 15"/>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4: Classes and Objects</a:t>
            </a:r>
          </a:p>
        </p:txBody>
      </p:sp>
      <p:sp>
        <p:nvSpPr>
          <p:cNvPr id="18448" name="Rectangle 16"/>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M4 - Classes and Objects.ppt</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stockphoto.com/stock-photo-270638-material-world-massive-parking-lot.php?st=99c49c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4819" name="Rectangle 12"/>
          <p:cNvSpPr>
            <a:spLocks noGrp="1" noChangeArrowheads="1"/>
          </p:cNvSpPr>
          <p:nvPr>
            <p:ph type="sldNum" sz="quarter" idx="5"/>
          </p:nvPr>
        </p:nvSpPr>
        <p:spPr>
          <a:noFill/>
        </p:spPr>
        <p:txBody>
          <a:bodyPr/>
          <a:lstStyle/>
          <a:p>
            <a:fld id="{8666CA96-182D-491F-A8C7-9CB8E44A22D2}" type="slidenum">
              <a:rPr lang="en-US" smtClean="0">
                <a:latin typeface="Arial" pitchFamily="34" charset="0"/>
              </a:rPr>
              <a:pPr/>
              <a:t>1</a:t>
            </a:fld>
            <a:endParaRPr lang="en-US" smtClean="0">
              <a:latin typeface="Arial" pitchFamily="34" charset="0"/>
            </a:endParaRPr>
          </a:p>
        </p:txBody>
      </p:sp>
      <p:sp>
        <p:nvSpPr>
          <p:cNvPr id="3482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482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4822" name="Rectangle 10"/>
          <p:cNvSpPr>
            <a:spLocks noChangeAspect="1" noChangeArrowheads="1" noTextEdit="1"/>
          </p:cNvSpPr>
          <p:nvPr>
            <p:ph type="sldImg"/>
          </p:nvPr>
        </p:nvSpPr>
        <p:spPr>
          <a:ln/>
        </p:spPr>
      </p:sp>
      <p:sp>
        <p:nvSpPr>
          <p:cNvPr id="34823" name="Rectangle 11"/>
          <p:cNvSpPr>
            <a:spLocks noGrp="1" noChangeArrowheads="1"/>
          </p:cNvSpPr>
          <p:nvPr>
            <p:ph type="body" idx="1"/>
          </p:nvPr>
        </p:nvSpPr>
        <p:spPr>
          <a:noFill/>
          <a:ln w="9525"/>
        </p:spPr>
        <p:txBody>
          <a:bodyPr/>
          <a:lstStyle/>
          <a:p>
            <a:pPr eaLnBrk="1" hangingPunct="1"/>
            <a:r>
              <a:rPr lang="en-US" b="1" smtClean="0">
                <a:latin typeface="Arial" pitchFamily="34" charset="0"/>
              </a:rPr>
              <a:t>Focus: </a:t>
            </a:r>
            <a:r>
              <a:rPr lang="en-US" smtClean="0">
                <a:latin typeface="Arial" pitchFamily="34" charset="0"/>
              </a:rPr>
              <a:t>Module 4: </a:t>
            </a:r>
            <a:r>
              <a:rPr lang="en-US" sz="1100" smtClean="0">
                <a:solidFill>
                  <a:srgbClr val="003300"/>
                </a:solidFill>
                <a:latin typeface="Arial" pitchFamily="34" charset="0"/>
              </a:rPr>
              <a:t>Classes and Objects</a:t>
            </a:r>
            <a:endParaRPr lang="en-US" sz="1100" smtClean="0">
              <a:latin typeface="Arial" pitchFamily="34" charset="0"/>
            </a:endParaRPr>
          </a:p>
          <a:p>
            <a:pPr eaLnBrk="1" hangingPunct="1"/>
            <a:endParaRPr lang="en-US" b="1" smtClean="0">
              <a:latin typeface="Arial" pitchFamily="34" charset="0"/>
            </a:endParaRPr>
          </a:p>
          <a:p>
            <a:pPr eaLnBrk="1" hangingPunct="1"/>
            <a:r>
              <a:rPr lang="en-US" b="1" smtClean="0">
                <a:latin typeface="Arial" pitchFamily="34" charset="0"/>
              </a:rPr>
              <a:t>Key Message: </a:t>
            </a:r>
            <a:r>
              <a:rPr lang="en-US" smtClean="0">
                <a:latin typeface="Arial" pitchFamily="34" charset="0"/>
              </a:rPr>
              <a:t>This module introduces fundamental Concepts of </a:t>
            </a:r>
            <a:r>
              <a:rPr lang="en-US" smtClean="0">
                <a:solidFill>
                  <a:srgbClr val="003300"/>
                </a:solidFill>
                <a:latin typeface="Arial" pitchFamily="34" charset="0"/>
              </a:rPr>
              <a:t>Classes and Objects</a:t>
            </a:r>
            <a:r>
              <a:rPr lang="en-US" smtClean="0">
                <a:latin typeface="Arial" pitchFamily="34" charset="0"/>
              </a:rPr>
              <a:t>.</a:t>
            </a:r>
          </a:p>
          <a:p>
            <a:pPr eaLnBrk="1" hangingPunct="1"/>
            <a:endParaRPr lang="en-US" smtClean="0">
              <a:latin typeface="Arial" pitchFamily="34" charset="0"/>
            </a:endParaRPr>
          </a:p>
          <a:p>
            <a:pPr eaLnBrk="1" hangingPunct="1"/>
            <a:r>
              <a:rPr lang="en-US" b="1" smtClean="0">
                <a:latin typeface="Arial" pitchFamily="34" charset="0"/>
              </a:rPr>
              <a:t>Transition: </a:t>
            </a:r>
            <a:r>
              <a:rPr lang="en-US" smtClean="0">
                <a:latin typeface="Arial" pitchFamily="34" charset="0"/>
              </a:rPr>
              <a:t>Let’s take a look at what we aim to learn in this module.</a:t>
            </a:r>
            <a:endParaRPr lang="en-US" b="1" smtClean="0">
              <a:latin typeface="Arial" pitchFamily="34" charset="0"/>
            </a:endParaRPr>
          </a:p>
          <a:p>
            <a:endParaRPr lang="en-IE"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4035" name="Rectangle 12"/>
          <p:cNvSpPr>
            <a:spLocks noGrp="1" noChangeArrowheads="1"/>
          </p:cNvSpPr>
          <p:nvPr>
            <p:ph type="sldNum" sz="quarter" idx="5"/>
          </p:nvPr>
        </p:nvSpPr>
        <p:spPr>
          <a:noFill/>
        </p:spPr>
        <p:txBody>
          <a:bodyPr/>
          <a:lstStyle/>
          <a:p>
            <a:fld id="{118BFAF9-9B79-4CB1-AADC-5995AF203996}" type="slidenum">
              <a:rPr lang="en-US" smtClean="0">
                <a:latin typeface="Arial" pitchFamily="34" charset="0"/>
              </a:rPr>
              <a:pPr/>
              <a:t>10</a:t>
            </a:fld>
            <a:endParaRPr lang="en-US" smtClean="0">
              <a:latin typeface="Arial" pitchFamily="34" charset="0"/>
            </a:endParaRPr>
          </a:p>
        </p:txBody>
      </p:sp>
      <p:sp>
        <p:nvSpPr>
          <p:cNvPr id="4403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403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4038" name="Rectangle 4"/>
          <p:cNvSpPr>
            <a:spLocks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This is as opposed to object-BASED programming languages which allow the manipulation of pre-built objects, but have limited facilities to design classes to serve as templates for customized objects </a:t>
            </a:r>
          </a:p>
          <a:p>
            <a:endParaRPr lang="en-US" smtClean="0">
              <a:latin typeface="Arial" pitchFamily="34" charset="0"/>
            </a:endParaRPr>
          </a:p>
          <a:p>
            <a:r>
              <a:rPr lang="en-US" smtClean="0">
                <a:latin typeface="Arial" pitchFamily="34" charset="0"/>
              </a:rPr>
              <a:t>Ask participants to recall activity from Module 2 where they had created a JAVA class. Then explain about custom classes.</a:t>
            </a:r>
          </a:p>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59" name="Rectangle 12"/>
          <p:cNvSpPr>
            <a:spLocks noGrp="1" noChangeArrowheads="1"/>
          </p:cNvSpPr>
          <p:nvPr>
            <p:ph type="sldNum" sz="quarter" idx="5"/>
          </p:nvPr>
        </p:nvSpPr>
        <p:spPr>
          <a:noFill/>
        </p:spPr>
        <p:txBody>
          <a:bodyPr/>
          <a:lstStyle/>
          <a:p>
            <a:fld id="{A34039A2-78BE-445D-AC15-5298DA15B7B6}" type="slidenum">
              <a:rPr lang="en-US" smtClean="0">
                <a:latin typeface="Arial" pitchFamily="34" charset="0"/>
              </a:rPr>
              <a:pPr/>
              <a:t>11</a:t>
            </a:fld>
            <a:endParaRPr lang="en-US" smtClean="0">
              <a:latin typeface="Arial" pitchFamily="34" charset="0"/>
            </a:endParaRPr>
          </a:p>
        </p:txBody>
      </p:sp>
      <p:sp>
        <p:nvSpPr>
          <p:cNvPr id="4506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506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5062" name="Rectangle 4"/>
          <p:cNvSpPr>
            <a:spLocks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 Java Class denotes a category of objects, and acts as a blueprint for creating such objects.</a:t>
            </a:r>
          </a:p>
          <a:p>
            <a:r>
              <a:rPr lang="en-US" smtClean="0">
                <a:latin typeface="Arial" pitchFamily="34" charset="0"/>
              </a:rPr>
              <a:t>It defines its members referred to as fields and methods.</a:t>
            </a:r>
          </a:p>
          <a:p>
            <a:r>
              <a:rPr lang="en-US" smtClean="0">
                <a:latin typeface="Arial" pitchFamily="34" charset="0"/>
              </a:rPr>
              <a:t>Source files typically contain just one class declaration which is declared ‘public’. It can contain multiple class declarations, but only one is public. The class declaration which is public will also be the name of the java source file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6083" name="Rectangle 12"/>
          <p:cNvSpPr>
            <a:spLocks noGrp="1" noChangeArrowheads="1"/>
          </p:cNvSpPr>
          <p:nvPr>
            <p:ph type="sldNum" sz="quarter" idx="5"/>
          </p:nvPr>
        </p:nvSpPr>
        <p:spPr>
          <a:noFill/>
        </p:spPr>
        <p:txBody>
          <a:bodyPr/>
          <a:lstStyle/>
          <a:p>
            <a:fld id="{44256D47-7324-46CA-8072-3B9D694AD825}" type="slidenum">
              <a:rPr lang="en-US" smtClean="0">
                <a:latin typeface="Arial" pitchFamily="34" charset="0"/>
              </a:rPr>
              <a:pPr/>
              <a:t>12</a:t>
            </a:fld>
            <a:endParaRPr lang="en-US" smtClean="0">
              <a:latin typeface="Arial" pitchFamily="34" charset="0"/>
            </a:endParaRPr>
          </a:p>
        </p:txBody>
      </p:sp>
      <p:sp>
        <p:nvSpPr>
          <p:cNvPr id="4608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608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6086" name="Rectangle 4"/>
          <p:cNvSpPr>
            <a:spLocks noChangeAspect="1" noChangeArrowheads="1" noTextEdit="1"/>
          </p:cNvSpPr>
          <p:nvPr>
            <p:ph type="sldImg"/>
          </p:nvPr>
        </p:nvSpPr>
        <p:spPr>
          <a:ln/>
        </p:spPr>
      </p:sp>
      <p:sp>
        <p:nvSpPr>
          <p:cNvPr id="46087" name="Rectangle 5"/>
          <p:cNvSpPr>
            <a:spLocks noGrp="1" noChangeArrowheads="1"/>
          </p:cNvSpPr>
          <p:nvPr>
            <p:ph type="body" idx="1"/>
          </p:nvPr>
        </p:nvSpPr>
        <p:spPr>
          <a:noFill/>
          <a:ln w="9525"/>
        </p:spPr>
        <p:txBody>
          <a:bodyPr/>
          <a:lstStyle/>
          <a:p>
            <a:r>
              <a:rPr lang="en-US" b="1" smtClean="0">
                <a:latin typeface="Arial" pitchFamily="34" charset="0"/>
              </a:rPr>
              <a:t>Key Message:</a:t>
            </a:r>
            <a:r>
              <a:rPr lang="en-US" smtClean="0">
                <a:latin typeface="Arial" pitchFamily="34" charset="0"/>
              </a:rPr>
              <a:t> NA</a:t>
            </a:r>
          </a:p>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7107" name="Rectangle 12"/>
          <p:cNvSpPr>
            <a:spLocks noGrp="1" noChangeArrowheads="1"/>
          </p:cNvSpPr>
          <p:nvPr>
            <p:ph type="sldNum" sz="quarter" idx="5"/>
          </p:nvPr>
        </p:nvSpPr>
        <p:spPr>
          <a:noFill/>
        </p:spPr>
        <p:txBody>
          <a:bodyPr/>
          <a:lstStyle/>
          <a:p>
            <a:fld id="{2A4712D9-DCFD-401A-85F4-739C51300E0D}" type="slidenum">
              <a:rPr lang="en-US" smtClean="0">
                <a:latin typeface="Arial" pitchFamily="34" charset="0"/>
              </a:rPr>
              <a:pPr/>
              <a:t>13</a:t>
            </a:fld>
            <a:endParaRPr lang="en-US" smtClean="0">
              <a:latin typeface="Arial" pitchFamily="34" charset="0"/>
            </a:endParaRPr>
          </a:p>
        </p:txBody>
      </p:sp>
      <p:sp>
        <p:nvSpPr>
          <p:cNvPr id="4710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710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7110" name="Rectangle 4"/>
          <p:cNvSpPr>
            <a:spLocks noChangeAspect="1" noChangeArrowheads="1" noTextEdit="1"/>
          </p:cNvSpPr>
          <p:nvPr>
            <p:ph type="sldImg"/>
          </p:nvPr>
        </p:nvSpPr>
        <p:spPr>
          <a:ln/>
        </p:spPr>
      </p:sp>
      <p:sp>
        <p:nvSpPr>
          <p:cNvPr id="47111" name="Rectangle 5"/>
          <p:cNvSpPr>
            <a:spLocks noGrp="1" noChangeArrowheads="1"/>
          </p:cNvSpPr>
          <p:nvPr>
            <p:ph type="body" idx="1"/>
          </p:nvPr>
        </p:nvSpPr>
        <p:spPr>
          <a:noFill/>
          <a:ln w="9525"/>
        </p:spPr>
        <p:txBody>
          <a:bodyPr/>
          <a:lstStyle/>
          <a:p>
            <a:r>
              <a:rPr lang="en-US" b="1" smtClean="0">
                <a:latin typeface="Arial" pitchFamily="34" charset="0"/>
              </a:rPr>
              <a:t>Key Message:</a:t>
            </a:r>
            <a:r>
              <a:rPr lang="en-US" smtClean="0">
                <a:latin typeface="Arial" pitchFamily="34" charset="0"/>
              </a:rPr>
              <a:t> The class path lets the Java compiler, runtime and other utilities know where user-defined and third-party classes are located.</a:t>
            </a:r>
          </a:p>
          <a:p>
            <a:endParaRPr lang="en-US" smtClean="0">
              <a:latin typeface="Arial" pitchFamily="34" charset="0"/>
            </a:endParaRP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8131" name="Rectangle 12"/>
          <p:cNvSpPr>
            <a:spLocks noGrp="1" noChangeArrowheads="1"/>
          </p:cNvSpPr>
          <p:nvPr>
            <p:ph type="sldNum" sz="quarter" idx="5"/>
          </p:nvPr>
        </p:nvSpPr>
        <p:spPr>
          <a:noFill/>
        </p:spPr>
        <p:txBody>
          <a:bodyPr/>
          <a:lstStyle/>
          <a:p>
            <a:fld id="{8AD5C343-A07A-4CF4-BAB0-3ACA7782D450}" type="slidenum">
              <a:rPr lang="en-US" smtClean="0">
                <a:latin typeface="Arial" pitchFamily="34" charset="0"/>
              </a:rPr>
              <a:pPr/>
              <a:t>14</a:t>
            </a:fld>
            <a:endParaRPr lang="en-US" smtClean="0">
              <a:latin typeface="Arial" pitchFamily="34" charset="0"/>
            </a:endParaRPr>
          </a:p>
        </p:txBody>
      </p:sp>
      <p:sp>
        <p:nvSpPr>
          <p:cNvPr id="4813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813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8134" name="Rectangle 4"/>
          <p:cNvSpPr>
            <a:spLocks noChangeAspect="1" noChangeArrowheads="1" noTextEdit="1"/>
          </p:cNvSpPr>
          <p:nvPr>
            <p:ph type="sldImg"/>
          </p:nvPr>
        </p:nvSpPr>
        <p:spPr>
          <a:ln/>
        </p:spPr>
      </p:sp>
      <p:sp>
        <p:nvSpPr>
          <p:cNvPr id="4813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a program wants to use a class that does not belong pr included in its package it needs to import it.</a:t>
            </a:r>
          </a:p>
          <a:p>
            <a:r>
              <a:rPr lang="en-US" smtClean="0">
                <a:latin typeface="Arial" pitchFamily="34" charset="0"/>
              </a:rPr>
              <a:t>The imported classes need to be visible in the class path in order to be accessible.</a:t>
            </a:r>
          </a:p>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491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491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9157" name="Rectangle 12"/>
          <p:cNvSpPr>
            <a:spLocks noGrp="1" noChangeArrowheads="1"/>
          </p:cNvSpPr>
          <p:nvPr>
            <p:ph type="sldNum" sz="quarter" idx="5"/>
          </p:nvPr>
        </p:nvSpPr>
        <p:spPr>
          <a:noFill/>
        </p:spPr>
        <p:txBody>
          <a:bodyPr/>
          <a:lstStyle/>
          <a:p>
            <a:fld id="{9A7D0BE0-C62D-411C-A952-5DCD3A82E61B}" type="slidenum">
              <a:rPr lang="en-US" smtClean="0">
                <a:latin typeface="Arial" pitchFamily="34" charset="0"/>
              </a:rPr>
              <a:pPr/>
              <a:t>15</a:t>
            </a:fld>
            <a:endParaRPr lang="en-US" smtClean="0">
              <a:latin typeface="Arial" pitchFamily="34" charset="0"/>
            </a:endParaRPr>
          </a:p>
        </p:txBody>
      </p:sp>
      <p:sp>
        <p:nvSpPr>
          <p:cNvPr id="49158" name="Rectangle 4"/>
          <p:cNvSpPr>
            <a:spLocks noChangeAspect="1" noChangeArrowheads="1" noTextEdit="1"/>
          </p:cNvSpPr>
          <p:nvPr>
            <p:ph type="sldImg"/>
          </p:nvPr>
        </p:nvSpPr>
        <p:spPr>
          <a:ln/>
        </p:spPr>
      </p:sp>
      <p:sp>
        <p:nvSpPr>
          <p:cNvPr id="49159" name="Rectangle 5"/>
          <p:cNvSpPr>
            <a:spLocks noGrp="1" noChangeArrowheads="1"/>
          </p:cNvSpPr>
          <p:nvPr>
            <p:ph type="body" idx="1"/>
          </p:nvPr>
        </p:nvSpPr>
        <p:spPr>
          <a:noFill/>
          <a:ln w="9525"/>
        </p:spPr>
        <p:txBody>
          <a:bodyPr/>
          <a:lstStyle/>
          <a:p>
            <a:pPr eaLnBrk="1" hangingPunct="1">
              <a:spcBef>
                <a:spcPts val="363"/>
              </a:spcBef>
            </a:pPr>
            <a:r>
              <a:rPr lang="en-US" b="1" smtClean="0">
                <a:latin typeface="Arial" pitchFamily="34" charset="0"/>
              </a:rPr>
              <a:t>Activity Duration</a:t>
            </a:r>
            <a:r>
              <a:rPr lang="en-US" smtClean="0">
                <a:latin typeface="Arial" pitchFamily="34" charset="0"/>
              </a:rPr>
              <a:t>: </a:t>
            </a:r>
          </a:p>
          <a:p>
            <a:pPr eaLnBrk="1" hangingPunct="1">
              <a:spcBef>
                <a:spcPts val="363"/>
              </a:spcBef>
            </a:pPr>
            <a:endParaRPr lang="en-US" b="1" smtClean="0">
              <a:latin typeface="Arial" pitchFamily="34" charset="0"/>
            </a:endParaRPr>
          </a:p>
          <a:p>
            <a:pPr eaLnBrk="1" hangingPunct="1">
              <a:spcBef>
                <a:spcPts val="363"/>
              </a:spcBef>
            </a:pPr>
            <a:r>
              <a:rPr lang="en-US" b="1" smtClean="0">
                <a:latin typeface="Arial" pitchFamily="34" charset="0"/>
              </a:rPr>
              <a:t>Focus</a:t>
            </a:r>
            <a:r>
              <a:rPr lang="en-US" smtClean="0">
                <a:latin typeface="Arial" pitchFamily="34" charset="0"/>
              </a:rPr>
              <a:t>: Activity 1 </a:t>
            </a:r>
            <a:r>
              <a:rPr lang="en-US" smtClean="0">
                <a:latin typeface="Arial" pitchFamily="34" charset="0"/>
                <a:cs typeface="Arial" pitchFamily="34" charset="0"/>
              </a:rPr>
              <a:t>– </a:t>
            </a:r>
            <a:r>
              <a:rPr lang="en-US" smtClean="0">
                <a:latin typeface="Arial" pitchFamily="34" charset="0"/>
              </a:rPr>
              <a:t>Create a Java File</a:t>
            </a:r>
          </a:p>
          <a:p>
            <a:pPr eaLnBrk="1" hangingPunct="1">
              <a:spcBef>
                <a:spcPts val="363"/>
              </a:spcBef>
            </a:pPr>
            <a:endParaRPr lang="en-US" smtClean="0">
              <a:latin typeface="Arial" pitchFamily="34" charset="0"/>
            </a:endParaRPr>
          </a:p>
          <a:p>
            <a:pPr eaLnBrk="1" hangingPunct="1">
              <a:spcBef>
                <a:spcPts val="363"/>
              </a:spcBef>
            </a:pPr>
            <a:r>
              <a:rPr lang="en-US" b="1" smtClean="0">
                <a:latin typeface="Arial" pitchFamily="34" charset="0"/>
              </a:rPr>
              <a:t>Note to Instructor</a:t>
            </a:r>
            <a:r>
              <a:rPr lang="en-US" smtClean="0">
                <a:latin typeface="Arial" pitchFamily="34" charset="0"/>
              </a:rPr>
              <a:t>: </a:t>
            </a:r>
          </a:p>
          <a:p>
            <a:pPr lvl="1">
              <a:spcBef>
                <a:spcPts val="363"/>
              </a:spcBef>
            </a:pPr>
            <a:r>
              <a:rPr lang="en-US" sz="1200" smtClean="0">
                <a:latin typeface="Arial" pitchFamily="34" charset="0"/>
              </a:rPr>
              <a:t>Inform participants that they will now perform an activity that tests the concepts covered in this module.</a:t>
            </a:r>
          </a:p>
          <a:p>
            <a:pPr>
              <a:spcBef>
                <a:spcPts val="363"/>
              </a:spcBef>
            </a:pPr>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0179" name="Rectangle 12"/>
          <p:cNvSpPr>
            <a:spLocks noGrp="1" noChangeArrowheads="1"/>
          </p:cNvSpPr>
          <p:nvPr>
            <p:ph type="sldNum" sz="quarter" idx="5"/>
          </p:nvPr>
        </p:nvSpPr>
        <p:spPr>
          <a:noFill/>
        </p:spPr>
        <p:txBody>
          <a:bodyPr/>
          <a:lstStyle/>
          <a:p>
            <a:fld id="{E79F50B6-B76D-444D-AB27-8D32F58CD870}" type="slidenum">
              <a:rPr lang="en-US" smtClean="0">
                <a:latin typeface="Arial" pitchFamily="34" charset="0"/>
              </a:rPr>
              <a:pPr/>
              <a:t>16</a:t>
            </a:fld>
            <a:endParaRPr lang="en-US" smtClean="0">
              <a:latin typeface="Arial" pitchFamily="34" charset="0"/>
            </a:endParaRPr>
          </a:p>
        </p:txBody>
      </p:sp>
      <p:sp>
        <p:nvSpPr>
          <p:cNvPr id="5018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018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0182" name="Rectangle 4"/>
          <p:cNvSpPr>
            <a:spLocks noChangeAspect="1" noChangeArrowheads="1" noTextEdit="1"/>
          </p:cNvSpPr>
          <p:nvPr>
            <p:ph type="sldImg"/>
          </p:nvPr>
        </p:nvSpPr>
        <p:spPr>
          <a:ln/>
        </p:spPr>
      </p:sp>
      <p:sp>
        <p:nvSpPr>
          <p:cNvPr id="50183"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Ask the participants whether they have heard the term ‘garbage collection’. Ask what it might be used. Then explain its use and how it functions.</a:t>
            </a:r>
          </a:p>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1203" name="Rectangle 12"/>
          <p:cNvSpPr>
            <a:spLocks noGrp="1" noChangeArrowheads="1"/>
          </p:cNvSpPr>
          <p:nvPr>
            <p:ph type="sldNum" sz="quarter" idx="5"/>
          </p:nvPr>
        </p:nvSpPr>
        <p:spPr>
          <a:noFill/>
        </p:spPr>
        <p:txBody>
          <a:bodyPr/>
          <a:lstStyle/>
          <a:p>
            <a:fld id="{43F1C1AF-A3AC-4478-86E3-10089156E960}" type="slidenum">
              <a:rPr lang="en-US" smtClean="0">
                <a:latin typeface="Arial" pitchFamily="34" charset="0"/>
              </a:rPr>
              <a:pPr/>
              <a:t>17</a:t>
            </a:fld>
            <a:endParaRPr lang="en-US" smtClean="0">
              <a:latin typeface="Arial" pitchFamily="34" charset="0"/>
            </a:endParaRPr>
          </a:p>
        </p:txBody>
      </p:sp>
      <p:sp>
        <p:nvSpPr>
          <p:cNvPr id="5120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120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1206" name="Rectangle 4"/>
          <p:cNvSpPr>
            <a:spLocks noChangeAspect="1" noChangeArrowheads="1" noTextEdit="1"/>
          </p:cNvSpPr>
          <p:nvPr>
            <p:ph type="sldImg"/>
          </p:nvPr>
        </p:nvSpPr>
        <p:spPr>
          <a:ln/>
        </p:spPr>
      </p:sp>
      <p:sp>
        <p:nvSpPr>
          <p:cNvPr id="51207"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Ask the participants how Java might use the concept of Garbage Collection. Then explain the process.</a:t>
            </a:r>
          </a:p>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2227" name="Rectangle 12"/>
          <p:cNvSpPr>
            <a:spLocks noGrp="1" noChangeArrowheads="1"/>
          </p:cNvSpPr>
          <p:nvPr>
            <p:ph type="sldNum" sz="quarter" idx="5"/>
          </p:nvPr>
        </p:nvSpPr>
        <p:spPr>
          <a:noFill/>
        </p:spPr>
        <p:txBody>
          <a:bodyPr/>
          <a:lstStyle/>
          <a:p>
            <a:fld id="{4F2AB406-2DF7-4B96-A493-71B40D915604}" type="slidenum">
              <a:rPr lang="en-US" smtClean="0">
                <a:latin typeface="Arial" pitchFamily="34" charset="0"/>
              </a:rPr>
              <a:pPr/>
              <a:t>18</a:t>
            </a:fld>
            <a:endParaRPr lang="en-US" smtClean="0">
              <a:latin typeface="Arial" pitchFamily="34" charset="0"/>
            </a:endParaRPr>
          </a:p>
        </p:txBody>
      </p:sp>
      <p:sp>
        <p:nvSpPr>
          <p:cNvPr id="5222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222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2230" name="Rectangle 4"/>
          <p:cNvSpPr>
            <a:spLocks noChangeAspect="1" noChangeArrowheads="1" noTextEdit="1"/>
          </p:cNvSpPr>
          <p:nvPr>
            <p:ph type="sldImg"/>
          </p:nvPr>
        </p:nvSpPr>
        <p:spPr>
          <a:ln/>
        </p:spPr>
      </p:sp>
      <p:sp>
        <p:nvSpPr>
          <p:cNvPr id="5223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In the first diagram, a new Person object is created and placed into memory with a variable called him pointing towards it. There can be many reference variables pointing to an object. Imagine this to be a shortcut to a file. We can create several shortcuts (references) to a file. The object will be safe from the garbage collection function as long as there is at least one pointer or reference variable pointing towards it.</a:t>
            </a:r>
          </a:p>
          <a:p>
            <a:r>
              <a:rPr lang="en-US" smtClean="0">
                <a:latin typeface="Arial" pitchFamily="34" charset="0"/>
              </a:rPr>
              <a:t>In the second diagram, the variable him is assigned a NULL value or nothing, hence it is no longer pointing towards the Person object in Heap Memory, because of this, the object in Heap Memory is now eligible for garbage collection.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3251" name="Rectangle 12"/>
          <p:cNvSpPr>
            <a:spLocks noGrp="1" noChangeArrowheads="1"/>
          </p:cNvSpPr>
          <p:nvPr>
            <p:ph type="sldNum" sz="quarter" idx="5"/>
          </p:nvPr>
        </p:nvSpPr>
        <p:spPr>
          <a:noFill/>
        </p:spPr>
        <p:txBody>
          <a:bodyPr/>
          <a:lstStyle/>
          <a:p>
            <a:fld id="{A8F00D07-4511-4319-BED2-7B2F56731401}" type="slidenum">
              <a:rPr lang="en-US" smtClean="0">
                <a:latin typeface="Arial" pitchFamily="34" charset="0"/>
              </a:rPr>
              <a:pPr/>
              <a:t>19</a:t>
            </a:fld>
            <a:endParaRPr lang="en-US" smtClean="0">
              <a:latin typeface="Arial" pitchFamily="34" charset="0"/>
            </a:endParaRPr>
          </a:p>
        </p:txBody>
      </p:sp>
      <p:sp>
        <p:nvSpPr>
          <p:cNvPr id="5325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325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3254" name="Rectangle 4"/>
          <p:cNvSpPr>
            <a:spLocks noChangeAspect="1" noChangeArrowheads="1" noTextEdit="1"/>
          </p:cNvSpPr>
          <p:nvPr>
            <p:ph type="sldImg"/>
          </p:nvPr>
        </p:nvSpPr>
        <p:spPr>
          <a:ln/>
        </p:spPr>
      </p:sp>
      <p:sp>
        <p:nvSpPr>
          <p:cNvPr id="5325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Constructors are called when an object is created using the new operator</a:t>
            </a:r>
          </a:p>
          <a:p>
            <a:r>
              <a:rPr lang="en-US" smtClean="0">
                <a:latin typeface="Arial" pitchFamily="34" charset="0"/>
              </a:rPr>
              <a:t>A default constructor is a constructor with no parameters, it initializes the instance variables to default values</a:t>
            </a:r>
          </a:p>
          <a:p>
            <a:r>
              <a:rPr lang="en-US" smtClean="0">
                <a:latin typeface="Arial" pitchFamily="34" charset="0"/>
              </a:rPr>
              <a:t>When creating objects using the keyword ‘new’, you are actually invoking a constructor method</a:t>
            </a:r>
          </a:p>
          <a:p>
            <a:endParaRPr lang="en-US" smtClean="0">
              <a:latin typeface="Arial" pitchFamily="34" charset="0"/>
            </a:endParaRPr>
          </a:p>
          <a:p>
            <a:r>
              <a:rPr lang="en-US" smtClean="0">
                <a:latin typeface="Arial" pitchFamily="34" charset="0"/>
              </a:rPr>
              <a:t>Ask the participants what they understand from the sample code given onstage.</a:t>
            </a:r>
          </a:p>
          <a:p>
            <a:r>
              <a:rPr lang="en-US" smtClean="0">
                <a:latin typeface="Arial" pitchFamily="34" charset="0"/>
              </a:rPr>
              <a:t>Then explain the constructor sample: </a:t>
            </a:r>
          </a:p>
          <a:p>
            <a:r>
              <a:rPr lang="en-US" smtClean="0">
                <a:latin typeface="Arial" pitchFamily="34" charset="0"/>
              </a:rPr>
              <a:t>The class Cube1 has two constructors Cube1</a:t>
            </a:r>
          </a:p>
          <a:p>
            <a:r>
              <a:rPr lang="en-US" smtClean="0">
                <a:latin typeface="Arial" pitchFamily="34" charset="0"/>
              </a:rPr>
              <a:t>Cube1( ) is the default constructor</a:t>
            </a:r>
          </a:p>
          <a:p>
            <a:r>
              <a:rPr lang="en-US" smtClean="0">
                <a:latin typeface="Arial" pitchFamily="34" charset="0"/>
              </a:rPr>
              <a:t>Cube1(int) accepts integer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5843" name="Rectangle 12"/>
          <p:cNvSpPr>
            <a:spLocks noGrp="1" noChangeArrowheads="1"/>
          </p:cNvSpPr>
          <p:nvPr>
            <p:ph type="sldNum" sz="quarter" idx="5"/>
          </p:nvPr>
        </p:nvSpPr>
        <p:spPr>
          <a:noFill/>
        </p:spPr>
        <p:txBody>
          <a:bodyPr/>
          <a:lstStyle/>
          <a:p>
            <a:fld id="{B9D5787A-A31E-458E-B624-EBE55C1F0769}" type="slidenum">
              <a:rPr lang="en-US" smtClean="0">
                <a:latin typeface="Arial" pitchFamily="34" charset="0"/>
              </a:rPr>
              <a:pPr/>
              <a:t>2</a:t>
            </a:fld>
            <a:endParaRPr lang="en-US" smtClean="0">
              <a:latin typeface="Arial" pitchFamily="34" charset="0"/>
            </a:endParaRPr>
          </a:p>
        </p:txBody>
      </p:sp>
      <p:sp>
        <p:nvSpPr>
          <p:cNvPr id="3584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584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5846" name="Rectangle 4"/>
          <p:cNvSpPr>
            <a:spLocks noChangeAspect="1" noChangeArrowheads="1" noTextEdit="1"/>
          </p:cNvSpPr>
          <p:nvPr>
            <p:ph type="sldImg"/>
          </p:nvPr>
        </p:nvSpPr>
        <p:spPr>
          <a:ln/>
        </p:spPr>
      </p:sp>
      <p:sp>
        <p:nvSpPr>
          <p:cNvPr id="35847" name="Rectangle 5"/>
          <p:cNvSpPr>
            <a:spLocks noGrp="1" noChangeArrowheads="1"/>
          </p:cNvSpPr>
          <p:nvPr>
            <p:ph type="body" idx="1"/>
          </p:nvPr>
        </p:nvSpPr>
        <p:spPr>
          <a:noFill/>
          <a:ln w="9525"/>
        </p:spPr>
        <p:txBody>
          <a:bodyPr/>
          <a:lstStyle/>
          <a:p>
            <a:r>
              <a:rPr lang="en-US" b="1" smtClean="0">
                <a:latin typeface="Arial" pitchFamily="34" charset="0"/>
              </a:rPr>
              <a:t>Key Message: NA</a:t>
            </a:r>
          </a:p>
          <a:p>
            <a:endParaRPr lang="en-US" smtClean="0">
              <a:latin typeface="Arial" pitchFamily="34" charset="0"/>
            </a:endParaRPr>
          </a:p>
          <a:p>
            <a:r>
              <a:rPr lang="en-US" b="1" smtClean="0">
                <a:latin typeface="Arial" pitchFamily="34" charset="0"/>
              </a:rPr>
              <a:t>Notes to Instructor:</a:t>
            </a:r>
          </a:p>
          <a:p>
            <a:r>
              <a:rPr lang="en-US" smtClean="0">
                <a:latin typeface="Arial" pitchFamily="34" charset="0"/>
              </a:rPr>
              <a:t>Open the MIT Faculty Video on Classes and Objects, and play it on the screen in the front of the class.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4275" name="Rectangle 12"/>
          <p:cNvSpPr>
            <a:spLocks noGrp="1" noChangeArrowheads="1"/>
          </p:cNvSpPr>
          <p:nvPr>
            <p:ph type="sldNum" sz="quarter" idx="5"/>
          </p:nvPr>
        </p:nvSpPr>
        <p:spPr>
          <a:noFill/>
        </p:spPr>
        <p:txBody>
          <a:bodyPr/>
          <a:lstStyle/>
          <a:p>
            <a:fld id="{941B6BB7-A7B5-480E-A556-E753B172B3F2}" type="slidenum">
              <a:rPr lang="en-US" smtClean="0">
                <a:latin typeface="Arial" pitchFamily="34" charset="0"/>
              </a:rPr>
              <a:pPr/>
              <a:t>20</a:t>
            </a:fld>
            <a:endParaRPr lang="en-US" smtClean="0">
              <a:latin typeface="Arial" pitchFamily="34" charset="0"/>
            </a:endParaRPr>
          </a:p>
        </p:txBody>
      </p:sp>
      <p:sp>
        <p:nvSpPr>
          <p:cNvPr id="5427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427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4278" name="Rectangle 4"/>
          <p:cNvSpPr>
            <a:spLocks noChangeAspect="1" noChangeArrowheads="1" noTextEdit="1"/>
          </p:cNvSpPr>
          <p:nvPr>
            <p:ph type="sldImg"/>
          </p:nvPr>
        </p:nvSpPr>
        <p:spPr>
          <a:ln/>
        </p:spPr>
      </p:sp>
      <p:sp>
        <p:nvSpPr>
          <p:cNvPr id="5427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Override finalizers if the class needs to perform some special actions before it runs the garbage collection function.</a:t>
            </a:r>
          </a:p>
          <a:p>
            <a:endParaRPr lang="en-US" smtClean="0">
              <a:latin typeface="Arial" pitchFamily="34" charset="0"/>
            </a:endParaRPr>
          </a:p>
          <a:p>
            <a:r>
              <a:rPr lang="en-US" smtClean="0">
                <a:latin typeface="Arial" pitchFamily="34" charset="0"/>
              </a:rPr>
              <a:t>Ask the participants whether they have heard of the concept called Finalizer. Ask them what it could mean. Explain the concept.</a:t>
            </a:r>
          </a:p>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5299" name="Rectangle 12"/>
          <p:cNvSpPr>
            <a:spLocks noGrp="1" noChangeArrowheads="1"/>
          </p:cNvSpPr>
          <p:nvPr>
            <p:ph type="sldNum" sz="quarter" idx="5"/>
          </p:nvPr>
        </p:nvSpPr>
        <p:spPr>
          <a:noFill/>
        </p:spPr>
        <p:txBody>
          <a:bodyPr/>
          <a:lstStyle/>
          <a:p>
            <a:fld id="{DB3C7C4A-DF9A-42BA-97CB-3D17DB141544}" type="slidenum">
              <a:rPr lang="en-US" smtClean="0">
                <a:latin typeface="Arial" pitchFamily="34" charset="0"/>
              </a:rPr>
              <a:pPr/>
              <a:t>21</a:t>
            </a:fld>
            <a:endParaRPr lang="en-US" smtClean="0">
              <a:latin typeface="Arial" pitchFamily="34" charset="0"/>
            </a:endParaRPr>
          </a:p>
        </p:txBody>
      </p:sp>
      <p:sp>
        <p:nvSpPr>
          <p:cNvPr id="5530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530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5302" name="Rectangle 4"/>
          <p:cNvSpPr>
            <a:spLocks noChangeAspect="1" noChangeArrowheads="1" noTextEdit="1"/>
          </p:cNvSpPr>
          <p:nvPr>
            <p:ph type="sldImg"/>
          </p:nvPr>
        </p:nvSpPr>
        <p:spPr>
          <a:ln/>
        </p:spPr>
      </p:sp>
      <p:sp>
        <p:nvSpPr>
          <p:cNvPr id="5530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Attributes – things like what is that Person’s name? his age? </a:t>
            </a:r>
          </a:p>
          <a:p>
            <a:r>
              <a:rPr lang="en-US" smtClean="0">
                <a:latin typeface="Arial" pitchFamily="34" charset="0"/>
              </a:rPr>
              <a:t>Behavior – things like what can he do? A person can change his name, introduce himself etc..</a:t>
            </a:r>
          </a:p>
          <a:p>
            <a:endParaRPr lang="en-US" smtClean="0">
              <a:latin typeface="Arial" pitchFamily="34" charset="0"/>
            </a:endParaRPr>
          </a:p>
          <a:p>
            <a:r>
              <a:rPr lang="en-US" smtClean="0">
                <a:latin typeface="Arial" pitchFamily="34" charset="0"/>
              </a:rPr>
              <a:t>Ask the participants what they understand by the terms attributes and behavior.</a:t>
            </a:r>
          </a:p>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6323" name="Rectangle 12"/>
          <p:cNvSpPr>
            <a:spLocks noGrp="1" noChangeArrowheads="1"/>
          </p:cNvSpPr>
          <p:nvPr>
            <p:ph type="sldNum" sz="quarter" idx="5"/>
          </p:nvPr>
        </p:nvSpPr>
        <p:spPr>
          <a:noFill/>
        </p:spPr>
        <p:txBody>
          <a:bodyPr/>
          <a:lstStyle/>
          <a:p>
            <a:fld id="{46C807CB-F008-4225-8118-5B7FD32F91C4}" type="slidenum">
              <a:rPr lang="en-US" smtClean="0">
                <a:latin typeface="Arial" pitchFamily="34" charset="0"/>
              </a:rPr>
              <a:pPr/>
              <a:t>22</a:t>
            </a:fld>
            <a:endParaRPr lang="en-US" smtClean="0">
              <a:latin typeface="Arial" pitchFamily="34" charset="0"/>
            </a:endParaRPr>
          </a:p>
        </p:txBody>
      </p:sp>
      <p:sp>
        <p:nvSpPr>
          <p:cNvPr id="5632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632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6326" name="Rectangle 4"/>
          <p:cNvSpPr>
            <a:spLocks noChangeAspect="1" noChangeArrowheads="1" noTextEdit="1"/>
          </p:cNvSpPr>
          <p:nvPr>
            <p:ph type="sldImg"/>
          </p:nvPr>
        </p:nvSpPr>
        <p:spPr>
          <a:ln/>
        </p:spPr>
      </p:sp>
      <p:sp>
        <p:nvSpPr>
          <p:cNvPr id="5632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Class access modifiers describe how a class can be accessed.</a:t>
            </a:r>
          </a:p>
          <a:p>
            <a:r>
              <a:rPr lang="en-US" smtClean="0">
                <a:latin typeface="Arial" pitchFamily="34" charset="0"/>
              </a:rPr>
              <a:t>Class non-access modifiers describe how a class can be manipulated.</a:t>
            </a:r>
          </a:p>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7347" name="Rectangle 12"/>
          <p:cNvSpPr>
            <a:spLocks noGrp="1" noChangeArrowheads="1"/>
          </p:cNvSpPr>
          <p:nvPr>
            <p:ph type="sldNum" sz="quarter" idx="5"/>
          </p:nvPr>
        </p:nvSpPr>
        <p:spPr>
          <a:noFill/>
        </p:spPr>
        <p:txBody>
          <a:bodyPr/>
          <a:lstStyle/>
          <a:p>
            <a:fld id="{988A5D6D-DA82-4233-BD07-78EA341748C8}" type="slidenum">
              <a:rPr lang="en-US" smtClean="0">
                <a:latin typeface="Arial" pitchFamily="34" charset="0"/>
              </a:rPr>
              <a:pPr/>
              <a:t>23</a:t>
            </a:fld>
            <a:endParaRPr lang="en-US" smtClean="0">
              <a:latin typeface="Arial" pitchFamily="34" charset="0"/>
            </a:endParaRPr>
          </a:p>
        </p:txBody>
      </p:sp>
      <p:sp>
        <p:nvSpPr>
          <p:cNvPr id="5734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734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7350" name="Rectangle 4"/>
          <p:cNvSpPr>
            <a:spLocks noChangeAspect="1" noChangeArrowheads="1" noTextEdit="1"/>
          </p:cNvSpPr>
          <p:nvPr>
            <p:ph type="sldImg"/>
          </p:nvPr>
        </p:nvSpPr>
        <p:spPr>
          <a:ln/>
        </p:spPr>
      </p:sp>
      <p:sp>
        <p:nvSpPr>
          <p:cNvPr id="57351" name="Rectangle 5"/>
          <p:cNvSpPr>
            <a:spLocks noGrp="1" noChangeArrowheads="1"/>
          </p:cNvSpPr>
          <p:nvPr>
            <p:ph type="body" idx="1"/>
          </p:nvPr>
        </p:nvSpPr>
        <p:spPr>
          <a:noFill/>
          <a:ln w="9525"/>
        </p:spPr>
        <p:txBody>
          <a:bodyPr/>
          <a:lstStyle/>
          <a:p>
            <a:r>
              <a:rPr lang="en-US" sz="1000" b="1" smtClean="0">
                <a:latin typeface="Arial" pitchFamily="34" charset="0"/>
              </a:rPr>
              <a:t>Key Message:</a:t>
            </a:r>
          </a:p>
          <a:p>
            <a:r>
              <a:rPr lang="en-US" sz="1000" smtClean="0">
                <a:latin typeface="Arial" pitchFamily="34" charset="0"/>
              </a:rPr>
              <a:t>Classes often need control on how their attributes and behaviors are accessed. Access modifiers control this property.</a:t>
            </a:r>
          </a:p>
          <a:p>
            <a:endParaRPr lang="en-US" sz="1000" smtClean="0">
              <a:latin typeface="Arial" pitchFamily="34" charset="0"/>
            </a:endParaRPr>
          </a:p>
          <a:p>
            <a:r>
              <a:rPr lang="en-US" sz="1000" smtClean="0">
                <a:latin typeface="Arial" pitchFamily="34" charset="0"/>
              </a:rPr>
              <a:t>There are four types of access modifiers:</a:t>
            </a:r>
          </a:p>
          <a:p>
            <a:pPr lvl="1"/>
            <a:r>
              <a:rPr lang="en-US" smtClean="0">
                <a:latin typeface="Arial" pitchFamily="34" charset="0"/>
              </a:rPr>
              <a:t>Default or No modifier – A class can be accessed by classes belonging to the same package</a:t>
            </a:r>
          </a:p>
          <a:p>
            <a:pPr lvl="1"/>
            <a:r>
              <a:rPr lang="en-US" smtClean="0">
                <a:latin typeface="Arial" pitchFamily="34" charset="0"/>
              </a:rPr>
              <a:t>Public – A class member can be accessed by any class in any package</a:t>
            </a:r>
          </a:p>
          <a:p>
            <a:pPr lvl="1"/>
            <a:r>
              <a:rPr lang="en-US" smtClean="0">
                <a:latin typeface="Arial" pitchFamily="34" charset="0"/>
              </a:rPr>
              <a:t>Protected = A class member can only be accessed by itself or subclasses</a:t>
            </a:r>
          </a:p>
          <a:p>
            <a:pPr lvl="1"/>
            <a:r>
              <a:rPr lang="en-US" smtClean="0">
                <a:latin typeface="Arial" pitchFamily="34" charset="0"/>
              </a:rPr>
              <a:t>Private = a class member can only be accessed by itself</a:t>
            </a:r>
          </a:p>
          <a:p>
            <a:endParaRPr lang="en-US" sz="100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8371" name="Rectangle 12"/>
          <p:cNvSpPr>
            <a:spLocks noGrp="1" noChangeArrowheads="1"/>
          </p:cNvSpPr>
          <p:nvPr>
            <p:ph type="sldNum" sz="quarter" idx="5"/>
          </p:nvPr>
        </p:nvSpPr>
        <p:spPr>
          <a:noFill/>
        </p:spPr>
        <p:txBody>
          <a:bodyPr/>
          <a:lstStyle/>
          <a:p>
            <a:fld id="{EDA6B8A4-A4B7-4850-9DBC-4E28400CBF7E}" type="slidenum">
              <a:rPr lang="en-US" smtClean="0">
                <a:latin typeface="Arial" pitchFamily="34" charset="0"/>
              </a:rPr>
              <a:pPr/>
              <a:t>24</a:t>
            </a:fld>
            <a:endParaRPr lang="en-US" smtClean="0">
              <a:latin typeface="Arial" pitchFamily="34" charset="0"/>
            </a:endParaRPr>
          </a:p>
        </p:txBody>
      </p:sp>
      <p:sp>
        <p:nvSpPr>
          <p:cNvPr id="5837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837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8374" name="Rectangle 4"/>
          <p:cNvSpPr>
            <a:spLocks noChangeAspect="1" noChangeArrowheads="1" noTextEdit="1"/>
          </p:cNvSpPr>
          <p:nvPr>
            <p:ph type="sldImg"/>
          </p:nvPr>
        </p:nvSpPr>
        <p:spPr>
          <a:ln/>
        </p:spPr>
      </p:sp>
      <p:sp>
        <p:nvSpPr>
          <p:cNvPr id="58375" name="Rectangle 5"/>
          <p:cNvSpPr>
            <a:spLocks noGrp="1" noChangeArrowheads="1"/>
          </p:cNvSpPr>
          <p:nvPr>
            <p:ph type="body" idx="1"/>
          </p:nvPr>
        </p:nvSpPr>
        <p:spPr>
          <a:noFill/>
          <a:ln w="9525"/>
        </p:spPr>
        <p:txBody>
          <a:bodyPr/>
          <a:lstStyle/>
          <a:p>
            <a:r>
              <a:rPr lang="en-US" sz="1000" b="1" smtClean="0">
                <a:latin typeface="Arial" pitchFamily="34" charset="0"/>
              </a:rPr>
              <a:t>Key Message:</a:t>
            </a:r>
          </a:p>
          <a:p>
            <a:r>
              <a:rPr lang="en-US" sz="1000" smtClean="0">
                <a:latin typeface="Arial" pitchFamily="34" charset="0"/>
              </a:rPr>
              <a:t>As we saw, class non-access modifiers describe how a class can be manipulated.</a:t>
            </a:r>
          </a:p>
          <a:p>
            <a:endParaRPr lang="en-US" sz="1000" smtClean="0">
              <a:latin typeface="Arial" pitchFamily="34" charset="0"/>
            </a:endParaRPr>
          </a:p>
          <a:p>
            <a:r>
              <a:rPr lang="en-US" sz="1000" smtClean="0">
                <a:latin typeface="Arial" pitchFamily="34" charset="0"/>
              </a:rPr>
              <a:t>Only a few non-access modifiers are used commonly in Java. Thus, not all of them will be discussed thoroughly in the succeeding topics.</a:t>
            </a:r>
          </a:p>
          <a:p>
            <a:endParaRPr lang="en-US" sz="1000" smtClean="0">
              <a:latin typeface="Arial" pitchFamily="34" charset="0"/>
            </a:endParaRPr>
          </a:p>
          <a:p>
            <a:r>
              <a:rPr lang="en-US" sz="1000" smtClean="0">
                <a:latin typeface="Arial" pitchFamily="34" charset="0"/>
              </a:rPr>
              <a:t>There are eight types of non-access modifiers.</a:t>
            </a:r>
          </a:p>
          <a:p>
            <a:r>
              <a:rPr lang="en-US" sz="1000" smtClean="0">
                <a:latin typeface="Arial" pitchFamily="34" charset="0"/>
              </a:rPr>
              <a:t>static – member belonging to a class; shared by all instances of the class</a:t>
            </a:r>
          </a:p>
          <a:p>
            <a:r>
              <a:rPr lang="en-US" sz="1000" smtClean="0">
                <a:latin typeface="Arial" pitchFamily="34" charset="0"/>
              </a:rPr>
              <a:t>final – declares a member as a constant and can not be modified once declared</a:t>
            </a:r>
          </a:p>
          <a:p>
            <a:r>
              <a:rPr lang="en-US" sz="1000" smtClean="0">
                <a:latin typeface="Arial" pitchFamily="34" charset="0"/>
              </a:rPr>
              <a:t>abstract - method is declared with no implementation (applied to methods, cannot be combined with other non-access modifiers )</a:t>
            </a:r>
          </a:p>
          <a:p>
            <a:r>
              <a:rPr lang="en-US" sz="1000" smtClean="0">
                <a:latin typeface="Arial" pitchFamily="34" charset="0"/>
              </a:rPr>
              <a:t>strictfp - method implements strict floating-point arithmetic (applied to methods)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9395" name="Rectangle 12"/>
          <p:cNvSpPr>
            <a:spLocks noGrp="1" noChangeArrowheads="1"/>
          </p:cNvSpPr>
          <p:nvPr>
            <p:ph type="sldNum" sz="quarter" idx="5"/>
          </p:nvPr>
        </p:nvSpPr>
        <p:spPr>
          <a:noFill/>
        </p:spPr>
        <p:txBody>
          <a:bodyPr/>
          <a:lstStyle/>
          <a:p>
            <a:fld id="{36C01D87-2948-48B4-8BA5-BEA451DA58CE}" type="slidenum">
              <a:rPr lang="en-US" smtClean="0">
                <a:latin typeface="Arial" pitchFamily="34" charset="0"/>
              </a:rPr>
              <a:pPr/>
              <a:t>25</a:t>
            </a:fld>
            <a:endParaRPr lang="en-US" smtClean="0">
              <a:latin typeface="Arial" pitchFamily="34" charset="0"/>
            </a:endParaRPr>
          </a:p>
        </p:txBody>
      </p:sp>
      <p:sp>
        <p:nvSpPr>
          <p:cNvPr id="5939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939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9398" name="Rectangle 4"/>
          <p:cNvSpPr>
            <a:spLocks noChangeAspect="1" noChangeArrowheads="1" noTextEdit="1"/>
          </p:cNvSpPr>
          <p:nvPr>
            <p:ph type="sldImg"/>
          </p:nvPr>
        </p:nvSpPr>
        <p:spPr>
          <a:ln/>
        </p:spPr>
      </p:sp>
      <p:sp>
        <p:nvSpPr>
          <p:cNvPr id="5939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synchronized - method is executed by only one thread at a time (applied to blocks of code and methods)</a:t>
            </a:r>
          </a:p>
          <a:p>
            <a:r>
              <a:rPr lang="en-US" smtClean="0">
                <a:latin typeface="Arial" pitchFamily="34" charset="0"/>
              </a:rPr>
              <a:t>native - method implementation is written in other language (applied only to methods)</a:t>
            </a:r>
          </a:p>
          <a:p>
            <a:r>
              <a:rPr lang="en-US" smtClean="0">
                <a:latin typeface="Arial" pitchFamily="34" charset="0"/>
              </a:rPr>
              <a:t>transient - an instance variable is not saved when its object is persisted or serialized (applied only to variables)</a:t>
            </a:r>
          </a:p>
          <a:p>
            <a:r>
              <a:rPr lang="en-US" smtClean="0">
                <a:latin typeface="Arial" pitchFamily="34" charset="0"/>
              </a:rPr>
              <a:t>volatile - variable is modified asynchronously by concurrently running threads (applied only to variables)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0419" name="Rectangle 12"/>
          <p:cNvSpPr>
            <a:spLocks noGrp="1" noChangeArrowheads="1"/>
          </p:cNvSpPr>
          <p:nvPr>
            <p:ph type="sldNum" sz="quarter" idx="5"/>
          </p:nvPr>
        </p:nvSpPr>
        <p:spPr>
          <a:noFill/>
        </p:spPr>
        <p:txBody>
          <a:bodyPr/>
          <a:lstStyle/>
          <a:p>
            <a:fld id="{43256261-A846-4BE6-8E85-441F90E15684}" type="slidenum">
              <a:rPr lang="en-US" smtClean="0">
                <a:latin typeface="Arial" pitchFamily="34" charset="0"/>
              </a:rPr>
              <a:pPr/>
              <a:t>26</a:t>
            </a:fld>
            <a:endParaRPr lang="en-US" smtClean="0">
              <a:latin typeface="Arial" pitchFamily="34" charset="0"/>
            </a:endParaRPr>
          </a:p>
        </p:txBody>
      </p:sp>
      <p:sp>
        <p:nvSpPr>
          <p:cNvPr id="6042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042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0422" name="Rectangle 4"/>
          <p:cNvSpPr>
            <a:spLocks noChangeAspect="1" noChangeArrowheads="1" noTextEdit="1"/>
          </p:cNvSpPr>
          <p:nvPr>
            <p:ph type="sldImg"/>
          </p:nvPr>
        </p:nvSpPr>
        <p:spPr>
          <a:ln/>
        </p:spPr>
      </p:sp>
      <p:sp>
        <p:nvSpPr>
          <p:cNvPr id="60423" name="Rectangle 5"/>
          <p:cNvSpPr>
            <a:spLocks noGrp="1" noChangeArrowheads="1"/>
          </p:cNvSpPr>
          <p:nvPr>
            <p:ph type="body" idx="1"/>
          </p:nvPr>
        </p:nvSpPr>
        <p:spPr>
          <a:noFill/>
          <a:ln w="9525"/>
        </p:spPr>
        <p:txBody>
          <a:bodyPr/>
          <a:lstStyle/>
          <a:p>
            <a:r>
              <a:rPr lang="en-US" sz="1000" b="1" smtClean="0">
                <a:latin typeface="Arial" pitchFamily="34" charset="0"/>
              </a:rPr>
              <a:t>Key Message:</a:t>
            </a:r>
          </a:p>
          <a:p>
            <a:r>
              <a:rPr lang="en-US" sz="1000" smtClean="0">
                <a:latin typeface="Arial" pitchFamily="34" charset="0"/>
              </a:rPr>
              <a:t>Not all combinations of instance and class variables and methods are allowed: </a:t>
            </a:r>
          </a:p>
          <a:p>
            <a:pPr marL="635000" lvl="1" indent="-177800">
              <a:buFontTx/>
              <a:buChar char="•"/>
            </a:pPr>
            <a:r>
              <a:rPr lang="en-US" smtClean="0">
                <a:latin typeface="Arial" pitchFamily="34" charset="0"/>
              </a:rPr>
              <a:t>Instance methods can access instance variables and instance methods directly. </a:t>
            </a:r>
          </a:p>
          <a:p>
            <a:pPr marL="635000" lvl="1" indent="-177800">
              <a:buFontTx/>
              <a:buChar char="•"/>
            </a:pPr>
            <a:r>
              <a:rPr lang="en-US" smtClean="0">
                <a:latin typeface="Arial" pitchFamily="34" charset="0"/>
              </a:rPr>
              <a:t>Instance methods can access class variables and class methods directly. </a:t>
            </a:r>
          </a:p>
          <a:p>
            <a:pPr marL="635000" lvl="1" indent="-177800">
              <a:buFontTx/>
              <a:buChar char="•"/>
            </a:pPr>
            <a:r>
              <a:rPr lang="en-US" smtClean="0">
                <a:latin typeface="Arial" pitchFamily="34" charset="0"/>
              </a:rPr>
              <a:t>Class methods can access class variables and class methods directly. </a:t>
            </a:r>
          </a:p>
          <a:p>
            <a:pPr marL="635000" lvl="1" indent="-177800">
              <a:buFontTx/>
              <a:buChar char="•"/>
            </a:pPr>
            <a:r>
              <a:rPr lang="en-US" smtClean="0">
                <a:latin typeface="Arial" pitchFamily="34" charset="0"/>
              </a:rPr>
              <a:t>Class methods cannot access instance variables or instance methods directly. Class methods also cannot use the this keyword as there is no instance for this to refer to.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1443" name="Rectangle 12"/>
          <p:cNvSpPr>
            <a:spLocks noGrp="1" noChangeArrowheads="1"/>
          </p:cNvSpPr>
          <p:nvPr>
            <p:ph type="sldNum" sz="quarter" idx="5"/>
          </p:nvPr>
        </p:nvSpPr>
        <p:spPr>
          <a:noFill/>
        </p:spPr>
        <p:txBody>
          <a:bodyPr/>
          <a:lstStyle/>
          <a:p>
            <a:fld id="{8EEA2B15-8F9A-4186-80CF-780CDC2175AE}" type="slidenum">
              <a:rPr lang="en-US" smtClean="0">
                <a:latin typeface="Arial" pitchFamily="34" charset="0"/>
              </a:rPr>
              <a:pPr/>
              <a:t>27</a:t>
            </a:fld>
            <a:endParaRPr lang="en-US" smtClean="0">
              <a:latin typeface="Arial" pitchFamily="34" charset="0"/>
            </a:endParaRPr>
          </a:p>
        </p:txBody>
      </p:sp>
      <p:sp>
        <p:nvSpPr>
          <p:cNvPr id="6144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144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1446" name="Rectangle 4"/>
          <p:cNvSpPr>
            <a:spLocks noChangeAspect="1" noChangeArrowheads="1" noTextEdit="1"/>
          </p:cNvSpPr>
          <p:nvPr>
            <p:ph type="sldImg"/>
          </p:nvPr>
        </p:nvSpPr>
        <p:spPr>
          <a:ln/>
        </p:spPr>
      </p:sp>
      <p:sp>
        <p:nvSpPr>
          <p:cNvPr id="6144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Static members are usually used for common fields among all instances of the class, or a particular method tasked to do a generic operation.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2467" name="Rectangle 12"/>
          <p:cNvSpPr>
            <a:spLocks noGrp="1" noChangeArrowheads="1"/>
          </p:cNvSpPr>
          <p:nvPr>
            <p:ph type="sldNum" sz="quarter" idx="5"/>
          </p:nvPr>
        </p:nvSpPr>
        <p:spPr>
          <a:noFill/>
        </p:spPr>
        <p:txBody>
          <a:bodyPr/>
          <a:lstStyle/>
          <a:p>
            <a:fld id="{8FE3E2F6-6996-4245-8F4D-774C3805CC70}" type="slidenum">
              <a:rPr lang="en-US" smtClean="0">
                <a:latin typeface="Arial" pitchFamily="34" charset="0"/>
              </a:rPr>
              <a:pPr/>
              <a:t>28</a:t>
            </a:fld>
            <a:endParaRPr lang="en-US" smtClean="0">
              <a:latin typeface="Arial" pitchFamily="34" charset="0"/>
            </a:endParaRPr>
          </a:p>
        </p:txBody>
      </p:sp>
      <p:sp>
        <p:nvSpPr>
          <p:cNvPr id="6246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246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2470" name="Rectangle 4"/>
          <p:cNvSpPr>
            <a:spLocks noChangeAspect="1" noChangeArrowheads="1" noTextEdit="1"/>
          </p:cNvSpPr>
          <p:nvPr>
            <p:ph type="sldImg"/>
          </p:nvPr>
        </p:nvSpPr>
        <p:spPr>
          <a:ln/>
        </p:spPr>
      </p:sp>
      <p:sp>
        <p:nvSpPr>
          <p:cNvPr id="62471"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Refer to the StaticSample2.java sample code and explain the content in detail.</a:t>
            </a:r>
          </a:p>
          <a:p>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349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34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3493" name="Rectangle 12"/>
          <p:cNvSpPr>
            <a:spLocks noGrp="1" noChangeArrowheads="1"/>
          </p:cNvSpPr>
          <p:nvPr>
            <p:ph type="sldNum" sz="quarter" idx="5"/>
          </p:nvPr>
        </p:nvSpPr>
        <p:spPr>
          <a:noFill/>
        </p:spPr>
        <p:txBody>
          <a:bodyPr/>
          <a:lstStyle/>
          <a:p>
            <a:fld id="{9D1F051C-8D84-4E2D-8AC6-3D463496CB14}" type="slidenum">
              <a:rPr lang="en-US" smtClean="0">
                <a:latin typeface="Arial" pitchFamily="34" charset="0"/>
              </a:rPr>
              <a:pPr/>
              <a:t>29</a:t>
            </a:fld>
            <a:endParaRPr lang="en-US" smtClean="0">
              <a:latin typeface="Arial" pitchFamily="34" charset="0"/>
            </a:endParaRPr>
          </a:p>
        </p:txBody>
      </p:sp>
      <p:sp>
        <p:nvSpPr>
          <p:cNvPr id="63494" name="Rectangle 4"/>
          <p:cNvSpPr>
            <a:spLocks noChangeAspect="1" noChangeArrowheads="1" noTextEdit="1"/>
          </p:cNvSpPr>
          <p:nvPr>
            <p:ph type="sldImg"/>
          </p:nvPr>
        </p:nvSpPr>
        <p:spPr>
          <a:ln/>
        </p:spPr>
      </p:sp>
      <p:sp>
        <p:nvSpPr>
          <p:cNvPr id="87047" name="Rectangle 5"/>
          <p:cNvSpPr>
            <a:spLocks noGrp="1" noChangeArrowheads="1"/>
          </p:cNvSpPr>
          <p:nvPr>
            <p:ph type="body" idx="1"/>
          </p:nvPr>
        </p:nvSpPr>
        <p:spPr>
          <a:ln w="9525"/>
        </p:spPr>
        <p:txBody>
          <a:bodyPr/>
          <a:lstStyle/>
          <a:p>
            <a:pPr eaLnBrk="1" hangingPunct="1">
              <a:spcBef>
                <a:spcPts val="363"/>
              </a:spcBef>
              <a:defRPr/>
            </a:pPr>
            <a:r>
              <a:rPr lang="en-US" sz="900" b="1" dirty="0" smtClean="0">
                <a:latin typeface="Arial" pitchFamily="34" charset="0"/>
              </a:rPr>
              <a:t>Activity Duration:</a:t>
            </a:r>
            <a:endParaRPr lang="en-US" sz="900" dirty="0" smtClean="0">
              <a:latin typeface="Arial" pitchFamily="34" charset="0"/>
            </a:endParaRPr>
          </a:p>
          <a:p>
            <a:pPr eaLnBrk="1" hangingPunct="1">
              <a:spcBef>
                <a:spcPts val="363"/>
              </a:spcBef>
              <a:defRPr/>
            </a:pPr>
            <a:r>
              <a:rPr lang="en-US" sz="900" b="1" dirty="0" smtClean="0">
                <a:latin typeface="Arial" pitchFamily="34" charset="0"/>
              </a:rPr>
              <a:t>Focus:</a:t>
            </a:r>
            <a:r>
              <a:rPr lang="en-US" sz="900" dirty="0" smtClean="0">
                <a:latin typeface="Arial" pitchFamily="34" charset="0"/>
              </a:rPr>
              <a:t> Activity 2 – Create a Calculator</a:t>
            </a:r>
          </a:p>
          <a:p>
            <a:pPr>
              <a:defRPr/>
            </a:pPr>
            <a:r>
              <a:rPr lang="en-US" sz="900" b="1" dirty="0" smtClean="0">
                <a:latin typeface="Arial" pitchFamily="34" charset="0"/>
              </a:rPr>
              <a:t>Key Message: </a:t>
            </a:r>
            <a:r>
              <a:rPr lang="en-US" sz="900" dirty="0" smtClean="0">
                <a:latin typeface="Arial" pitchFamily="34" charset="0"/>
              </a:rPr>
              <a:t>NA</a:t>
            </a:r>
          </a:p>
          <a:p>
            <a:pPr eaLnBrk="1" hangingPunct="1">
              <a:spcBef>
                <a:spcPts val="363"/>
              </a:spcBef>
              <a:defRPr/>
            </a:pPr>
            <a:r>
              <a:rPr lang="en-US" sz="900" b="1" dirty="0" smtClean="0">
                <a:latin typeface="Arial" pitchFamily="34" charset="0"/>
              </a:rPr>
              <a:t>Note to Instructor: </a:t>
            </a:r>
            <a:r>
              <a:rPr lang="en-US" sz="900" dirty="0" smtClean="0">
                <a:latin typeface="Arial" pitchFamily="34" charset="0"/>
              </a:rPr>
              <a:t>Open file ‘</a:t>
            </a:r>
            <a:r>
              <a:rPr lang="en-US" sz="900" dirty="0" smtClean="0"/>
              <a:t>Calculator.java’ </a:t>
            </a:r>
            <a:r>
              <a:rPr lang="en-US" sz="900" dirty="0" smtClean="0">
                <a:latin typeface="Arial" pitchFamily="34" charset="0"/>
              </a:rPr>
              <a:t>in package sef.module4.activity. Complete the code as suggested on the slide.</a:t>
            </a:r>
          </a:p>
          <a:p>
            <a:pPr>
              <a:defRPr/>
            </a:pPr>
            <a:r>
              <a:rPr lang="en-US" sz="900" dirty="0" smtClean="0">
                <a:latin typeface="Arial" pitchFamily="34" charset="0"/>
              </a:rPr>
              <a:t>Open file ‘</a:t>
            </a:r>
            <a:r>
              <a:rPr lang="en-US" sz="900" dirty="0" smtClean="0"/>
              <a:t>CalculatorClient.java’ </a:t>
            </a:r>
            <a:r>
              <a:rPr lang="en-US" sz="900" dirty="0" smtClean="0">
                <a:latin typeface="Arial" pitchFamily="34" charset="0"/>
              </a:rPr>
              <a:t>in package sef.module4.activity. Complete the code as suggested on the slide. When done, ask participants to:</a:t>
            </a:r>
          </a:p>
          <a:p>
            <a:pPr marL="228600" indent="-228600" eaLnBrk="1" hangingPunct="1">
              <a:buFont typeface="Arial" pitchFamily="34" charset="0"/>
              <a:buChar char="•"/>
              <a:defRPr/>
            </a:pPr>
            <a:r>
              <a:rPr lang="en-US" sz="900" dirty="0" smtClean="0"/>
              <a:t>Open file ‘Calculator.java’ in package sef.module4.activity.</a:t>
            </a:r>
          </a:p>
          <a:p>
            <a:pPr marL="800100" lvl="1" indent="-342900" eaLnBrk="1" hangingPunct="1">
              <a:buFont typeface="Wingdings" pitchFamily="2" charset="2"/>
              <a:buChar char="Ø"/>
              <a:defRPr/>
            </a:pPr>
            <a:r>
              <a:rPr lang="en-US" sz="900" dirty="0" smtClean="0"/>
              <a:t>This is a utility class that can be called from a client class to perform add, subtract, multiply and divide operations.</a:t>
            </a:r>
          </a:p>
          <a:p>
            <a:pPr marL="800100" lvl="1" indent="-342900" eaLnBrk="1" hangingPunct="1">
              <a:buFont typeface="Wingdings" pitchFamily="2" charset="2"/>
              <a:buChar char="Ø"/>
              <a:defRPr/>
            </a:pPr>
            <a:r>
              <a:rPr lang="en-US" sz="900" dirty="0" smtClean="0"/>
              <a:t> Complete code for the following:</a:t>
            </a:r>
          </a:p>
          <a:p>
            <a:pPr marL="800100" lvl="1" indent="-342900" eaLnBrk="1" hangingPunct="1">
              <a:buFont typeface="+mj-lt"/>
              <a:buNone/>
              <a:defRPr/>
            </a:pPr>
            <a:r>
              <a:rPr lang="en-US" sz="900" dirty="0" smtClean="0"/>
              <a:t>		- Default and parameterized constructor</a:t>
            </a:r>
          </a:p>
          <a:p>
            <a:pPr marL="800100" lvl="1" indent="-342900" eaLnBrk="1" hangingPunct="1">
              <a:buFont typeface="+mj-lt"/>
              <a:buNone/>
              <a:defRPr/>
            </a:pPr>
            <a:r>
              <a:rPr lang="en-US" sz="900" dirty="0" smtClean="0"/>
              <a:t>		- Getter and Setter methods for String variable CalculatorType</a:t>
            </a:r>
          </a:p>
          <a:p>
            <a:pPr marL="800100" lvl="1" indent="-342900" eaLnBrk="1" hangingPunct="1">
              <a:buFont typeface="+mj-lt"/>
              <a:buNone/>
              <a:defRPr/>
            </a:pPr>
            <a:r>
              <a:rPr lang="en-US" sz="900" dirty="0" smtClean="0"/>
              <a:t>		- multiply() and divide() methods</a:t>
            </a:r>
          </a:p>
          <a:p>
            <a:pPr marL="228600" indent="-228600" eaLnBrk="1" hangingPunct="1">
              <a:buFont typeface="Arial" pitchFamily="34" charset="0"/>
              <a:buChar char="•"/>
              <a:defRPr/>
            </a:pPr>
            <a:r>
              <a:rPr lang="en-US" sz="900" dirty="0" smtClean="0"/>
              <a:t>Open file ‘CalculatorClient.java’ in the same package. </a:t>
            </a:r>
          </a:p>
          <a:p>
            <a:pPr marL="685800" lvl="1" indent="-228600" eaLnBrk="1" hangingPunct="1">
              <a:buFont typeface="Wingdings" pitchFamily="2" charset="2"/>
              <a:buChar char="Ø"/>
              <a:defRPr/>
            </a:pPr>
            <a:r>
              <a:rPr lang="en-US" sz="900" dirty="0" smtClean="0"/>
              <a:t>This is a client class that calls operations from Calculator class.</a:t>
            </a:r>
          </a:p>
          <a:p>
            <a:pPr marL="685800" lvl="1" indent="-228600" eaLnBrk="1" hangingPunct="1">
              <a:buFont typeface="Wingdings" pitchFamily="2" charset="2"/>
              <a:buChar char="Ø"/>
              <a:defRPr/>
            </a:pPr>
            <a:r>
              <a:rPr lang="en-US" sz="900" dirty="0" smtClean="0"/>
              <a:t>Complete the code and call multiply() method of Calculator.java to perform multiplication operation.</a:t>
            </a:r>
          </a:p>
          <a:p>
            <a:pPr>
              <a:defRPr/>
            </a:pPr>
            <a:r>
              <a:rPr lang="en-US" sz="900" b="1" dirty="0" smtClean="0">
                <a:latin typeface="Arial" pitchFamily="34" charset="0"/>
              </a:rPr>
              <a:t>Transition:</a:t>
            </a:r>
          </a:p>
          <a:p>
            <a:pPr>
              <a:defRPr/>
            </a:pPr>
            <a:r>
              <a:rPr lang="en-US" sz="900" dirty="0" smtClean="0">
                <a:latin typeface="Arial" pitchFamily="34" charset="0"/>
              </a:rPr>
              <a:t>Let’s discuss any questions that you may have on this topic.</a:t>
            </a:r>
          </a:p>
          <a:p>
            <a:pPr>
              <a:defRPr/>
            </a:pPr>
            <a:endParaRPr lang="en-US" sz="9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6867" name="Rectangle 12"/>
          <p:cNvSpPr>
            <a:spLocks noGrp="1" noChangeArrowheads="1"/>
          </p:cNvSpPr>
          <p:nvPr>
            <p:ph type="sldNum" sz="quarter" idx="5"/>
          </p:nvPr>
        </p:nvSpPr>
        <p:spPr>
          <a:noFill/>
        </p:spPr>
        <p:txBody>
          <a:bodyPr/>
          <a:lstStyle/>
          <a:p>
            <a:fld id="{8FA0A40B-900D-4C27-B07B-769B1A015D9E}" type="slidenum">
              <a:rPr lang="en-US" smtClean="0">
                <a:latin typeface="Arial" pitchFamily="34" charset="0"/>
              </a:rPr>
              <a:pPr/>
              <a:t>3</a:t>
            </a:fld>
            <a:endParaRPr lang="en-US" smtClean="0">
              <a:latin typeface="Arial" pitchFamily="34" charset="0"/>
            </a:endParaRPr>
          </a:p>
        </p:txBody>
      </p:sp>
      <p:sp>
        <p:nvSpPr>
          <p:cNvPr id="3686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686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6870" name="Rectangle 4"/>
          <p:cNvSpPr>
            <a:spLocks noChangeAspect="1" noChangeArrowheads="1" noTextEdit="1"/>
          </p:cNvSpPr>
          <p:nvPr>
            <p:ph type="sldImg"/>
          </p:nvPr>
        </p:nvSpPr>
        <p:spPr>
          <a:ln/>
        </p:spPr>
      </p:sp>
      <p:sp>
        <p:nvSpPr>
          <p:cNvPr id="36871" name="Rectangle 5"/>
          <p:cNvSpPr>
            <a:spLocks noGrp="1" noChangeArrowheads="1"/>
          </p:cNvSpPr>
          <p:nvPr>
            <p:ph type="body" idx="1"/>
          </p:nvPr>
        </p:nvSpPr>
        <p:spPr>
          <a:noFill/>
          <a:ln w="9525"/>
        </p:spPr>
        <p:txBody>
          <a:bodyPr/>
          <a:lstStyle/>
          <a:p>
            <a:pPr eaLnBrk="1" hangingPunct="1"/>
            <a:r>
              <a:rPr lang="en-US" b="1" smtClean="0">
                <a:latin typeface="Arial" pitchFamily="34" charset="0"/>
              </a:rPr>
              <a:t>Key Message: </a:t>
            </a:r>
            <a:r>
              <a:rPr lang="en-US" smtClean="0">
                <a:latin typeface="Arial" pitchFamily="34" charset="0"/>
              </a:rPr>
              <a:t>NA</a:t>
            </a:r>
          </a:p>
          <a:p>
            <a:pPr eaLnBrk="1" hangingPunct="1"/>
            <a:endParaRPr lang="en-US" b="1" smtClean="0">
              <a:latin typeface="Arial" pitchFamily="34" charset="0"/>
            </a:endParaRPr>
          </a:p>
          <a:p>
            <a:pPr eaLnBrk="1" hangingPunct="1"/>
            <a:r>
              <a:rPr lang="en-US" b="1" smtClean="0">
                <a:latin typeface="Arial" pitchFamily="34" charset="0"/>
              </a:rPr>
              <a:t>Note to Instructor: </a:t>
            </a:r>
            <a:r>
              <a:rPr lang="en-US" smtClean="0">
                <a:latin typeface="Arial" pitchFamily="34" charset="0"/>
              </a:rPr>
              <a:t>Briefly review the module learning objectives with participants and ask if they have any questions.</a:t>
            </a:r>
          </a:p>
          <a:p>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4515" name="Rectangle 12"/>
          <p:cNvSpPr>
            <a:spLocks noGrp="1" noChangeArrowheads="1"/>
          </p:cNvSpPr>
          <p:nvPr>
            <p:ph type="sldNum" sz="quarter" idx="5"/>
          </p:nvPr>
        </p:nvSpPr>
        <p:spPr>
          <a:noFill/>
        </p:spPr>
        <p:txBody>
          <a:bodyPr/>
          <a:lstStyle/>
          <a:p>
            <a:fld id="{504B6679-FFCE-418D-AE5E-F3ECE2BE397C}" type="slidenum">
              <a:rPr lang="en-US" smtClean="0">
                <a:latin typeface="Arial" pitchFamily="34" charset="0"/>
              </a:rPr>
              <a:pPr/>
              <a:t>30</a:t>
            </a:fld>
            <a:endParaRPr lang="en-US" smtClean="0">
              <a:latin typeface="Arial" pitchFamily="34" charset="0"/>
            </a:endParaRPr>
          </a:p>
        </p:txBody>
      </p:sp>
      <p:sp>
        <p:nvSpPr>
          <p:cNvPr id="6451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451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4518" name="Rectangle 4"/>
          <p:cNvSpPr>
            <a:spLocks noChangeAspect="1" noChangeArrowheads="1" noTextEdit="1"/>
          </p:cNvSpPr>
          <p:nvPr>
            <p:ph type="sldImg"/>
          </p:nvPr>
        </p:nvSpPr>
        <p:spPr>
          <a:ln/>
        </p:spPr>
      </p:sp>
      <p:sp>
        <p:nvSpPr>
          <p:cNvPr id="64519" name="Rectangle 5"/>
          <p:cNvSpPr>
            <a:spLocks noGrp="1" noChangeArrowheads="1"/>
          </p:cNvSpPr>
          <p:nvPr>
            <p:ph type="body" idx="1"/>
          </p:nvPr>
        </p:nvSpPr>
        <p:spPr>
          <a:noFill/>
          <a:ln w="9525"/>
        </p:spPr>
        <p:txBody>
          <a:bodyPr/>
          <a:lstStyle/>
          <a:p>
            <a:pPr eaLnBrk="1" hangingPunct="1">
              <a:spcBef>
                <a:spcPts val="363"/>
              </a:spcBef>
            </a:pPr>
            <a:r>
              <a:rPr lang="en-US" b="1" smtClean="0">
                <a:solidFill>
                  <a:srgbClr val="000000"/>
                </a:solidFill>
                <a:latin typeface="Arial" pitchFamily="34" charset="0"/>
              </a:rPr>
              <a:t>Focus:</a:t>
            </a:r>
            <a:r>
              <a:rPr lang="en-US" smtClean="0">
                <a:solidFill>
                  <a:srgbClr val="000000"/>
                </a:solidFill>
                <a:latin typeface="Arial" pitchFamily="34" charset="0"/>
              </a:rPr>
              <a:t> Questions and Comments</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Key Message:</a:t>
            </a:r>
            <a:r>
              <a:rPr lang="en-US" smtClean="0">
                <a:solidFill>
                  <a:srgbClr val="000000"/>
                </a:solidFill>
                <a:latin typeface="Arial" pitchFamily="34" charset="0"/>
              </a:rPr>
              <a:t> NA</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Note to Instructor: </a:t>
            </a:r>
            <a:r>
              <a:rPr lang="en-US" smtClean="0">
                <a:solidFill>
                  <a:srgbClr val="000000"/>
                </a:solidFill>
                <a:latin typeface="Arial" pitchFamily="34" charset="0"/>
              </a:rPr>
              <a:t>Ask participants for any questions or comments they may have.</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Transition:</a:t>
            </a:r>
            <a:r>
              <a:rPr lang="en-US" smtClean="0">
                <a:solidFill>
                  <a:srgbClr val="000000"/>
                </a:solidFill>
                <a:latin typeface="Arial" pitchFamily="34" charset="0"/>
              </a:rPr>
              <a:t> This brings us to the end of this module.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7891" name="Rectangle 12"/>
          <p:cNvSpPr>
            <a:spLocks noGrp="1" noChangeArrowheads="1"/>
          </p:cNvSpPr>
          <p:nvPr>
            <p:ph type="sldNum" sz="quarter" idx="5"/>
          </p:nvPr>
        </p:nvSpPr>
        <p:spPr>
          <a:noFill/>
        </p:spPr>
        <p:txBody>
          <a:bodyPr/>
          <a:lstStyle/>
          <a:p>
            <a:fld id="{9EED8EE9-9B79-4A0E-9FA9-1DBAFB95052A}" type="slidenum">
              <a:rPr lang="en-US" smtClean="0">
                <a:latin typeface="Arial" pitchFamily="34" charset="0"/>
              </a:rPr>
              <a:pPr/>
              <a:t>4</a:t>
            </a:fld>
            <a:endParaRPr lang="en-US" smtClean="0">
              <a:latin typeface="Arial" pitchFamily="34" charset="0"/>
            </a:endParaRPr>
          </a:p>
        </p:txBody>
      </p:sp>
      <p:sp>
        <p:nvSpPr>
          <p:cNvPr id="3789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789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7894" name="Rectangle 4"/>
          <p:cNvSpPr>
            <a:spLocks noChangeAspect="1" noChangeArrowheads="1" noTextEdit="1"/>
          </p:cNvSpPr>
          <p:nvPr>
            <p:ph type="sldImg"/>
          </p:nvPr>
        </p:nvSpPr>
        <p:spPr>
          <a:ln/>
        </p:spPr>
      </p:sp>
      <p:sp>
        <p:nvSpPr>
          <p:cNvPr id="37895" name="Rectangle 5"/>
          <p:cNvSpPr>
            <a:spLocks noGrp="1" noChangeArrowheads="1"/>
          </p:cNvSpPr>
          <p:nvPr>
            <p:ph type="body" idx="1"/>
          </p:nvPr>
        </p:nvSpPr>
        <p:spPr>
          <a:noFill/>
          <a:ln w="9525"/>
        </p:spPr>
        <p:txBody>
          <a:bodyPr/>
          <a:lstStyle/>
          <a:p>
            <a:r>
              <a:rPr lang="en-US" sz="1000" b="1" smtClean="0">
                <a:latin typeface="Arial" pitchFamily="34" charset="0"/>
              </a:rPr>
              <a:t>Key Message: </a:t>
            </a:r>
          </a:p>
          <a:p>
            <a:r>
              <a:rPr lang="en-US" sz="1000" smtClean="0">
                <a:latin typeface="Arial" pitchFamily="34" charset="0"/>
              </a:rPr>
              <a:t>Anything that you can describe can be represented as an object, and that representation can be created, manipulated and destroyed to represent how you use the real object that it models.</a:t>
            </a:r>
          </a:p>
          <a:p>
            <a:r>
              <a:rPr lang="en-US" sz="1000" smtClean="0">
                <a:latin typeface="Arial" pitchFamily="34" charset="0"/>
              </a:rPr>
              <a:t>In software development objects can tangible as well as intangible. A work assignment, for example, is not tangible but you can describe it, discuss it, assign it and/or complete it. </a:t>
            </a:r>
          </a:p>
          <a:p>
            <a:r>
              <a:rPr lang="en-US" sz="1000" smtClean="0">
                <a:latin typeface="Arial" pitchFamily="34" charset="0"/>
              </a:rPr>
              <a:t>Book borrowing is also not tangible but you can describe it, monitor it and/or report it. A book can be reserved or ordered. A reserved book has a relationship with the person who reserved it. An ordered book has a relationship with an order.</a:t>
            </a:r>
          </a:p>
          <a:p>
            <a:r>
              <a:rPr lang="en-US" sz="1000" smtClean="0">
                <a:latin typeface="Arial" pitchFamily="34" charset="0"/>
              </a:rPr>
              <a:t>Thus, behavior of an object is reported by:</a:t>
            </a:r>
          </a:p>
          <a:p>
            <a:r>
              <a:rPr lang="en-US" sz="1000" smtClean="0">
                <a:latin typeface="Arial" pitchFamily="34" charset="0"/>
              </a:rPr>
              <a:t>	methods – what it can do</a:t>
            </a:r>
          </a:p>
          <a:p>
            <a:r>
              <a:rPr lang="en-US" sz="1000" smtClean="0">
                <a:latin typeface="Arial" pitchFamily="34" charset="0"/>
              </a:rPr>
              <a:t>	events – what it responds to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8915" name="Rectangle 12"/>
          <p:cNvSpPr>
            <a:spLocks noGrp="1" noChangeArrowheads="1"/>
          </p:cNvSpPr>
          <p:nvPr>
            <p:ph type="sldNum" sz="quarter" idx="5"/>
          </p:nvPr>
        </p:nvSpPr>
        <p:spPr>
          <a:noFill/>
        </p:spPr>
        <p:txBody>
          <a:bodyPr/>
          <a:lstStyle/>
          <a:p>
            <a:fld id="{002B240B-2F89-4C83-8385-C9E87BC16F07}" type="slidenum">
              <a:rPr lang="en-US" smtClean="0">
                <a:latin typeface="Arial" pitchFamily="34" charset="0"/>
              </a:rPr>
              <a:pPr/>
              <a:t>5</a:t>
            </a:fld>
            <a:endParaRPr lang="en-US" smtClean="0">
              <a:latin typeface="Arial" pitchFamily="34" charset="0"/>
            </a:endParaRPr>
          </a:p>
        </p:txBody>
      </p:sp>
      <p:sp>
        <p:nvSpPr>
          <p:cNvPr id="3891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891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8918" name="Rectangle 2"/>
          <p:cNvSpPr>
            <a:spLocks noChangeAspect="1" noChangeArrowheads="1" noTextEdit="1"/>
          </p:cNvSpPr>
          <p:nvPr>
            <p:ph type="sldImg"/>
          </p:nvPr>
        </p:nvSpPr>
        <p:spPr>
          <a:ln/>
        </p:spPr>
      </p:sp>
      <p:sp>
        <p:nvSpPr>
          <p:cNvPr id="38919" name="Rectangle 3"/>
          <p:cNvSpPr>
            <a:spLocks noGrp="1" noChangeArrowheads="1"/>
          </p:cNvSpPr>
          <p:nvPr>
            <p:ph type="body" idx="1"/>
          </p:nvPr>
        </p:nvSpPr>
        <p:spPr>
          <a:noFill/>
          <a:ln w="9525"/>
        </p:spPr>
        <p:txBody>
          <a:bodyPr/>
          <a:lstStyle/>
          <a:p>
            <a:r>
              <a:rPr lang="en-US" sz="1000" b="1" smtClean="0">
                <a:latin typeface="Arial" pitchFamily="34" charset="0"/>
              </a:rPr>
              <a:t>Key Message: NA</a:t>
            </a:r>
          </a:p>
          <a:p>
            <a:endParaRPr lang="en-US" sz="1000" smtClean="0">
              <a:latin typeface="Arial" pitchFamily="34" charset="0"/>
            </a:endParaRPr>
          </a:p>
          <a:p>
            <a:endParaRPr lang="en-US" sz="100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39" name="Rectangle 12"/>
          <p:cNvSpPr>
            <a:spLocks noGrp="1" noChangeArrowheads="1"/>
          </p:cNvSpPr>
          <p:nvPr>
            <p:ph type="sldNum" sz="quarter" idx="5"/>
          </p:nvPr>
        </p:nvSpPr>
        <p:spPr>
          <a:noFill/>
        </p:spPr>
        <p:txBody>
          <a:bodyPr/>
          <a:lstStyle/>
          <a:p>
            <a:fld id="{93764538-D7BF-4F9B-B7B3-CD5413D143E1}" type="slidenum">
              <a:rPr lang="en-US" smtClean="0">
                <a:latin typeface="Arial" pitchFamily="34" charset="0"/>
              </a:rPr>
              <a:pPr/>
              <a:t>6</a:t>
            </a:fld>
            <a:endParaRPr lang="en-US" smtClean="0">
              <a:latin typeface="Arial" pitchFamily="34" charset="0"/>
            </a:endParaRPr>
          </a:p>
        </p:txBody>
      </p:sp>
      <p:sp>
        <p:nvSpPr>
          <p:cNvPr id="3994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994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9942" name="Rectangle 4"/>
          <p:cNvSpPr>
            <a:spLocks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r>
              <a:rPr lang="en-US" sz="1000" b="1" smtClean="0">
                <a:latin typeface="Arial" pitchFamily="34" charset="0"/>
              </a:rPr>
              <a:t>Key Message: </a:t>
            </a:r>
          </a:p>
          <a:p>
            <a:r>
              <a:rPr lang="en-US" sz="1000" smtClean="0">
                <a:latin typeface="Arial" pitchFamily="34" charset="0"/>
              </a:rPr>
              <a:t>A Class acts as the template from which an instance of an object is created. The class defines the properties of the object and the methods used to control the object's behavior. </a:t>
            </a:r>
          </a:p>
          <a:p>
            <a:r>
              <a:rPr lang="en-US" sz="1000" smtClean="0">
                <a:latin typeface="Arial" pitchFamily="34" charset="0"/>
              </a:rPr>
              <a:t>A Class specifies the structure of data as well as the methods which manipulate that data. Such data and methods are contained in each instance of the class.</a:t>
            </a:r>
          </a:p>
          <a:p>
            <a:r>
              <a:rPr lang="en-US" sz="1000" smtClean="0">
                <a:latin typeface="Arial" pitchFamily="34" charset="0"/>
              </a:rPr>
              <a:t>A Class is a model or template that can be instantiated to create objects with a common definition, and therefore common properties, operations and behavior. </a:t>
            </a:r>
          </a:p>
          <a:p>
            <a:r>
              <a:rPr lang="en-US" sz="1000" smtClean="0">
                <a:latin typeface="Arial" pitchFamily="34" charset="0"/>
              </a:rPr>
              <a:t>A Class provides a template for defining the behavior of a particular type of object. Objects are referred to as “instances” of a class. </a:t>
            </a:r>
          </a:p>
          <a:p>
            <a:r>
              <a:rPr lang="en-US" sz="1000" smtClean="0">
                <a:latin typeface="Arial" pitchFamily="34" charset="0"/>
              </a:rPr>
              <a:t>As an example we can say that a dog named “Spike” is an instance or member of the Dog class.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0963" name="Rectangle 12"/>
          <p:cNvSpPr>
            <a:spLocks noGrp="1" noChangeArrowheads="1"/>
          </p:cNvSpPr>
          <p:nvPr>
            <p:ph type="sldNum" sz="quarter" idx="5"/>
          </p:nvPr>
        </p:nvSpPr>
        <p:spPr>
          <a:noFill/>
        </p:spPr>
        <p:txBody>
          <a:bodyPr/>
          <a:lstStyle/>
          <a:p>
            <a:fld id="{2BC59DBF-9EAE-4B50-96E4-7162FB7C3C73}" type="slidenum">
              <a:rPr lang="en-US" smtClean="0">
                <a:latin typeface="Arial" pitchFamily="34" charset="0"/>
              </a:rPr>
              <a:pPr/>
              <a:t>7</a:t>
            </a:fld>
            <a:endParaRPr lang="en-US" smtClean="0">
              <a:latin typeface="Arial" pitchFamily="34" charset="0"/>
            </a:endParaRPr>
          </a:p>
        </p:txBody>
      </p:sp>
      <p:sp>
        <p:nvSpPr>
          <p:cNvPr id="4096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096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0966" name="Rectangle 2"/>
          <p:cNvSpPr>
            <a:spLocks noChangeAspect="1" noChangeArrowheads="1" noTextEdit="1"/>
          </p:cNvSpPr>
          <p:nvPr>
            <p:ph type="sldImg"/>
          </p:nvPr>
        </p:nvSpPr>
        <p:spPr>
          <a:ln/>
        </p:spPr>
      </p:sp>
      <p:sp>
        <p:nvSpPr>
          <p:cNvPr id="40967" name="Rectangle 3"/>
          <p:cNvSpPr>
            <a:spLocks noGrp="1" noChangeArrowheads="1"/>
          </p:cNvSpPr>
          <p:nvPr>
            <p:ph type="body" idx="1"/>
          </p:nvPr>
        </p:nvSpPr>
        <p:spPr>
          <a:noFill/>
          <a:ln w="9525"/>
        </p:spPr>
        <p:txBody>
          <a:bodyPr/>
          <a:lstStyle/>
          <a:p>
            <a:r>
              <a:rPr lang="en-US" sz="1000" b="1" smtClean="0">
                <a:latin typeface="Arial" pitchFamily="34" charset="0"/>
              </a:rPr>
              <a:t>Key Message: </a:t>
            </a:r>
            <a:r>
              <a:rPr lang="en-US" sz="1000" smtClean="0">
                <a:latin typeface="Arial" pitchFamily="34" charset="0"/>
              </a:rPr>
              <a:t>We provided several definitions just to be comprehensive.</a:t>
            </a:r>
          </a:p>
          <a:p>
            <a:r>
              <a:rPr lang="en-US" sz="1000" smtClean="0">
                <a:latin typeface="Arial" pitchFamily="34" charset="0"/>
              </a:rPr>
              <a:t>In the real world, you often have many objects of the same kind. For example, your car is just one of the many cars in the world. However, your car has some attributes and methods that are common to other cars. This is because car manufacturers used a blueprint or template in building your car. It would be very inefficient to produce a new blueprint for every individual car that is manufactured.</a:t>
            </a:r>
          </a:p>
          <a:p>
            <a:r>
              <a:rPr lang="en-US" sz="1000" smtClean="0">
                <a:latin typeface="Arial" pitchFamily="34" charset="0"/>
              </a:rPr>
              <a:t>In the object-oriented approach, this blueprint is called a class. A class is an abstract concept that describes how to build an accurate representation of a specific type of object. It contains variables that define the attributes of an object. It also contains operations that define the associated methods of an object. </a:t>
            </a:r>
          </a:p>
          <a:p>
            <a:r>
              <a:rPr lang="en-US" sz="1000" b="1" smtClean="0">
                <a:latin typeface="Arial" pitchFamily="34" charset="0"/>
              </a:rPr>
              <a:t>Additional information: </a:t>
            </a:r>
            <a:r>
              <a:rPr lang="en-US" sz="1000" smtClean="0">
                <a:latin typeface="Arial" pitchFamily="34" charset="0"/>
              </a:rPr>
              <a:t>Explain the content in detail. Provide reference book details if requested. Bibliography</a:t>
            </a:r>
          </a:p>
          <a:p>
            <a:r>
              <a:rPr lang="en-US" sz="1000" smtClean="0">
                <a:latin typeface="Arial" pitchFamily="34" charset="0"/>
              </a:rPr>
              <a:t>[1] http://java.sun.com/docs/books/tutorial/java/concepts/class.html</a:t>
            </a:r>
          </a:p>
          <a:p>
            <a:r>
              <a:rPr lang="en-US" sz="1000" smtClean="0">
                <a:latin typeface="Arial" pitchFamily="34" charset="0"/>
              </a:rPr>
              <a:t>[2] MDC Application Design School</a:t>
            </a:r>
          </a:p>
          <a:p>
            <a:r>
              <a:rPr lang="en-US" sz="1000" b="1" smtClean="0">
                <a:latin typeface="Arial" pitchFamily="34" charset="0"/>
              </a:rPr>
              <a:t>BG Image reference:</a:t>
            </a:r>
          </a:p>
          <a:p>
            <a:r>
              <a:rPr lang="en-US" sz="1000" smtClean="0">
                <a:latin typeface="Arial" pitchFamily="34" charset="0"/>
              </a:rPr>
              <a:t>File #: 270638</a:t>
            </a:r>
          </a:p>
          <a:p>
            <a:r>
              <a:rPr lang="en-US" sz="1000" smtClean="0">
                <a:latin typeface="Arial" pitchFamily="34" charset="0"/>
                <a:hlinkClick r:id="rId3"/>
              </a:rPr>
              <a:t>http://www.istockphoto.com/stock-photo-270638-material-world-massive-parking-lot.php?st=99c49c5</a:t>
            </a:r>
          </a:p>
          <a:p>
            <a:endParaRPr lang="en-US" sz="10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1987" name="Rectangle 12"/>
          <p:cNvSpPr>
            <a:spLocks noGrp="1" noChangeArrowheads="1"/>
          </p:cNvSpPr>
          <p:nvPr>
            <p:ph type="sldNum" sz="quarter" idx="5"/>
          </p:nvPr>
        </p:nvSpPr>
        <p:spPr>
          <a:noFill/>
        </p:spPr>
        <p:txBody>
          <a:bodyPr/>
          <a:lstStyle/>
          <a:p>
            <a:fld id="{8CB1905D-0D8E-4092-9B23-AF279AB1806B}" type="slidenum">
              <a:rPr lang="en-US" smtClean="0">
                <a:latin typeface="Arial" pitchFamily="34" charset="0"/>
              </a:rPr>
              <a:pPr/>
              <a:t>8</a:t>
            </a:fld>
            <a:endParaRPr lang="en-US" smtClean="0">
              <a:latin typeface="Arial" pitchFamily="34" charset="0"/>
            </a:endParaRPr>
          </a:p>
        </p:txBody>
      </p:sp>
      <p:sp>
        <p:nvSpPr>
          <p:cNvPr id="4198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198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1990" name="Rectangle 4"/>
          <p:cNvSpPr>
            <a:spLocks noChangeAspect="1" noChangeArrowheads="1" noTextEdit="1"/>
          </p:cNvSpPr>
          <p:nvPr>
            <p:ph type="sldImg"/>
          </p:nvPr>
        </p:nvSpPr>
        <p:spPr>
          <a:ln/>
        </p:spPr>
      </p:sp>
      <p:sp>
        <p:nvSpPr>
          <p:cNvPr id="41991"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Please refer to the ClassInstanceSample.java and Person.java sample code for examples in all the succeeding sections.</a:t>
            </a:r>
          </a:p>
          <a:p>
            <a:r>
              <a:rPr lang="en-US" smtClean="0">
                <a:latin typeface="Arial" pitchFamily="34" charset="0"/>
              </a:rPr>
              <a:t>Open the actual source code and discussed the code. </a:t>
            </a:r>
          </a:p>
          <a:p>
            <a:r>
              <a:rPr lang="en-US" smtClean="0">
                <a:latin typeface="Arial" pitchFamily="34" charset="0"/>
              </a:rPr>
              <a:t>Name of class file is ClassInstanceSample, Person.java</a:t>
            </a:r>
          </a:p>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3011" name="Rectangle 12"/>
          <p:cNvSpPr>
            <a:spLocks noGrp="1" noChangeArrowheads="1"/>
          </p:cNvSpPr>
          <p:nvPr>
            <p:ph type="sldNum" sz="quarter" idx="5"/>
          </p:nvPr>
        </p:nvSpPr>
        <p:spPr>
          <a:noFill/>
        </p:spPr>
        <p:txBody>
          <a:bodyPr/>
          <a:lstStyle/>
          <a:p>
            <a:fld id="{6404D641-1DDF-4192-B56A-E4050430E9D1}" type="slidenum">
              <a:rPr lang="en-US" smtClean="0">
                <a:latin typeface="Arial" pitchFamily="34" charset="0"/>
              </a:rPr>
              <a:pPr/>
              <a:t>9</a:t>
            </a:fld>
            <a:endParaRPr lang="en-US" smtClean="0">
              <a:latin typeface="Arial" pitchFamily="34" charset="0"/>
            </a:endParaRPr>
          </a:p>
        </p:txBody>
      </p:sp>
      <p:sp>
        <p:nvSpPr>
          <p:cNvPr id="4301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301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3014" name="Rectangle 4"/>
          <p:cNvSpPr>
            <a:spLocks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Refer to ClassInstanceSample.java, Person.java for examples in all the succeeding sections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DCE346CC-1BAF-4A08-BE63-CEEAD5A19B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71C52CFF-D397-46CA-80FB-3507A482C81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D9D7F99-A6C6-4181-B21A-DB1DA5F35A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1480EC2A-F41C-43CA-8629-1DF33B106E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46FBEF9-E1E8-4611-8363-34AFD7FE572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4885C6FB-4017-4C0E-B9F7-65C5E26FE0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0EE3789F-C79E-4CCB-A950-740CF34E4D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506A3A0E-2A69-4F3F-A290-800614ED30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129B61CD-0DA0-4064-A79A-B04D394D40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E6D92769-B3F4-4AD0-8FB5-5E04534E9A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70851901-ABF2-42EB-B29A-86CEB8239E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3C17877D-D6E7-4134-9DFF-8D45C0447C63}"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3075" name="Rectangle 6"/>
          <p:cNvSpPr>
            <a:spLocks noChangeArrowheads="1"/>
          </p:cNvSpPr>
          <p:nvPr/>
        </p:nvSpPr>
        <p:spPr bwMode="white">
          <a:xfrm>
            <a:off x="2057400" y="38100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2057400" y="137160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a:solidFill>
                  <a:srgbClr val="003300"/>
                </a:solidFill>
              </a:rPr>
              <a:t>Module 4: Classes and Objects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16BCA14-1A93-4FE7-91E8-F0DAEED277B7}" type="slidenum">
              <a:rPr lang="en-US"/>
              <a:pPr algn="r" eaLnBrk="0" hangingPunct="0">
                <a:spcBef>
                  <a:spcPct val="0"/>
                </a:spcBef>
                <a:buClrTx/>
              </a:pPr>
              <a:t>10</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Custom Classes</a:t>
            </a:r>
          </a:p>
        </p:txBody>
      </p:sp>
      <p:sp>
        <p:nvSpPr>
          <p:cNvPr id="12292" name="Rectangle 3"/>
          <p:cNvSpPr>
            <a:spLocks noGrp="1" noChangeArrowheads="1"/>
          </p:cNvSpPr>
          <p:nvPr>
            <p:ph type="body" idx="4294967295"/>
          </p:nvPr>
        </p:nvSpPr>
        <p:spPr/>
        <p:txBody>
          <a:bodyPr lIns="90488" tIns="44450" rIns="90488" bIns="44450"/>
          <a:lstStyle/>
          <a:p>
            <a:pPr eaLnBrk="1" hangingPunct="1"/>
            <a:r>
              <a:rPr lang="en-US" smtClean="0"/>
              <a:t>A primary aspect of an Object-Oriented programming language is the ability to define customized classes.</a:t>
            </a:r>
          </a:p>
          <a:p>
            <a:pPr eaLnBrk="1" hangingPunct="1"/>
            <a:r>
              <a:rPr lang="en-US" smtClean="0"/>
              <a:t>A class declaration is the basic building block of a Java application.</a:t>
            </a:r>
          </a:p>
          <a:p>
            <a:pPr eaLnBrk="1" hangingPunct="1"/>
            <a:r>
              <a:rPr lang="en-US" smtClean="0"/>
              <a:t>All code is built and attached to a class declaration. There is no code that does not belong to a class.</a:t>
            </a:r>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9912ACA-907E-4BE6-88D7-193F6B9A0CF6}" type="slidenum">
              <a:rPr lang="en-US"/>
              <a:pPr algn="r" eaLnBrk="0" hangingPunct="0">
                <a:spcBef>
                  <a:spcPct val="0"/>
                </a:spcBef>
                <a:buClrTx/>
              </a:pPr>
              <a:t>11</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Custom Classes (cont.)</a:t>
            </a:r>
          </a:p>
        </p:txBody>
      </p:sp>
      <p:sp>
        <p:nvSpPr>
          <p:cNvPr id="13316" name="Rectangle 3"/>
          <p:cNvSpPr>
            <a:spLocks noGrp="1" noChangeArrowheads="1"/>
          </p:cNvSpPr>
          <p:nvPr>
            <p:ph type="body" idx="4294967295"/>
          </p:nvPr>
        </p:nvSpPr>
        <p:spPr/>
        <p:txBody>
          <a:bodyPr lIns="90488" tIns="44450" rIns="90488" bIns="44450"/>
          <a:lstStyle/>
          <a:p>
            <a:pPr eaLnBrk="1" hangingPunct="1"/>
            <a:r>
              <a:rPr lang="en-US" smtClean="0"/>
              <a:t>A Java Class denotes a category of objects, and acts as a blueprint for creating such objects. </a:t>
            </a:r>
          </a:p>
          <a:p>
            <a:pPr eaLnBrk="1" hangingPunct="1"/>
            <a:r>
              <a:rPr lang="en-US" smtClean="0"/>
              <a:t>Classes declare what </a:t>
            </a:r>
            <a:r>
              <a:rPr lang="en-US" i="1" smtClean="0"/>
              <a:t>package </a:t>
            </a:r>
            <a:r>
              <a:rPr lang="en-US" smtClean="0"/>
              <a:t>they belong to.</a:t>
            </a:r>
          </a:p>
          <a:p>
            <a:pPr eaLnBrk="1" hangingPunct="1"/>
            <a:r>
              <a:rPr lang="en-US" smtClean="0"/>
              <a:t>Classes declare what classes to </a:t>
            </a:r>
            <a:r>
              <a:rPr lang="en-US" i="1" smtClean="0"/>
              <a:t>import </a:t>
            </a:r>
            <a:r>
              <a:rPr lang="en-US" smtClean="0"/>
              <a:t>from other packages.</a:t>
            </a:r>
          </a:p>
          <a:p>
            <a:pPr eaLnBrk="1" hangingPunct="1"/>
            <a:r>
              <a:rPr lang="en-US" smtClean="0"/>
              <a:t>Fields (also known as </a:t>
            </a:r>
            <a:r>
              <a:rPr lang="en-US" i="1" smtClean="0"/>
              <a:t>variables</a:t>
            </a:r>
            <a:r>
              <a:rPr lang="en-US" smtClean="0"/>
              <a:t> or </a:t>
            </a:r>
            <a:r>
              <a:rPr lang="en-US" i="1" smtClean="0"/>
              <a:t>attributes</a:t>
            </a:r>
            <a:r>
              <a:rPr lang="en-US" smtClean="0"/>
              <a:t>) refer to the properties of the class.</a:t>
            </a:r>
          </a:p>
          <a:p>
            <a:pPr eaLnBrk="1" hangingPunct="1"/>
            <a:r>
              <a:rPr lang="en-US" smtClean="0"/>
              <a:t>Methods (also known as </a:t>
            </a:r>
            <a:r>
              <a:rPr lang="en-US" i="1" smtClean="0"/>
              <a:t>operations</a:t>
            </a:r>
            <a:r>
              <a:rPr lang="en-US" smtClean="0"/>
              <a:t>) refer to behaviors that the class exhibits.</a:t>
            </a:r>
          </a:p>
          <a:p>
            <a:pPr eaLnBrk="1" hangingPunct="1"/>
            <a:r>
              <a:rPr lang="en-US" smtClean="0"/>
              <a:t>The source file containing the class declaration must have the same name as its public class.</a:t>
            </a:r>
          </a:p>
          <a:p>
            <a:pPr eaLnBrk="1" hangingPunct="1"/>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896938" y="3375025"/>
            <a:ext cx="4675187" cy="1079500"/>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4339"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CF7EA8B-2FF9-4DE3-B423-F1748F269809}" type="slidenum">
              <a:rPr lang="en-US"/>
              <a:pPr algn="r" eaLnBrk="0" hangingPunct="0">
                <a:spcBef>
                  <a:spcPct val="0"/>
                </a:spcBef>
                <a:buClrTx/>
              </a:pPr>
              <a:t>12</a:t>
            </a:fld>
            <a:endParaRPr lang="en-US"/>
          </a:p>
        </p:txBody>
      </p:sp>
      <p:sp>
        <p:nvSpPr>
          <p:cNvPr id="14340" name="Rectangle 2"/>
          <p:cNvSpPr>
            <a:spLocks noGrp="1" noChangeArrowheads="1"/>
          </p:cNvSpPr>
          <p:nvPr>
            <p:ph type="title" idx="4294967295"/>
          </p:nvPr>
        </p:nvSpPr>
        <p:spPr/>
        <p:txBody>
          <a:bodyPr/>
          <a:lstStyle/>
          <a:p>
            <a:pPr eaLnBrk="1" hangingPunct="1"/>
            <a:r>
              <a:rPr lang="en-US" smtClean="0"/>
              <a:t>Package Structure and the Class Path</a:t>
            </a:r>
          </a:p>
        </p:txBody>
      </p:sp>
      <p:sp>
        <p:nvSpPr>
          <p:cNvPr id="14341" name="Rectangle 3"/>
          <p:cNvSpPr>
            <a:spLocks noGrp="1" noChangeArrowheads="1"/>
          </p:cNvSpPr>
          <p:nvPr>
            <p:ph type="body" idx="4294967295"/>
          </p:nvPr>
        </p:nvSpPr>
        <p:spPr/>
        <p:txBody>
          <a:bodyPr lIns="90488" tIns="44450" rIns="90488" bIns="44450"/>
          <a:lstStyle/>
          <a:p>
            <a:pPr eaLnBrk="1" hangingPunct="1"/>
            <a:r>
              <a:rPr lang="en-US" smtClean="0"/>
              <a:t>Packages are collections of classes.</a:t>
            </a:r>
          </a:p>
          <a:p>
            <a:pPr eaLnBrk="1" hangingPunct="1"/>
            <a:r>
              <a:rPr lang="en-US" smtClean="0"/>
              <a:t>Packages are used to group classes together based on functionality or relationship.</a:t>
            </a:r>
          </a:p>
          <a:p>
            <a:pPr eaLnBrk="1" hangingPunct="1"/>
            <a:r>
              <a:rPr lang="en-US" smtClean="0"/>
              <a:t>Classes can be assigned to a certain package by using the </a:t>
            </a:r>
            <a:r>
              <a:rPr lang="en-US" i="1" smtClean="0">
                <a:solidFill>
                  <a:srgbClr val="A40000"/>
                </a:solidFill>
              </a:rPr>
              <a:t>package</a:t>
            </a:r>
            <a:r>
              <a:rPr lang="en-US" smtClean="0"/>
              <a:t> keyword:</a:t>
            </a:r>
          </a:p>
          <a:p>
            <a:pPr eaLnBrk="1" hangingPunct="1"/>
            <a:endParaRPr lang="en-US" smtClean="0"/>
          </a:p>
          <a:p>
            <a:pPr eaLnBrk="1" hangingPunct="1">
              <a:buFontTx/>
              <a:buNone/>
            </a:pPr>
            <a:r>
              <a:rPr lang="en-US" sz="2000" b="1" i="1" smtClean="0">
                <a:latin typeface="Courier New" pitchFamily="49" charset="0"/>
                <a:cs typeface="Courier New" pitchFamily="49" charset="0"/>
              </a:rPr>
              <a:t>		package &lt;package_name&gt;;</a:t>
            </a:r>
          </a:p>
          <a:p>
            <a:pPr eaLnBrk="1" hangingPunct="1">
              <a:buFontTx/>
              <a:buNone/>
            </a:pPr>
            <a:r>
              <a:rPr lang="en-US" sz="2000" b="1" i="1" smtClean="0">
                <a:latin typeface="Courier New" pitchFamily="49" charset="0"/>
                <a:cs typeface="Courier New" pitchFamily="49" charset="0"/>
              </a:rPr>
              <a:t>		package sef.module4.samples;</a:t>
            </a:r>
          </a:p>
          <a:p>
            <a:pPr eaLnBrk="1" hangingPunct="1">
              <a:buFontTx/>
              <a:buNone/>
            </a:pPr>
            <a:endParaRPr lang="en-US" sz="1800" b="1" i="1" smtClean="0"/>
          </a:p>
          <a:p>
            <a:pPr eaLnBrk="1" hangingPunct="1">
              <a:buFontTx/>
              <a:buNone/>
            </a:pPr>
            <a:endParaRPr lang="en-US" sz="1500" i="1" smtClean="0"/>
          </a:p>
          <a:p>
            <a:pPr eaLnBrk="1" hangingPunct="1"/>
            <a:r>
              <a:rPr lang="en-US" smtClean="0"/>
              <a:t>The package structure is representative of the directory structure where the class definition is located.</a:t>
            </a:r>
          </a:p>
          <a:p>
            <a:pPr eaLnBrk="1" hangingPunct="1">
              <a:buFontTx/>
              <a:buNone/>
            </a:pPr>
            <a:endParaRPr lang="en-US" sz="1400" i="1" smtClean="0"/>
          </a:p>
          <a:p>
            <a:pPr eaLnBrk="1" hangingPunct="1">
              <a:buFontTx/>
              <a:buNone/>
            </a:pPr>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7238" y="4749800"/>
            <a:ext cx="6886575" cy="1046163"/>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5363"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99301EF-1164-48AF-A930-945038DC51BB}" type="slidenum">
              <a:rPr lang="en-US"/>
              <a:pPr algn="r" eaLnBrk="0" hangingPunct="0">
                <a:spcBef>
                  <a:spcPct val="0"/>
                </a:spcBef>
                <a:buClrTx/>
              </a:pPr>
              <a:t>13</a:t>
            </a:fld>
            <a:endParaRPr lang="en-US"/>
          </a:p>
        </p:txBody>
      </p:sp>
      <p:sp>
        <p:nvSpPr>
          <p:cNvPr id="15364" name="Rectangle 2"/>
          <p:cNvSpPr>
            <a:spLocks noGrp="1" noChangeArrowheads="1"/>
          </p:cNvSpPr>
          <p:nvPr>
            <p:ph type="title" idx="4294967295"/>
          </p:nvPr>
        </p:nvSpPr>
        <p:spPr/>
        <p:txBody>
          <a:bodyPr/>
          <a:lstStyle/>
          <a:p>
            <a:pPr eaLnBrk="1" hangingPunct="1"/>
            <a:r>
              <a:rPr lang="en-US" smtClean="0"/>
              <a:t>Package Structure and the Class Path (cont.)</a:t>
            </a:r>
          </a:p>
        </p:txBody>
      </p:sp>
      <p:sp>
        <p:nvSpPr>
          <p:cNvPr id="15365" name="Rectangle 3"/>
          <p:cNvSpPr>
            <a:spLocks noGrp="1" noChangeArrowheads="1"/>
          </p:cNvSpPr>
          <p:nvPr>
            <p:ph type="body" idx="4294967295"/>
          </p:nvPr>
        </p:nvSpPr>
        <p:spPr/>
        <p:txBody>
          <a:bodyPr lIns="90488" tIns="44450" rIns="90488" bIns="44450"/>
          <a:lstStyle/>
          <a:p>
            <a:pPr eaLnBrk="1" hangingPunct="1">
              <a:defRPr/>
            </a:pPr>
            <a:r>
              <a:rPr lang="en-US" dirty="0" smtClean="0"/>
              <a:t>Class path is a list of directories and JAR files that contain classes and other resources needed by a Java application to run.</a:t>
            </a:r>
          </a:p>
          <a:p>
            <a:pPr eaLnBrk="1" hangingPunct="1">
              <a:defRPr/>
            </a:pPr>
            <a:r>
              <a:rPr lang="en-US" dirty="0" smtClean="0"/>
              <a:t>Classes not included in the class path cannot be used by Java during compiling, runtime, and other utilities.</a:t>
            </a:r>
          </a:p>
          <a:p>
            <a:pPr eaLnBrk="1" hangingPunct="1">
              <a:defRPr/>
            </a:pPr>
            <a:r>
              <a:rPr lang="en-US" dirty="0" smtClean="0"/>
              <a:t>A class path can be set in many ways, but a common way involves setting the CLASSPATH environment variable in the command prompt.</a:t>
            </a:r>
          </a:p>
          <a:p>
            <a:pPr eaLnBrk="1" hangingPunct="1">
              <a:defRPr/>
            </a:pPr>
            <a:r>
              <a:rPr lang="en-US" dirty="0" smtClean="0"/>
              <a:t>A class path can contain more than one directory path.</a:t>
            </a:r>
          </a:p>
          <a:p>
            <a:pPr lvl="1" eaLnBrk="1" hangingPunct="1">
              <a:buFontTx/>
              <a:buNone/>
              <a:defRPr/>
            </a:pPr>
            <a:endParaRPr lang="en-US" dirty="0" smtClean="0">
              <a:latin typeface="Courier New" pitchFamily="49" charset="0"/>
            </a:endParaRPr>
          </a:p>
          <a:p>
            <a:pPr marL="274638" lvl="1" eaLnBrk="1" hangingPunct="1">
              <a:buFontTx/>
              <a:buNone/>
              <a:defRPr/>
            </a:pPr>
            <a:r>
              <a:rPr lang="en-US" b="1" i="1" dirty="0" smtClean="0">
                <a:latin typeface="Courier New" pitchFamily="49" charset="0"/>
                <a:ea typeface="+mn-ea"/>
                <a:cs typeface="Courier New" pitchFamily="49" charset="0"/>
              </a:rPr>
              <a:t>		C:&gt; set CLASSPATH=classpath1;classpath2…;</a:t>
            </a:r>
          </a:p>
          <a:p>
            <a:pPr marL="274638" lvl="1" eaLnBrk="1" hangingPunct="1">
              <a:buFontTx/>
              <a:buNone/>
              <a:defRPr/>
            </a:pPr>
            <a:r>
              <a:rPr lang="en-US" b="1" i="1" dirty="0" smtClean="0">
                <a:latin typeface="Courier New" pitchFamily="49" charset="0"/>
                <a:ea typeface="+mn-ea"/>
                <a:cs typeface="Courier New" pitchFamily="49" charset="0"/>
              </a:rPr>
              <a:t>		C:&gt; set CLASSPATH=.;C:\SEF;</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933450" y="3848100"/>
            <a:ext cx="7353300" cy="1509713"/>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638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4A6A19E-F144-4EE3-9819-7B954D572E98}" type="slidenum">
              <a:rPr lang="en-US"/>
              <a:pPr algn="r" eaLnBrk="0" hangingPunct="0">
                <a:spcBef>
                  <a:spcPct val="0"/>
                </a:spcBef>
                <a:buClrTx/>
              </a:pPr>
              <a:t>14</a:t>
            </a:fld>
            <a:endParaRPr lang="en-US"/>
          </a:p>
        </p:txBody>
      </p:sp>
      <p:sp>
        <p:nvSpPr>
          <p:cNvPr id="16388" name="Rectangle 2"/>
          <p:cNvSpPr>
            <a:spLocks noGrp="1" noChangeArrowheads="1"/>
          </p:cNvSpPr>
          <p:nvPr>
            <p:ph type="title" idx="4294967295"/>
          </p:nvPr>
        </p:nvSpPr>
        <p:spPr/>
        <p:txBody>
          <a:bodyPr/>
          <a:lstStyle/>
          <a:p>
            <a:pPr eaLnBrk="1" hangingPunct="1"/>
            <a:r>
              <a:rPr lang="en-US" smtClean="0"/>
              <a:t>Importing Classes</a:t>
            </a:r>
          </a:p>
        </p:txBody>
      </p:sp>
      <p:sp>
        <p:nvSpPr>
          <p:cNvPr id="16389" name="Rectangle 3"/>
          <p:cNvSpPr>
            <a:spLocks noGrp="1" noChangeArrowheads="1"/>
          </p:cNvSpPr>
          <p:nvPr>
            <p:ph type="body" idx="4294967295"/>
          </p:nvPr>
        </p:nvSpPr>
        <p:spPr/>
        <p:txBody>
          <a:bodyPr lIns="90488" tIns="44450" rIns="90488" bIns="44450"/>
          <a:lstStyle/>
          <a:p>
            <a:pPr eaLnBrk="1" hangingPunct="1"/>
            <a:r>
              <a:rPr lang="en-US" smtClean="0"/>
              <a:t>A program can use external resources by importing it.</a:t>
            </a:r>
          </a:p>
          <a:p>
            <a:pPr eaLnBrk="1" hangingPunct="1"/>
            <a:r>
              <a:rPr lang="en-US" smtClean="0"/>
              <a:t>Imported resources can be a single class or an entire package of classes</a:t>
            </a:r>
          </a:p>
          <a:p>
            <a:pPr eaLnBrk="1" hangingPunct="1"/>
            <a:r>
              <a:rPr lang="en-US" smtClean="0"/>
              <a:t>The imported classes need to be visible in the class path in order to be accessible.</a:t>
            </a:r>
          </a:p>
          <a:p>
            <a:pPr eaLnBrk="1" hangingPunct="1"/>
            <a:endParaRPr lang="en-US" smtClean="0"/>
          </a:p>
          <a:p>
            <a:pPr eaLnBrk="1" hangingPunct="1"/>
            <a:endParaRPr lang="en-US" smtClean="0"/>
          </a:p>
          <a:p>
            <a:pPr eaLnBrk="1" hangingPunct="1"/>
            <a:endParaRPr lang="en-US" sz="800" smtClean="0"/>
          </a:p>
          <a:p>
            <a:pPr eaLnBrk="1" hangingPunct="1">
              <a:buFontTx/>
              <a:buNone/>
            </a:pPr>
            <a:r>
              <a:rPr lang="en-US" sz="2000" b="1" i="1" smtClean="0">
                <a:latin typeface="Courier New" pitchFamily="49" charset="0"/>
                <a:cs typeface="Courier New" pitchFamily="49" charset="0"/>
              </a:rPr>
              <a:t>	 	import &lt;package_name&gt;; OR import &lt;class-name&gt;;</a:t>
            </a:r>
          </a:p>
          <a:p>
            <a:pPr eaLnBrk="1" hangingPunct="1">
              <a:buFontTx/>
              <a:buNone/>
            </a:pPr>
            <a:r>
              <a:rPr lang="en-US" sz="2000" b="1" i="1" smtClean="0">
                <a:latin typeface="Courier New" pitchFamily="49" charset="0"/>
                <a:cs typeface="Courier New" pitchFamily="49" charset="0"/>
              </a:rPr>
              <a:t>		import java.util.*;</a:t>
            </a:r>
          </a:p>
          <a:p>
            <a:pPr eaLnBrk="1" hangingPunct="1">
              <a:buFontTx/>
              <a:buNone/>
            </a:pPr>
            <a:r>
              <a:rPr lang="en-US" sz="2000" b="1" i="1" smtClean="0">
                <a:latin typeface="Courier New" pitchFamily="49" charset="0"/>
                <a:cs typeface="Courier New" pitchFamily="49" charset="0"/>
              </a:rPr>
              <a:t>		import java.util.Calendar;</a:t>
            </a:r>
          </a:p>
          <a:p>
            <a:pPr eaLnBrk="1" hangingPunct="1">
              <a:buFontTx/>
              <a:buNone/>
            </a:pPr>
            <a:endParaRPr lang="en-US" sz="1600" b="1" smtClean="0"/>
          </a:p>
          <a:p>
            <a:pPr lvl="2" eaLnBrk="1" hangingPunct="1">
              <a:buFontTx/>
              <a:buNone/>
            </a:pPr>
            <a:endParaRPr lang="en-US" sz="140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1BB2D4F-A394-447A-8A6C-3A7EEFFCA7C6}" type="slidenum">
              <a:rPr lang="en-US"/>
              <a:pPr algn="r" eaLnBrk="0" hangingPunct="0">
                <a:spcBef>
                  <a:spcPct val="0"/>
                </a:spcBef>
                <a:buClrTx/>
              </a:pPr>
              <a:t>15</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Activity 1 – Create a Java File</a:t>
            </a:r>
          </a:p>
        </p:txBody>
      </p:sp>
      <p:sp>
        <p:nvSpPr>
          <p:cNvPr id="17412" name="Rectangle 3"/>
          <p:cNvSpPr>
            <a:spLocks noGrp="1" noChangeArrowheads="1"/>
          </p:cNvSpPr>
          <p:nvPr>
            <p:ph type="body" idx="4294967295"/>
          </p:nvPr>
        </p:nvSpPr>
        <p:spPr>
          <a:xfrm>
            <a:off x="152400" y="1219200"/>
            <a:ext cx="5729288" cy="5334000"/>
          </a:xfrm>
        </p:spPr>
        <p:txBody>
          <a:bodyPr lIns="90488" tIns="44450" rIns="90488" bIns="44450"/>
          <a:lstStyle/>
          <a:p>
            <a:r>
              <a:rPr lang="en-US" smtClean="0"/>
              <a:t>In this activity, you will:</a:t>
            </a:r>
          </a:p>
          <a:p>
            <a:pPr lvl="1">
              <a:lnSpc>
                <a:spcPct val="150000"/>
              </a:lnSpc>
            </a:pPr>
            <a:r>
              <a:rPr lang="en-US" smtClean="0"/>
              <a:t>Create a java file DateActivity.java inside the package sef.module4.activity</a:t>
            </a:r>
          </a:p>
          <a:p>
            <a:pPr lvl="1">
              <a:lnSpc>
                <a:spcPct val="150000"/>
              </a:lnSpc>
            </a:pPr>
            <a:r>
              <a:rPr lang="en-US" smtClean="0"/>
              <a:t>Import java.util.Date</a:t>
            </a:r>
          </a:p>
          <a:p>
            <a:pPr lvl="1">
              <a:lnSpc>
                <a:spcPct val="150000"/>
              </a:lnSpc>
            </a:pPr>
            <a:r>
              <a:rPr lang="en-US" smtClean="0"/>
              <a:t>Create instance d of Date using Date()</a:t>
            </a:r>
          </a:p>
          <a:p>
            <a:pPr lvl="1">
              <a:lnSpc>
                <a:spcPct val="150000"/>
              </a:lnSpc>
            </a:pPr>
            <a:r>
              <a:rPr lang="en-US" smtClean="0"/>
              <a:t>Print today’s date</a:t>
            </a:r>
          </a:p>
          <a:p>
            <a:pPr eaLnBrk="1" hangingPunct="1">
              <a:lnSpc>
                <a:spcPct val="150000"/>
              </a:lnSpc>
            </a:pPr>
            <a:endParaRPr lang="en-US" sz="1800" smtClean="0"/>
          </a:p>
          <a:p>
            <a:pPr lvl="1">
              <a:lnSpc>
                <a:spcPct val="150000"/>
              </a:lnSpc>
            </a:pPr>
            <a:endParaRPr lang="en-US" sz="1800" smtClean="0"/>
          </a:p>
        </p:txBody>
      </p:sp>
      <p:pic>
        <p:nvPicPr>
          <p:cNvPr id="17413" name="Picture 8" descr="Flipchart"/>
          <p:cNvPicPr>
            <a:picLocks noChangeAspect="1" noChangeArrowheads="1"/>
          </p:cNvPicPr>
          <p:nvPr/>
        </p:nvPicPr>
        <p:blipFill>
          <a:blip r:embed="rId3"/>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6E3E7B7-C87B-4CE3-9B9F-DD074D66BD68}" type="slidenum">
              <a:rPr lang="en-US"/>
              <a:pPr algn="r" eaLnBrk="0" hangingPunct="0">
                <a:spcBef>
                  <a:spcPct val="0"/>
                </a:spcBef>
                <a:buClrTx/>
              </a:pPr>
              <a:t>16</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Garbage Collection</a:t>
            </a:r>
          </a:p>
        </p:txBody>
      </p:sp>
      <p:sp>
        <p:nvSpPr>
          <p:cNvPr id="18436" name="Rectangle 3"/>
          <p:cNvSpPr>
            <a:spLocks noGrp="1" noChangeArrowheads="1"/>
          </p:cNvSpPr>
          <p:nvPr>
            <p:ph type="body" idx="4294967295"/>
          </p:nvPr>
        </p:nvSpPr>
        <p:spPr/>
        <p:txBody>
          <a:bodyPr lIns="90488" tIns="44450" rIns="90488" bIns="44450"/>
          <a:lstStyle/>
          <a:p>
            <a:pPr eaLnBrk="1" hangingPunct="1"/>
            <a:r>
              <a:rPr lang="en-US" smtClean="0"/>
              <a:t>The keyword ‘new’ explicitly allocates resources for an object, but there is no explicit way of telling the system to ‘de-allocate’ an object.</a:t>
            </a:r>
          </a:p>
          <a:p>
            <a:pPr eaLnBrk="1" hangingPunct="1"/>
            <a:r>
              <a:rPr lang="en-US" smtClean="0"/>
              <a:t>Garbage collection is the process of automatically clearing up the memory being used by objects that will no longer be used by the program.</a:t>
            </a:r>
          </a:p>
          <a:p>
            <a:pPr eaLnBrk="1" hangingPunct="1"/>
            <a:r>
              <a:rPr lang="en-US" smtClean="0"/>
              <a:t>Invocation of the garbage collector is automatically determined by the Java Virtual Machine, depending on the need to do so.</a:t>
            </a:r>
          </a:p>
          <a:p>
            <a:pPr eaLnBrk="1" hangingPunct="1"/>
            <a:r>
              <a:rPr lang="en-US" smtClean="0"/>
              <a:t>An application can ‘suggest’ that the system initiate garbage collection using </a:t>
            </a:r>
            <a:r>
              <a:rPr lang="en-US" i="1" smtClean="0"/>
              <a:t>System.gc() or Runtime.getRuntime().gc().</a:t>
            </a:r>
            <a:r>
              <a:rPr lang="en-US" smtClean="0"/>
              <a:t> </a:t>
            </a:r>
          </a:p>
          <a:p>
            <a:pPr eaLnBrk="1" hangingPunct="1"/>
            <a:endParaRPr lang="en-US" sz="1300" i="1"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99D38F2-D057-43B9-8730-5C34CA5A4976}" type="slidenum">
              <a:rPr lang="en-US"/>
              <a:pPr algn="r" eaLnBrk="0" hangingPunct="0">
                <a:spcBef>
                  <a:spcPct val="0"/>
                </a:spcBef>
                <a:buClrTx/>
              </a:pPr>
              <a:t>17</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Garbage Collection (cont.)</a:t>
            </a:r>
          </a:p>
        </p:txBody>
      </p:sp>
      <p:sp>
        <p:nvSpPr>
          <p:cNvPr id="19460" name="Rectangle 3"/>
          <p:cNvSpPr>
            <a:spLocks noGrp="1" noChangeArrowheads="1"/>
          </p:cNvSpPr>
          <p:nvPr>
            <p:ph type="body" idx="4294967295"/>
          </p:nvPr>
        </p:nvSpPr>
        <p:spPr/>
        <p:txBody>
          <a:bodyPr lIns="90488" tIns="44450" rIns="90488" bIns="44450"/>
          <a:lstStyle/>
          <a:p>
            <a:pPr eaLnBrk="1" hangingPunct="1"/>
            <a:r>
              <a:rPr lang="en-US" smtClean="0"/>
              <a:t>Garbage collection is used by Java to:</a:t>
            </a:r>
          </a:p>
          <a:p>
            <a:pPr lvl="1" eaLnBrk="1" hangingPunct="1"/>
            <a:r>
              <a:rPr lang="en-US" smtClean="0"/>
              <a:t>Recover resources (particularly memory) that are much needed by an application.</a:t>
            </a:r>
          </a:p>
          <a:p>
            <a:pPr lvl="1" eaLnBrk="1" hangingPunct="1"/>
            <a:r>
              <a:rPr lang="en-US" smtClean="0"/>
              <a:t>Avoid dangling pointers.</a:t>
            </a:r>
          </a:p>
          <a:p>
            <a:pPr lvl="1" eaLnBrk="1" hangingPunct="1"/>
            <a:r>
              <a:rPr lang="en-US" smtClean="0"/>
              <a:t>Ensure program integrity.</a:t>
            </a:r>
          </a:p>
          <a:p>
            <a:pPr eaLnBrk="1" hangingPunct="1"/>
            <a:r>
              <a:rPr lang="en-US" smtClean="0"/>
              <a:t>Dangling pointers are the occurrence of having variables or references pointing to objects in memory that are not of the appropriate type or value.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FDBDAF0-85D0-4DEA-85E3-FD07E8B0F638}" type="slidenum">
              <a:rPr lang="en-US"/>
              <a:pPr algn="r" eaLnBrk="0" hangingPunct="0">
                <a:spcBef>
                  <a:spcPct val="0"/>
                </a:spcBef>
                <a:buClrTx/>
              </a:pPr>
              <a:t>18</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Garbage Collection (cont.)</a:t>
            </a:r>
          </a:p>
        </p:txBody>
      </p:sp>
      <p:sp>
        <p:nvSpPr>
          <p:cNvPr id="20484" name="Rectangle 3"/>
          <p:cNvSpPr>
            <a:spLocks noGrp="1" noChangeArrowheads="1"/>
          </p:cNvSpPr>
          <p:nvPr>
            <p:ph type="body" idx="4294967295"/>
          </p:nvPr>
        </p:nvSpPr>
        <p:spPr/>
        <p:txBody>
          <a:bodyPr lIns="90488" tIns="44450" rIns="90488" bIns="44450"/>
          <a:lstStyle/>
          <a:p>
            <a:pPr eaLnBrk="1" hangingPunct="1">
              <a:defRPr/>
            </a:pPr>
            <a:r>
              <a:rPr lang="en-US" dirty="0" smtClean="0"/>
              <a:t>Objects are safe from garbage collection if there is at least one reference variable that refers to the object</a:t>
            </a:r>
          </a:p>
          <a:p>
            <a:pPr lvl="1" eaLnBrk="1" hangingPunct="1">
              <a:buFontTx/>
              <a:buNone/>
              <a:defRPr/>
            </a:pPr>
            <a:endParaRPr lang="en-US" sz="1200" dirty="0" smtClean="0">
              <a:latin typeface="Courier New" pitchFamily="49" charset="0"/>
            </a:endParaRPr>
          </a:p>
          <a:p>
            <a:pPr lvl="1">
              <a:buFontTx/>
              <a:buNone/>
              <a:defRPr/>
            </a:pPr>
            <a:r>
              <a:rPr lang="en-US" b="1" i="1" dirty="0" smtClean="0">
                <a:latin typeface="Courier New" pitchFamily="49" charset="0"/>
                <a:ea typeface="+mn-ea"/>
                <a:cs typeface="Courier New" pitchFamily="49" charset="0"/>
              </a:rPr>
              <a:t>Person him = new Person();</a:t>
            </a:r>
          </a:p>
          <a:p>
            <a:pPr lvl="1" eaLnBrk="1" hangingPunct="1">
              <a:buFontTx/>
              <a:buNone/>
              <a:defRPr/>
            </a:pPr>
            <a:endParaRPr lang="en-US" sz="1500" i="1" dirty="0" smtClean="0"/>
          </a:p>
          <a:p>
            <a:pPr lvl="1" eaLnBrk="1" hangingPunct="1">
              <a:buFontTx/>
              <a:buNone/>
              <a:defRPr/>
            </a:pPr>
            <a:endParaRPr lang="en-US" sz="1500" dirty="0" smtClean="0"/>
          </a:p>
          <a:p>
            <a:pPr lvl="1" eaLnBrk="1" hangingPunct="1">
              <a:buFontTx/>
              <a:buNone/>
              <a:defRPr/>
            </a:pPr>
            <a:endParaRPr lang="en-US" sz="1500" dirty="0" smtClean="0">
              <a:latin typeface="Courier New" pitchFamily="49" charset="0"/>
            </a:endParaRPr>
          </a:p>
          <a:p>
            <a:pPr lvl="1" eaLnBrk="1" hangingPunct="1">
              <a:buFontTx/>
              <a:buNone/>
              <a:defRPr/>
            </a:pPr>
            <a:endParaRPr lang="en-US" sz="1500" dirty="0" smtClean="0">
              <a:latin typeface="Courier New" pitchFamily="49" charset="0"/>
            </a:endParaRPr>
          </a:p>
          <a:p>
            <a:pPr eaLnBrk="1" hangingPunct="1">
              <a:buFontTx/>
              <a:buNone/>
              <a:defRPr/>
            </a:pPr>
            <a:endParaRPr lang="en-US" dirty="0" smtClean="0"/>
          </a:p>
          <a:p>
            <a:pPr eaLnBrk="1" hangingPunct="1">
              <a:defRPr/>
            </a:pPr>
            <a:r>
              <a:rPr lang="en-US" dirty="0" smtClean="0"/>
              <a:t>Objects are eligible for garbage collection when there are no more identifiers that refer to the object</a:t>
            </a:r>
            <a:endParaRPr lang="en-US" sz="1500" b="1" dirty="0" smtClean="0">
              <a:latin typeface="Courier New" pitchFamily="49" charset="0"/>
            </a:endParaRPr>
          </a:p>
          <a:p>
            <a:pPr lvl="1" eaLnBrk="1" hangingPunct="1">
              <a:buFontTx/>
              <a:buNone/>
              <a:defRPr/>
            </a:pPr>
            <a:endParaRPr lang="en-US" sz="1200" i="1" dirty="0" smtClean="0"/>
          </a:p>
          <a:p>
            <a:pPr lvl="1">
              <a:buFontTx/>
              <a:buNone/>
              <a:defRPr/>
            </a:pPr>
            <a:r>
              <a:rPr lang="en-US" b="1" i="1" dirty="0" smtClean="0">
                <a:latin typeface="Courier New" pitchFamily="49" charset="0"/>
                <a:ea typeface="+mn-ea"/>
                <a:cs typeface="Courier New" pitchFamily="49" charset="0"/>
              </a:rPr>
              <a:t>him = null;</a:t>
            </a:r>
          </a:p>
        </p:txBody>
      </p:sp>
      <p:sp>
        <p:nvSpPr>
          <p:cNvPr id="20485" name="Oval 12"/>
          <p:cNvSpPr>
            <a:spLocks noChangeArrowheads="1"/>
          </p:cNvSpPr>
          <p:nvPr/>
        </p:nvSpPr>
        <p:spPr bwMode="auto">
          <a:xfrm>
            <a:off x="2471738" y="5287963"/>
            <a:ext cx="938212" cy="938212"/>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0488" tIns="44450" rIns="90488" bIns="44450" anchor="ctr"/>
          <a:lstStyle/>
          <a:p>
            <a:pPr marL="342900" indent="-342900">
              <a:defRPr/>
            </a:pPr>
            <a:r>
              <a:rPr lang="en-US" sz="1600" dirty="0"/>
              <a:t>him</a:t>
            </a:r>
          </a:p>
        </p:txBody>
      </p:sp>
      <p:sp>
        <p:nvSpPr>
          <p:cNvPr id="20486" name="Rectangle 18"/>
          <p:cNvSpPr>
            <a:spLocks noChangeArrowheads="1"/>
          </p:cNvSpPr>
          <p:nvPr/>
        </p:nvSpPr>
        <p:spPr bwMode="auto">
          <a:xfrm>
            <a:off x="5241925" y="5273675"/>
            <a:ext cx="1509713" cy="938213"/>
          </a:xfrm>
          <a:prstGeom prst="rect">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0488" tIns="44450" rIns="90488" bIns="44450" anchor="ctr"/>
          <a:lstStyle/>
          <a:p>
            <a:pPr marL="342900" indent="-342900">
              <a:defRPr/>
            </a:pPr>
            <a:r>
              <a:rPr lang="en-US" sz="1400"/>
              <a:t>Person Object</a:t>
            </a:r>
          </a:p>
        </p:txBody>
      </p:sp>
      <p:sp>
        <p:nvSpPr>
          <p:cNvPr id="20487" name="Oval 4"/>
          <p:cNvSpPr>
            <a:spLocks noChangeArrowheads="1"/>
          </p:cNvSpPr>
          <p:nvPr/>
        </p:nvSpPr>
        <p:spPr bwMode="auto">
          <a:xfrm>
            <a:off x="2460625" y="2851150"/>
            <a:ext cx="938213" cy="938213"/>
          </a:xfrm>
          <a:prstGeom prst="ellipse">
            <a:avLst/>
          </a:prstGeom>
          <a:solidFill>
            <a:schemeClr val="accent6">
              <a:lumMod val="75000"/>
            </a:schemeClr>
          </a:solid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1600" dirty="0"/>
              <a:t>him</a:t>
            </a:r>
          </a:p>
        </p:txBody>
      </p:sp>
      <p:sp>
        <p:nvSpPr>
          <p:cNvPr id="20488" name="Text Box 11"/>
          <p:cNvSpPr txBox="1">
            <a:spLocks noChangeArrowheads="1"/>
          </p:cNvSpPr>
          <p:nvPr/>
        </p:nvSpPr>
        <p:spPr bwMode="auto">
          <a:xfrm>
            <a:off x="1071563" y="3043238"/>
            <a:ext cx="1341437" cy="528637"/>
          </a:xfrm>
          <a:prstGeom prst="rect">
            <a:avLst/>
          </a:prstGeom>
          <a:noFill/>
          <a:ln w="12700" algn="ctr">
            <a:noFill/>
            <a:prstDash val="dash"/>
            <a:miter lim="800000"/>
            <a:headEnd/>
            <a:tailEnd/>
          </a:ln>
        </p:spPr>
        <p:txBody>
          <a:bodyPr lIns="90488" tIns="44450" rIns="90488" bIns="44450">
            <a:spAutoFit/>
          </a:bodyPr>
          <a:lstStyle/>
          <a:p>
            <a:pPr marL="342900" indent="-342900"/>
            <a:r>
              <a:rPr lang="en-US" sz="1600"/>
              <a:t>Pointer / </a:t>
            </a:r>
          </a:p>
          <a:p>
            <a:pPr marL="342900" indent="-342900"/>
            <a:r>
              <a:rPr lang="en-US" sz="1600"/>
              <a:t>Reference</a:t>
            </a:r>
          </a:p>
        </p:txBody>
      </p:sp>
      <p:sp>
        <p:nvSpPr>
          <p:cNvPr id="20489" name="Rectangle 14"/>
          <p:cNvSpPr>
            <a:spLocks noChangeArrowheads="1"/>
          </p:cNvSpPr>
          <p:nvPr/>
        </p:nvSpPr>
        <p:spPr bwMode="auto">
          <a:xfrm>
            <a:off x="5241925" y="2851150"/>
            <a:ext cx="1509713" cy="938213"/>
          </a:xfrm>
          <a:prstGeom prst="rect">
            <a:avLst/>
          </a:prstGeom>
          <a:solidFill>
            <a:schemeClr val="accent6">
              <a:lumMod val="75000"/>
            </a:schemeClr>
          </a:solid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1400"/>
              <a:t>Person Object</a:t>
            </a:r>
          </a:p>
        </p:txBody>
      </p:sp>
      <p:sp>
        <p:nvSpPr>
          <p:cNvPr id="20490" name="Line 16"/>
          <p:cNvSpPr>
            <a:spLocks noChangeShapeType="1"/>
          </p:cNvSpPr>
          <p:nvPr/>
        </p:nvSpPr>
        <p:spPr bwMode="auto">
          <a:xfrm>
            <a:off x="3398838" y="3333750"/>
            <a:ext cx="1843087" cy="0"/>
          </a:xfrm>
          <a:prstGeom prst="line">
            <a:avLst/>
          </a:prstGeom>
          <a:noFill/>
          <a:ln w="25400">
            <a:solidFill>
              <a:schemeClr val="tx1"/>
            </a:solidFill>
            <a:round/>
            <a:headEnd/>
            <a:tailEnd type="triangle" w="med" len="med"/>
          </a:ln>
        </p:spPr>
        <p:txBody>
          <a:bodyPr wrap="none" lIns="90488" tIns="44450" rIns="90488" bIns="44450" anchor="ctr"/>
          <a:lstStyle/>
          <a:p>
            <a:endParaRPr lang="en-GB"/>
          </a:p>
        </p:txBody>
      </p:sp>
      <p:sp>
        <p:nvSpPr>
          <p:cNvPr id="20491" name="Line 26"/>
          <p:cNvSpPr>
            <a:spLocks noChangeShapeType="1"/>
          </p:cNvSpPr>
          <p:nvPr/>
        </p:nvSpPr>
        <p:spPr bwMode="auto">
          <a:xfrm>
            <a:off x="3409950" y="5759450"/>
            <a:ext cx="479425" cy="0"/>
          </a:xfrm>
          <a:prstGeom prst="line">
            <a:avLst/>
          </a:prstGeom>
          <a:noFill/>
          <a:ln w="25400">
            <a:solidFill>
              <a:schemeClr val="tx1"/>
            </a:solidFill>
            <a:round/>
            <a:headEnd/>
            <a:tailEnd type="triangle" w="med" len="med"/>
          </a:ln>
        </p:spPr>
        <p:txBody>
          <a:bodyPr wrap="none" lIns="90488" tIns="44450" rIns="90488" bIns="44450" anchor="ctr"/>
          <a:lstStyle/>
          <a:p>
            <a:endParaRPr lang="en-GB"/>
          </a:p>
        </p:txBody>
      </p:sp>
      <p:sp>
        <p:nvSpPr>
          <p:cNvPr id="20492" name="Text Box 27"/>
          <p:cNvSpPr txBox="1">
            <a:spLocks noChangeArrowheads="1"/>
          </p:cNvSpPr>
          <p:nvPr/>
        </p:nvSpPr>
        <p:spPr bwMode="auto">
          <a:xfrm>
            <a:off x="3889375" y="5653088"/>
            <a:ext cx="769938" cy="287337"/>
          </a:xfrm>
          <a:prstGeom prst="rect">
            <a:avLst/>
          </a:prstGeom>
          <a:noFill/>
          <a:ln w="12700" algn="ctr">
            <a:solidFill>
              <a:schemeClr val="tx1"/>
            </a:solidFill>
            <a:miter lim="800000"/>
            <a:headEnd/>
            <a:tailEnd/>
          </a:ln>
        </p:spPr>
        <p:txBody>
          <a:bodyPr lIns="90488" tIns="44450" rIns="90488" bIns="44450">
            <a:spAutoFit/>
          </a:bodyPr>
          <a:lstStyle/>
          <a:p>
            <a:pPr marL="342900" indent="-342900">
              <a:spcBef>
                <a:spcPct val="50000"/>
              </a:spcBef>
            </a:pPr>
            <a:r>
              <a:rPr lang="en-US" sz="1600"/>
              <a:t>null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2286000" y="3571875"/>
            <a:ext cx="4572000" cy="2905125"/>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r>
              <a:rPr lang="en-US" sz="2000" b="1" i="1" dirty="0">
                <a:solidFill>
                  <a:srgbClr val="000000"/>
                </a:solidFill>
                <a:latin typeface="Courier New" pitchFamily="49" charset="0"/>
                <a:cs typeface="Courier New" pitchFamily="49" charset="0"/>
              </a:rPr>
              <a:t>	public class Cube1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private </a:t>
            </a:r>
            <a:r>
              <a:rPr lang="en-US" sz="2000" b="1" i="1" dirty="0" err="1">
                <a:solidFill>
                  <a:srgbClr val="000000"/>
                </a:solidFill>
                <a:latin typeface="Courier New" pitchFamily="49" charset="0"/>
                <a:cs typeface="Courier New" pitchFamily="49" charset="0"/>
              </a:rPr>
              <a:t>int</a:t>
            </a:r>
            <a:r>
              <a:rPr lang="en-US" sz="2000" b="1" i="1" dirty="0">
                <a:solidFill>
                  <a:srgbClr val="000000"/>
                </a:solidFill>
                <a:latin typeface="Courier New" pitchFamily="49" charset="0"/>
                <a:cs typeface="Courier New" pitchFamily="49" charset="0"/>
              </a:rPr>
              <a:t> size;</a:t>
            </a:r>
          </a:p>
          <a:p>
            <a:pPr marL="342900" indent="-342900" algn="l">
              <a:defRPr/>
            </a:pPr>
            <a:endParaRPr lang="en-US" sz="2000" b="1" i="1" dirty="0">
              <a:solidFill>
                <a:srgbClr val="000000"/>
              </a:solidFill>
              <a:latin typeface="Courier New" pitchFamily="49" charset="0"/>
              <a:cs typeface="Courier New" pitchFamily="49" charset="0"/>
            </a:endParaRPr>
          </a:p>
          <a:p>
            <a:pPr marL="342900" indent="-342900" algn="l">
              <a:defRPr/>
            </a:pPr>
            <a:r>
              <a:rPr lang="en-US" sz="2000" b="1" i="1" dirty="0">
                <a:solidFill>
                  <a:srgbClr val="000000"/>
                </a:solidFill>
                <a:latin typeface="Courier New" pitchFamily="49" charset="0"/>
                <a:cs typeface="Courier New" pitchFamily="49" charset="0"/>
              </a:rPr>
              <a:t>	 Cube1(</a:t>
            </a:r>
            <a:r>
              <a:rPr lang="en-US" sz="2000" b="1" i="1" dirty="0" err="1">
                <a:solidFill>
                  <a:srgbClr val="000000"/>
                </a:solidFill>
                <a:latin typeface="Courier New" pitchFamily="49" charset="0"/>
                <a:cs typeface="Courier New" pitchFamily="49" charset="0"/>
              </a:rPr>
              <a:t>int</a:t>
            </a:r>
            <a:r>
              <a:rPr lang="en-US" sz="2000" b="1" i="1" dirty="0">
                <a:solidFill>
                  <a:srgbClr val="000000"/>
                </a:solidFill>
                <a:latin typeface="Courier New" pitchFamily="49" charset="0"/>
                <a:cs typeface="Courier New" pitchFamily="49" charset="0"/>
              </a:rPr>
              <a:t> size)</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a:t>
            </a:r>
            <a:r>
              <a:rPr lang="en-US" sz="2000" b="1" i="1" dirty="0" err="1">
                <a:solidFill>
                  <a:srgbClr val="000000"/>
                </a:solidFill>
                <a:latin typeface="Courier New" pitchFamily="49" charset="0"/>
                <a:cs typeface="Courier New" pitchFamily="49" charset="0"/>
              </a:rPr>
              <a:t>this.size</a:t>
            </a:r>
            <a:r>
              <a:rPr lang="en-US" sz="2000" b="1" i="1" dirty="0">
                <a:solidFill>
                  <a:srgbClr val="000000"/>
                </a:solidFill>
                <a:latin typeface="Courier New" pitchFamily="49" charset="0"/>
                <a:cs typeface="Courier New" pitchFamily="49" charset="0"/>
              </a:rPr>
              <a:t> = size;</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endParaRPr lang="en-US" sz="1600" b="1" dirty="0"/>
          </a:p>
        </p:txBody>
      </p:sp>
      <p:sp>
        <p:nvSpPr>
          <p:cNvPr id="2150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CCF12BB-1EAC-4F9E-84DB-D00C18A2B18C}" type="slidenum">
              <a:rPr lang="en-US"/>
              <a:pPr algn="r" eaLnBrk="0" hangingPunct="0">
                <a:spcBef>
                  <a:spcPct val="0"/>
                </a:spcBef>
                <a:buClrTx/>
              </a:pPr>
              <a:t>19</a:t>
            </a:fld>
            <a:endParaRPr lang="en-US"/>
          </a:p>
        </p:txBody>
      </p:sp>
      <p:sp>
        <p:nvSpPr>
          <p:cNvPr id="21508" name="Rectangle 2"/>
          <p:cNvSpPr>
            <a:spLocks noGrp="1" noChangeArrowheads="1"/>
          </p:cNvSpPr>
          <p:nvPr>
            <p:ph type="title" idx="4294967295"/>
          </p:nvPr>
        </p:nvSpPr>
        <p:spPr/>
        <p:txBody>
          <a:bodyPr/>
          <a:lstStyle/>
          <a:p>
            <a:pPr eaLnBrk="1" hangingPunct="1"/>
            <a:r>
              <a:rPr lang="en-US" smtClean="0"/>
              <a:t>Concept of Constructor</a:t>
            </a:r>
          </a:p>
        </p:txBody>
      </p:sp>
      <p:sp>
        <p:nvSpPr>
          <p:cNvPr id="21509" name="Rectangle 3"/>
          <p:cNvSpPr>
            <a:spLocks noGrp="1" noChangeArrowheads="1"/>
          </p:cNvSpPr>
          <p:nvPr>
            <p:ph type="body" idx="4294967295"/>
          </p:nvPr>
        </p:nvSpPr>
        <p:spPr>
          <a:xfrm>
            <a:off x="311150" y="1233488"/>
            <a:ext cx="8375650" cy="3275012"/>
          </a:xfrm>
        </p:spPr>
        <p:txBody>
          <a:bodyPr lIns="90488" tIns="44450" rIns="90488" bIns="44450"/>
          <a:lstStyle/>
          <a:p>
            <a:pPr eaLnBrk="1" hangingPunct="1">
              <a:spcBef>
                <a:spcPct val="25000"/>
              </a:spcBef>
            </a:pPr>
            <a:r>
              <a:rPr lang="en-US" sz="2100" smtClean="0"/>
              <a:t>Constructors are methods that set the initial state of an object</a:t>
            </a:r>
          </a:p>
          <a:p>
            <a:pPr eaLnBrk="1" hangingPunct="1">
              <a:spcBef>
                <a:spcPct val="25000"/>
              </a:spcBef>
            </a:pPr>
            <a:r>
              <a:rPr lang="en-US" sz="2100" smtClean="0"/>
              <a:t>Constructor name must be the same as the class name</a:t>
            </a:r>
          </a:p>
          <a:p>
            <a:pPr eaLnBrk="1" hangingPunct="1">
              <a:spcBef>
                <a:spcPct val="25000"/>
              </a:spcBef>
            </a:pPr>
            <a:r>
              <a:rPr lang="en-US" sz="2100" smtClean="0"/>
              <a:t>Constructor cannot return a value, not even </a:t>
            </a:r>
            <a:r>
              <a:rPr lang="en-US" sz="2100" b="1" smtClean="0">
                <a:solidFill>
                  <a:srgbClr val="A40000"/>
                </a:solidFill>
                <a:latin typeface="Courier New" pitchFamily="49" charset="0"/>
              </a:rPr>
              <a:t>void</a:t>
            </a:r>
          </a:p>
          <a:p>
            <a:pPr eaLnBrk="1" hangingPunct="1">
              <a:spcBef>
                <a:spcPct val="25000"/>
              </a:spcBef>
            </a:pPr>
            <a:r>
              <a:rPr lang="en-US" sz="2100" smtClean="0"/>
              <a:t>Constructors cannot be inherited</a:t>
            </a:r>
          </a:p>
          <a:p>
            <a:pPr eaLnBrk="1" hangingPunct="1">
              <a:spcBef>
                <a:spcPct val="25000"/>
              </a:spcBef>
            </a:pPr>
            <a:r>
              <a:rPr lang="en-US" sz="2100" smtClean="0"/>
              <a:t>If the class does not explicitly declare a constructor, it will default to a no parameter, do-nothing constructor</a:t>
            </a:r>
            <a:br>
              <a:rPr lang="en-US" sz="2100" smtClean="0"/>
            </a:br>
            <a:r>
              <a:rPr lang="en-US" sz="1600" b="1" i="1" smtClean="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36F1092-8706-4716-B56D-4DB7C6154887}" type="slidenum">
              <a:rPr lang="en-US"/>
              <a:pPr algn="r" eaLnBrk="0" hangingPunct="0">
                <a:spcBef>
                  <a:spcPct val="0"/>
                </a:spcBef>
                <a:buClrTx/>
              </a:pPr>
              <a:t>2</a:t>
            </a:fld>
            <a:endParaRPr lang="en-US"/>
          </a:p>
        </p:txBody>
      </p:sp>
      <p:sp>
        <p:nvSpPr>
          <p:cNvPr id="4099" name="Rectangle 2"/>
          <p:cNvSpPr>
            <a:spLocks noGrp="1" noChangeArrowheads="1"/>
          </p:cNvSpPr>
          <p:nvPr>
            <p:ph type="title" idx="4294967295"/>
          </p:nvPr>
        </p:nvSpPr>
        <p:spPr/>
        <p:txBody>
          <a:bodyPr/>
          <a:lstStyle/>
          <a:p>
            <a:pPr eaLnBrk="1" hangingPunct="1"/>
            <a:r>
              <a:rPr lang="en-US" smtClean="0"/>
              <a:t>Introduction</a:t>
            </a:r>
          </a:p>
        </p:txBody>
      </p:sp>
      <p:sp>
        <p:nvSpPr>
          <p:cNvPr id="4100" name="Rectangle 3"/>
          <p:cNvSpPr>
            <a:spLocks noGrp="1" noChangeArrowheads="1"/>
          </p:cNvSpPr>
          <p:nvPr>
            <p:ph type="body" idx="4294967295"/>
          </p:nvPr>
        </p:nvSpPr>
        <p:spPr>
          <a:xfrm>
            <a:off x="152400" y="2046288"/>
            <a:ext cx="8458200" cy="4506912"/>
          </a:xfrm>
        </p:spPr>
        <p:txBody>
          <a:bodyPr lIns="90488" tIns="44450" rIns="90488" bIns="44450"/>
          <a:lstStyle/>
          <a:p>
            <a:pPr marL="0" indent="0" algn="ctr" eaLnBrk="1" hangingPunct="1">
              <a:buFontTx/>
              <a:buNone/>
            </a:pPr>
            <a:r>
              <a:rPr lang="en-US" sz="2600" smtClean="0"/>
              <a:t>MIT Faculty Video:</a:t>
            </a:r>
          </a:p>
          <a:p>
            <a:pPr marL="0" indent="0" algn="ctr" eaLnBrk="1" hangingPunct="1">
              <a:buFontTx/>
              <a:buNone/>
            </a:pPr>
            <a:endParaRPr lang="en-US" sz="2600" smtClean="0"/>
          </a:p>
          <a:p>
            <a:pPr marL="0" indent="0" algn="ctr" eaLnBrk="1" hangingPunct="1">
              <a:buFontTx/>
              <a:buNone/>
            </a:pPr>
            <a:r>
              <a:rPr lang="en-US" sz="2600" b="1" smtClean="0"/>
              <a:t>“Classes and Objects”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8872073-44BF-4A69-BE2C-74FDE40BFA50}" type="slidenum">
              <a:rPr lang="en-US"/>
              <a:pPr algn="r" eaLnBrk="0" hangingPunct="0">
                <a:spcBef>
                  <a:spcPct val="0"/>
                </a:spcBef>
                <a:buClrTx/>
              </a:pPr>
              <a:t>20</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Concept of Finalizer</a:t>
            </a:r>
          </a:p>
        </p:txBody>
      </p:sp>
      <p:sp>
        <p:nvSpPr>
          <p:cNvPr id="22532" name="Rectangle 3"/>
          <p:cNvSpPr>
            <a:spLocks noGrp="1" noChangeArrowheads="1"/>
          </p:cNvSpPr>
          <p:nvPr>
            <p:ph type="body" idx="4294967295"/>
          </p:nvPr>
        </p:nvSpPr>
        <p:spPr>
          <a:xfrm>
            <a:off x="311150" y="1255713"/>
            <a:ext cx="8375650" cy="2173287"/>
          </a:xfrm>
        </p:spPr>
        <p:txBody>
          <a:bodyPr lIns="90488" tIns="44450" rIns="90488" bIns="44450"/>
          <a:lstStyle/>
          <a:p>
            <a:pPr eaLnBrk="1" hangingPunct="1"/>
            <a:r>
              <a:rPr lang="en-US" sz="2000" smtClean="0"/>
              <a:t>A finalizer is a special method that is executed to remove the object or resource from memory when it is no longer needed.</a:t>
            </a:r>
          </a:p>
          <a:p>
            <a:pPr eaLnBrk="1" hangingPunct="1"/>
            <a:r>
              <a:rPr lang="en-US" sz="2000" smtClean="0"/>
              <a:t>The finalize() method is used by the garbage collector to free up memory from resources which are no longer needed.</a:t>
            </a:r>
          </a:p>
        </p:txBody>
      </p:sp>
      <p:sp>
        <p:nvSpPr>
          <p:cNvPr id="22533" name="Rectangle 5"/>
          <p:cNvSpPr>
            <a:spLocks noChangeArrowheads="1"/>
          </p:cNvSpPr>
          <p:nvPr/>
        </p:nvSpPr>
        <p:spPr bwMode="auto">
          <a:xfrm>
            <a:off x="857250" y="2857500"/>
            <a:ext cx="7358063" cy="3429000"/>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lgn="l">
              <a:defRPr/>
            </a:pPr>
            <a:r>
              <a:rPr lang="en-US" sz="2000" b="1" i="1" dirty="0">
                <a:solidFill>
                  <a:srgbClr val="000000"/>
                </a:solidFill>
                <a:latin typeface="Courier New" pitchFamily="49" charset="0"/>
                <a:cs typeface="Courier New" pitchFamily="49" charset="0"/>
              </a:rPr>
              <a:t>protected void finalize() throws </a:t>
            </a:r>
            <a:r>
              <a:rPr lang="en-US" sz="2000" b="1" i="1" dirty="0" err="1">
                <a:solidFill>
                  <a:srgbClr val="000000"/>
                </a:solidFill>
                <a:latin typeface="Courier New" pitchFamily="49" charset="0"/>
                <a:cs typeface="Courier New" pitchFamily="49" charset="0"/>
              </a:rPr>
              <a:t>Throwable</a:t>
            </a:r>
            <a:endParaRPr lang="en-US" sz="2000" b="1" i="1" dirty="0">
              <a:solidFill>
                <a:srgbClr val="000000"/>
              </a:solidFill>
              <a:latin typeface="Courier New" pitchFamily="49" charset="0"/>
              <a:cs typeface="Courier New" pitchFamily="49" charset="0"/>
            </a:endParaRP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try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close(); // close open files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finally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a:t>
            </a:r>
            <a:r>
              <a:rPr lang="en-US" sz="2000" b="1" i="1" dirty="0" err="1">
                <a:solidFill>
                  <a:srgbClr val="000000"/>
                </a:solidFill>
                <a:latin typeface="Courier New" pitchFamily="49" charset="0"/>
                <a:cs typeface="Courier New" pitchFamily="49" charset="0"/>
              </a:rPr>
              <a:t>super.finalize</a:t>
            </a: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374A24F-0875-452D-8E9B-793B66A23C78}" type="slidenum">
              <a:rPr lang="en-US"/>
              <a:pPr algn="r" eaLnBrk="0" hangingPunct="0">
                <a:spcBef>
                  <a:spcPct val="0"/>
                </a:spcBef>
                <a:buClrTx/>
              </a:pPr>
              <a:t>21</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Attributes and Behavior</a:t>
            </a:r>
          </a:p>
        </p:txBody>
      </p:sp>
      <p:sp>
        <p:nvSpPr>
          <p:cNvPr id="23556" name="Rectangle 3"/>
          <p:cNvSpPr>
            <a:spLocks noGrp="1" noChangeArrowheads="1"/>
          </p:cNvSpPr>
          <p:nvPr>
            <p:ph type="body" idx="4294967295"/>
          </p:nvPr>
        </p:nvSpPr>
        <p:spPr/>
        <p:txBody>
          <a:bodyPr lIns="90488" tIns="44450" rIns="90488" bIns="44450"/>
          <a:lstStyle/>
          <a:p>
            <a:pPr eaLnBrk="1" hangingPunct="1"/>
            <a:r>
              <a:rPr lang="en-US" smtClean="0"/>
              <a:t>Variables declared as part of the class represent the data that is contained by instances of this class</a:t>
            </a:r>
          </a:p>
          <a:p>
            <a:pPr eaLnBrk="1" hangingPunct="1"/>
            <a:r>
              <a:rPr lang="en-US" smtClean="0"/>
              <a:t>The values stored by these variables represent the object’s current ‘attributes’ or ‘state’</a:t>
            </a:r>
          </a:p>
          <a:p>
            <a:pPr eaLnBrk="1" hangingPunct="1"/>
            <a:r>
              <a:rPr lang="en-US" smtClean="0"/>
              <a:t>Methods declared as part of the class represent the operations that instances of the class can perform</a:t>
            </a:r>
          </a:p>
          <a:p>
            <a:pPr eaLnBrk="1" hangingPunct="1"/>
            <a:r>
              <a:rPr lang="en-US" smtClean="0"/>
              <a:t>These operations are said to be the ‘behavior’ of the object</a:t>
            </a:r>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71E4A5-1941-42AD-BD16-7DA989E18882}" type="slidenum">
              <a:rPr lang="en-US"/>
              <a:pPr algn="r" eaLnBrk="0" hangingPunct="0">
                <a:spcBef>
                  <a:spcPct val="0"/>
                </a:spcBef>
                <a:buClrTx/>
              </a:pPr>
              <a:t>22</a:t>
            </a:fld>
            <a:endParaRPr lang="en-US"/>
          </a:p>
        </p:txBody>
      </p:sp>
      <p:sp>
        <p:nvSpPr>
          <p:cNvPr id="24579" name="Rectangle 2"/>
          <p:cNvSpPr>
            <a:spLocks noGrp="1" noChangeArrowheads="1"/>
          </p:cNvSpPr>
          <p:nvPr>
            <p:ph type="title" idx="4294967295"/>
          </p:nvPr>
        </p:nvSpPr>
        <p:spPr/>
        <p:txBody>
          <a:bodyPr/>
          <a:lstStyle/>
          <a:p>
            <a:pPr eaLnBrk="1" hangingPunct="1"/>
            <a:r>
              <a:rPr lang="en-US" smtClean="0"/>
              <a:t>Member Modifiers</a:t>
            </a:r>
          </a:p>
        </p:txBody>
      </p:sp>
      <p:sp>
        <p:nvSpPr>
          <p:cNvPr id="24580" name="Rectangle 3"/>
          <p:cNvSpPr>
            <a:spLocks noGrp="1" noChangeArrowheads="1"/>
          </p:cNvSpPr>
          <p:nvPr>
            <p:ph type="body" idx="4294967295"/>
          </p:nvPr>
        </p:nvSpPr>
        <p:spPr>
          <a:xfrm>
            <a:off x="152400" y="1341438"/>
            <a:ext cx="8458200" cy="5334000"/>
          </a:xfrm>
        </p:spPr>
        <p:txBody>
          <a:bodyPr lIns="90488" tIns="44450" rIns="90488" bIns="44450"/>
          <a:lstStyle/>
          <a:p>
            <a:r>
              <a:rPr lang="en-US" smtClean="0"/>
              <a:t>Classes often need control on how their attributes and behaviors are accessed. </a:t>
            </a:r>
          </a:p>
          <a:p>
            <a:r>
              <a:rPr lang="en-US" smtClean="0"/>
              <a:t>Member modifiers allow this control.</a:t>
            </a:r>
          </a:p>
          <a:p>
            <a:pPr eaLnBrk="1" hangingPunct="1"/>
            <a:r>
              <a:rPr lang="en-US" smtClean="0"/>
              <a:t>There are two types of member modifiers.</a:t>
            </a:r>
          </a:p>
          <a:p>
            <a:pPr eaLnBrk="1" hangingPunct="1"/>
            <a:endParaRPr lang="en-US" sz="1800" smtClean="0"/>
          </a:p>
          <a:p>
            <a:pPr eaLnBrk="1" hangingPunct="1"/>
            <a:endParaRPr lang="en-US" sz="1800" smtClean="0"/>
          </a:p>
          <a:p>
            <a:pPr lvl="1" eaLnBrk="1" hangingPunct="1">
              <a:spcBef>
                <a:spcPct val="0"/>
              </a:spcBef>
              <a:buFontTx/>
              <a:buNone/>
            </a:pPr>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6" name="Diagram 5"/>
          <p:cNvGraphicFramePr/>
          <p:nvPr/>
        </p:nvGraphicFramePr>
        <p:xfrm>
          <a:off x="492127" y="3143248"/>
          <a:ext cx="8223277"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0B15472-0BA6-42F4-BA8A-7F5A44DEEF99}" type="slidenum">
              <a:rPr lang="en-US"/>
              <a:pPr algn="r" eaLnBrk="0" hangingPunct="0">
                <a:spcBef>
                  <a:spcPct val="0"/>
                </a:spcBef>
                <a:buClrTx/>
              </a:pPr>
              <a:t>23</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Access Modifiers</a:t>
            </a:r>
          </a:p>
        </p:txBody>
      </p:sp>
      <p:sp>
        <p:nvSpPr>
          <p:cNvPr id="25604" name="Rectangle 3"/>
          <p:cNvSpPr>
            <a:spLocks noGrp="1" noChangeArrowheads="1"/>
          </p:cNvSpPr>
          <p:nvPr>
            <p:ph type="body" idx="4294967295"/>
          </p:nvPr>
        </p:nvSpPr>
        <p:spPr>
          <a:xfrm>
            <a:off x="152400" y="1341438"/>
            <a:ext cx="8458200" cy="5334000"/>
          </a:xfrm>
        </p:spPr>
        <p:txBody>
          <a:bodyPr lIns="90488" tIns="44450" rIns="90488" bIns="44450"/>
          <a:lstStyle/>
          <a:p>
            <a:pPr eaLnBrk="1" hangingPunct="1"/>
            <a:r>
              <a:rPr lang="en-US" smtClean="0"/>
              <a:t>Access modifiers describes how a class can be accessed.</a:t>
            </a:r>
          </a:p>
          <a:p>
            <a:pPr eaLnBrk="1" hangingPunct="1"/>
            <a:r>
              <a:rPr lang="en-US" smtClean="0"/>
              <a:t>There are four types of access modifiers. These are:</a:t>
            </a:r>
          </a:p>
          <a:p>
            <a:pPr eaLnBrk="1" hangingPunct="1"/>
            <a:endParaRPr lang="en-US" sz="1800" smtClean="0"/>
          </a:p>
          <a:p>
            <a:pPr eaLnBrk="1" hangingPunct="1"/>
            <a:endParaRPr lang="en-US" sz="1800" smtClean="0"/>
          </a:p>
          <a:p>
            <a:pPr lvl="1" eaLnBrk="1" hangingPunct="1">
              <a:spcBef>
                <a:spcPct val="0"/>
              </a:spcBef>
              <a:buFontTx/>
              <a:buNone/>
            </a:pPr>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6" name="Diagram 5"/>
          <p:cNvGraphicFramePr/>
          <p:nvPr/>
        </p:nvGraphicFramePr>
        <p:xfrm>
          <a:off x="766750" y="2285992"/>
          <a:ext cx="76105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9BB5584-3A4F-4DF4-88C3-D5BA6EF1C496}" type="slidenum">
              <a:rPr lang="en-US"/>
              <a:pPr algn="r" eaLnBrk="0" hangingPunct="0">
                <a:spcBef>
                  <a:spcPct val="0"/>
                </a:spcBef>
                <a:buClrTx/>
              </a:pPr>
              <a:t>24</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Non-access Modifiers</a:t>
            </a:r>
          </a:p>
        </p:txBody>
      </p:sp>
      <p:sp>
        <p:nvSpPr>
          <p:cNvPr id="5" name="TextBox 4"/>
          <p:cNvSpPr txBox="1"/>
          <p:nvPr/>
        </p:nvSpPr>
        <p:spPr>
          <a:xfrm>
            <a:off x="250825" y="1339850"/>
            <a:ext cx="8074025" cy="787400"/>
          </a:xfrm>
          <a:prstGeom prst="rect">
            <a:avLst/>
          </a:prstGeom>
          <a:noFill/>
        </p:spPr>
        <p:txBody>
          <a:bodyPr>
            <a:spAutoFit/>
          </a:bodyPr>
          <a:lstStyle/>
          <a:p>
            <a:pPr marL="342900" indent="-342900" algn="l">
              <a:buFont typeface="Arial" pitchFamily="34" charset="0"/>
              <a:buChar char="•"/>
              <a:defRPr/>
            </a:pPr>
            <a:r>
              <a:rPr lang="en-US" sz="2200" dirty="0"/>
              <a:t>Non-access modifiers - describes how a class can be manipulated. </a:t>
            </a:r>
          </a:p>
          <a:p>
            <a:pPr>
              <a:defRPr/>
            </a:pPr>
            <a:endParaRPr lang="en-US" dirty="0"/>
          </a:p>
        </p:txBody>
      </p:sp>
      <p:graphicFrame>
        <p:nvGraphicFramePr>
          <p:cNvPr id="6" name="Diagram 5"/>
          <p:cNvGraphicFramePr/>
          <p:nvPr/>
        </p:nvGraphicFramePr>
        <p:xfrm>
          <a:off x="768096" y="2143116"/>
          <a:ext cx="760780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1D37FF9-CB47-4FBE-A779-942008F41529}" type="slidenum">
              <a:rPr lang="en-US"/>
              <a:pPr algn="r" eaLnBrk="0" hangingPunct="0">
                <a:spcBef>
                  <a:spcPct val="0"/>
                </a:spcBef>
                <a:buClrTx/>
              </a:pPr>
              <a:t>25</a:t>
            </a:fld>
            <a:endParaRPr lang="en-US"/>
          </a:p>
        </p:txBody>
      </p:sp>
      <p:sp>
        <p:nvSpPr>
          <p:cNvPr id="27651" name="Rectangle 2"/>
          <p:cNvSpPr>
            <a:spLocks noGrp="1" noChangeArrowheads="1"/>
          </p:cNvSpPr>
          <p:nvPr>
            <p:ph type="title" idx="4294967295"/>
          </p:nvPr>
        </p:nvSpPr>
        <p:spPr/>
        <p:txBody>
          <a:bodyPr/>
          <a:lstStyle/>
          <a:p>
            <a:pPr eaLnBrk="1" hangingPunct="1"/>
            <a:r>
              <a:rPr lang="en-US" smtClean="0"/>
              <a:t>Non-access Modifiers (cont.)</a:t>
            </a:r>
          </a:p>
        </p:txBody>
      </p:sp>
      <p:sp>
        <p:nvSpPr>
          <p:cNvPr id="5" name="TextBox 4"/>
          <p:cNvSpPr txBox="1"/>
          <p:nvPr/>
        </p:nvSpPr>
        <p:spPr>
          <a:xfrm>
            <a:off x="250825" y="1339850"/>
            <a:ext cx="8074025" cy="787400"/>
          </a:xfrm>
          <a:prstGeom prst="rect">
            <a:avLst/>
          </a:prstGeom>
          <a:noFill/>
        </p:spPr>
        <p:txBody>
          <a:bodyPr>
            <a:spAutoFit/>
          </a:bodyPr>
          <a:lstStyle/>
          <a:p>
            <a:pPr marL="342900" indent="-342900" algn="l">
              <a:buFont typeface="Arial" pitchFamily="34" charset="0"/>
              <a:buChar char="•"/>
              <a:defRPr/>
            </a:pPr>
            <a:r>
              <a:rPr lang="en-US" sz="2200" dirty="0"/>
              <a:t>Non-access Modifiers - describes how a class can be manipulated. </a:t>
            </a:r>
          </a:p>
          <a:p>
            <a:pPr>
              <a:defRPr/>
            </a:pPr>
            <a:endParaRPr lang="en-US" dirty="0"/>
          </a:p>
        </p:txBody>
      </p:sp>
      <p:graphicFrame>
        <p:nvGraphicFramePr>
          <p:cNvPr id="6" name="Diagram 5"/>
          <p:cNvGraphicFramePr/>
          <p:nvPr/>
        </p:nvGraphicFramePr>
        <p:xfrm>
          <a:off x="516717" y="2125187"/>
          <a:ext cx="811056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5559C43-D9FF-4739-9147-13341B988A45}" type="slidenum">
              <a:rPr lang="en-US"/>
              <a:pPr algn="r" eaLnBrk="0" hangingPunct="0">
                <a:spcBef>
                  <a:spcPct val="0"/>
                </a:spcBef>
                <a:buClrTx/>
              </a:pPr>
              <a:t>26</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Restrictions on Use of Modifiers </a:t>
            </a:r>
          </a:p>
        </p:txBody>
      </p:sp>
      <p:sp>
        <p:nvSpPr>
          <p:cNvPr id="28676" name="Rectangle 3"/>
          <p:cNvSpPr>
            <a:spLocks noGrp="1" noChangeArrowheads="1"/>
          </p:cNvSpPr>
          <p:nvPr>
            <p:ph type="body" idx="4294967295"/>
          </p:nvPr>
        </p:nvSpPr>
        <p:spPr>
          <a:xfrm>
            <a:off x="152400" y="1219200"/>
            <a:ext cx="8458200" cy="3852863"/>
          </a:xfrm>
        </p:spPr>
        <p:txBody>
          <a:bodyPr lIns="90488" tIns="44450" rIns="90488" bIns="44450"/>
          <a:lstStyle/>
          <a:p>
            <a:pPr eaLnBrk="1" hangingPunct="1"/>
            <a:r>
              <a:rPr lang="en-US" smtClean="0"/>
              <a:t>Not all combinations of instance and class variables and methods are allowed: </a:t>
            </a:r>
          </a:p>
          <a:p>
            <a:pPr lvl="1" eaLnBrk="1" hangingPunct="1"/>
            <a:r>
              <a:rPr lang="en-US" smtClean="0"/>
              <a:t>Instance methods can access instance variables and instance methods directly. </a:t>
            </a:r>
          </a:p>
          <a:p>
            <a:pPr lvl="1" eaLnBrk="1" hangingPunct="1"/>
            <a:r>
              <a:rPr lang="en-US" smtClean="0"/>
              <a:t>Instance methods can access class variables and class methods directly. </a:t>
            </a:r>
          </a:p>
          <a:p>
            <a:pPr lvl="1" eaLnBrk="1" hangingPunct="1"/>
            <a:r>
              <a:rPr lang="en-US" smtClean="0"/>
              <a:t>Class methods can access class variables and class methods directly. </a:t>
            </a:r>
          </a:p>
          <a:p>
            <a:pPr lvl="1" eaLnBrk="1" hangingPunct="1"/>
            <a:r>
              <a:rPr lang="en-US" smtClean="0"/>
              <a:t>Class methods cannot access instance variables or instance methods directly. Class methods also cannot use the this keyword as there is no instance for this to refer to.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ChangeArrowheads="1"/>
          </p:cNvSpPr>
          <p:nvPr/>
        </p:nvSpPr>
        <p:spPr bwMode="auto">
          <a:xfrm>
            <a:off x="2232025" y="4586288"/>
            <a:ext cx="4625975" cy="971550"/>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lvl="1" indent="-342900" algn="l">
              <a:buClr>
                <a:srgbClr val="663399"/>
              </a:buClr>
              <a:defRPr/>
            </a:pPr>
            <a:r>
              <a:rPr lang="en-US" sz="2000" b="1" i="1" dirty="0">
                <a:solidFill>
                  <a:srgbClr val="000000"/>
                </a:solidFill>
                <a:latin typeface="Courier New" pitchFamily="49" charset="0"/>
                <a:cs typeface="Courier New" pitchFamily="49" charset="0"/>
              </a:rPr>
              <a:t>&lt;Class Name&gt;.&lt;static member&gt;</a:t>
            </a:r>
          </a:p>
          <a:p>
            <a:pPr marL="342900" lvl="1" indent="-342900" algn="l">
              <a:buClr>
                <a:srgbClr val="663399"/>
              </a:buClr>
              <a:defRPr/>
            </a:pPr>
            <a:r>
              <a:rPr lang="en-US" sz="2000" b="1" i="1" dirty="0" err="1">
                <a:solidFill>
                  <a:srgbClr val="000000"/>
                </a:solidFill>
                <a:latin typeface="Courier New" pitchFamily="49" charset="0"/>
                <a:cs typeface="Courier New" pitchFamily="49" charset="0"/>
              </a:rPr>
              <a:t>Calendar.getInstance</a:t>
            </a:r>
            <a:r>
              <a:rPr lang="en-US" sz="2000" b="1" i="1" dirty="0">
                <a:solidFill>
                  <a:srgbClr val="000000"/>
                </a:solidFill>
                <a:latin typeface="Courier New" pitchFamily="49" charset="0"/>
                <a:cs typeface="Courier New" pitchFamily="49" charset="0"/>
              </a:rPr>
              <a:t>();</a:t>
            </a:r>
          </a:p>
        </p:txBody>
      </p:sp>
      <p:sp>
        <p:nvSpPr>
          <p:cNvPr id="29699"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6060271-7B8D-4DA0-B270-B5F4CE1C3B73}" type="slidenum">
              <a:rPr lang="en-US"/>
              <a:pPr algn="r" eaLnBrk="0" hangingPunct="0">
                <a:spcBef>
                  <a:spcPct val="0"/>
                </a:spcBef>
                <a:buClrTx/>
              </a:pPr>
              <a:t>27</a:t>
            </a:fld>
            <a:endParaRPr lang="en-US"/>
          </a:p>
        </p:txBody>
      </p:sp>
      <p:sp>
        <p:nvSpPr>
          <p:cNvPr id="29700" name="Rectangle 2"/>
          <p:cNvSpPr>
            <a:spLocks noGrp="1" noChangeArrowheads="1"/>
          </p:cNvSpPr>
          <p:nvPr>
            <p:ph type="title" idx="4294967295"/>
          </p:nvPr>
        </p:nvSpPr>
        <p:spPr/>
        <p:txBody>
          <a:bodyPr/>
          <a:lstStyle/>
          <a:p>
            <a:pPr eaLnBrk="1" hangingPunct="1"/>
            <a:r>
              <a:rPr lang="en-US" smtClean="0"/>
              <a:t>Static Attributes and Methods</a:t>
            </a:r>
          </a:p>
        </p:txBody>
      </p:sp>
      <p:sp>
        <p:nvSpPr>
          <p:cNvPr id="29701" name="Rectangle 3"/>
          <p:cNvSpPr>
            <a:spLocks noGrp="1" noChangeArrowheads="1"/>
          </p:cNvSpPr>
          <p:nvPr>
            <p:ph type="body" idx="4294967295"/>
          </p:nvPr>
        </p:nvSpPr>
        <p:spPr>
          <a:xfrm>
            <a:off x="152400" y="1219200"/>
            <a:ext cx="8458200" cy="3852863"/>
          </a:xfrm>
        </p:spPr>
        <p:txBody>
          <a:bodyPr lIns="90488" tIns="44450" rIns="90488" bIns="44450"/>
          <a:lstStyle/>
          <a:p>
            <a:pPr eaLnBrk="1" hangingPunct="1"/>
            <a:r>
              <a:rPr lang="en-US" smtClean="0"/>
              <a:t>Static attributes and methods are associated to the class and are shared by all instances of the class</a:t>
            </a:r>
          </a:p>
          <a:p>
            <a:pPr eaLnBrk="1" hangingPunct="1"/>
            <a:r>
              <a:rPr lang="en-US" smtClean="0"/>
              <a:t>Static attributes and methods are defined by using the keyword </a:t>
            </a:r>
            <a:r>
              <a:rPr lang="en-US" b="1" smtClean="0">
                <a:solidFill>
                  <a:srgbClr val="A40000"/>
                </a:solidFill>
                <a:latin typeface="Courier New" pitchFamily="49" charset="0"/>
              </a:rPr>
              <a:t>static</a:t>
            </a:r>
            <a:endParaRPr lang="en-US" smtClean="0"/>
          </a:p>
          <a:p>
            <a:pPr eaLnBrk="1" hangingPunct="1"/>
            <a:r>
              <a:rPr lang="en-US" smtClean="0"/>
              <a:t>Only static methods can directly access attributes and call methods that are also static</a:t>
            </a:r>
          </a:p>
          <a:p>
            <a:pPr eaLnBrk="1" hangingPunct="1"/>
            <a:r>
              <a:rPr lang="en-US" smtClean="0"/>
              <a:t>Static members of a class can be accessed or are referenced by the class name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ED4EAC0-B551-4B10-85D6-F22404EE4E80}" type="slidenum">
              <a:rPr lang="en-US"/>
              <a:pPr algn="r" eaLnBrk="0" hangingPunct="0">
                <a:spcBef>
                  <a:spcPct val="0"/>
                </a:spcBef>
                <a:buClrTx/>
              </a:pPr>
              <a:t>28</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Static Code Blocks</a:t>
            </a:r>
          </a:p>
        </p:txBody>
      </p:sp>
      <p:sp>
        <p:nvSpPr>
          <p:cNvPr id="30724" name="Rectangle 3"/>
          <p:cNvSpPr>
            <a:spLocks noGrp="1" noChangeArrowheads="1"/>
          </p:cNvSpPr>
          <p:nvPr>
            <p:ph type="body" idx="4294967295"/>
          </p:nvPr>
        </p:nvSpPr>
        <p:spPr>
          <a:xfrm>
            <a:off x="152400" y="1219200"/>
            <a:ext cx="8458200" cy="2420938"/>
          </a:xfrm>
        </p:spPr>
        <p:txBody>
          <a:bodyPr lIns="90488" tIns="44450" rIns="90488" bIns="44450"/>
          <a:lstStyle/>
          <a:p>
            <a:pPr eaLnBrk="1" hangingPunct="1">
              <a:lnSpc>
                <a:spcPct val="90000"/>
              </a:lnSpc>
            </a:pPr>
            <a:r>
              <a:rPr lang="en-US" smtClean="0"/>
              <a:t>Code blocks can be marked off as static</a:t>
            </a:r>
          </a:p>
          <a:p>
            <a:pPr eaLnBrk="1" hangingPunct="1">
              <a:lnSpc>
                <a:spcPct val="90000"/>
              </a:lnSpc>
            </a:pPr>
            <a:r>
              <a:rPr lang="en-US" smtClean="0"/>
              <a:t>Static code blocks are executed only once when the class is loaded by the JVM for the first time</a:t>
            </a:r>
          </a:p>
          <a:p>
            <a:pPr eaLnBrk="1" hangingPunct="1">
              <a:lnSpc>
                <a:spcPct val="90000"/>
              </a:lnSpc>
            </a:pPr>
            <a:r>
              <a:rPr lang="en-US" smtClean="0"/>
              <a:t>Only static code blocks can directly access static attributes and methods </a:t>
            </a:r>
          </a:p>
          <a:p>
            <a:pPr eaLnBrk="1" hangingPunct="1">
              <a:lnSpc>
                <a:spcPct val="90000"/>
              </a:lnSpc>
              <a:buFontTx/>
              <a:buNone/>
            </a:pPr>
            <a:r>
              <a:rPr lang="en-US" sz="1500" i="1" smtClean="0"/>
              <a:t>	</a:t>
            </a:r>
          </a:p>
          <a:p>
            <a:pPr eaLnBrk="1" hangingPunct="1">
              <a:lnSpc>
                <a:spcPct val="90000"/>
              </a:lnSpc>
              <a:buFontTx/>
              <a:buNone/>
            </a:pPr>
            <a:endParaRPr lang="en-US" sz="1300" smtClean="0"/>
          </a:p>
          <a:p>
            <a:pPr eaLnBrk="1" hangingPunct="1">
              <a:lnSpc>
                <a:spcPct val="90000"/>
              </a:lnSpc>
              <a:buFontTx/>
              <a:buNone/>
            </a:pPr>
            <a:endParaRPr lang="en-US" smtClean="0"/>
          </a:p>
          <a:p>
            <a:pPr eaLnBrk="1" hangingPunct="1">
              <a:lnSpc>
                <a:spcPct val="90000"/>
              </a:lnSpc>
            </a:pPr>
            <a:endParaRPr lang="en-US" smtClean="0"/>
          </a:p>
        </p:txBody>
      </p:sp>
      <p:sp>
        <p:nvSpPr>
          <p:cNvPr id="27653" name="Rectangle 5"/>
          <p:cNvSpPr>
            <a:spLocks noChangeArrowheads="1"/>
          </p:cNvSpPr>
          <p:nvPr/>
        </p:nvSpPr>
        <p:spPr bwMode="auto">
          <a:xfrm>
            <a:off x="1979613" y="3214688"/>
            <a:ext cx="4949825" cy="2471737"/>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lgn="l">
              <a:defRPr/>
            </a:pPr>
            <a:endParaRPr lang="en-US" sz="2000" b="1" i="1" dirty="0">
              <a:solidFill>
                <a:srgbClr val="000000"/>
              </a:solidFill>
              <a:latin typeface="Courier New" pitchFamily="49" charset="0"/>
              <a:cs typeface="Courier New" pitchFamily="49" charset="0"/>
            </a:endParaRPr>
          </a:p>
          <a:p>
            <a:pPr marL="342900" indent="-342900" algn="l">
              <a:defRPr/>
            </a:pPr>
            <a:r>
              <a:rPr lang="en-US" sz="2000" b="1" i="1" dirty="0">
                <a:solidFill>
                  <a:srgbClr val="000000"/>
                </a:solidFill>
                <a:latin typeface="Courier New" pitchFamily="49" charset="0"/>
                <a:cs typeface="Courier New" pitchFamily="49" charset="0"/>
              </a:rPr>
              <a:t>public class </a:t>
            </a:r>
            <a:r>
              <a:rPr lang="en-US" sz="2000" b="1" i="1" dirty="0" err="1">
                <a:solidFill>
                  <a:srgbClr val="000000"/>
                </a:solidFill>
                <a:latin typeface="Courier New" pitchFamily="49" charset="0"/>
                <a:cs typeface="Courier New" pitchFamily="49" charset="0"/>
              </a:rPr>
              <a:t>SampleClass</a:t>
            </a:r>
            <a:r>
              <a:rPr lang="en-US" sz="2000" b="1" i="1" dirty="0">
                <a:solidFill>
                  <a:srgbClr val="000000"/>
                </a:solidFill>
                <a:latin typeface="Courier New" pitchFamily="49" charset="0"/>
                <a:cs typeface="Courier New" pitchFamily="49" charset="0"/>
              </a:rPr>
              <a:t>{</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static{</a:t>
            </a:r>
          </a:p>
          <a:p>
            <a:pPr marL="342900" indent="-342900" algn="l">
              <a:defRPr/>
            </a:pPr>
            <a:r>
              <a:rPr lang="en-US" sz="2000" b="1" i="1" dirty="0">
                <a:solidFill>
                  <a:srgbClr val="000000"/>
                </a:solidFill>
                <a:latin typeface="Courier New" pitchFamily="49" charset="0"/>
                <a:cs typeface="Courier New" pitchFamily="49" charset="0"/>
              </a:rPr>
              <a:t>			//your code here</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endParaRPr lang="en-US" sz="2000" b="1" i="1" dirty="0">
              <a:solidFill>
                <a:srgbClr val="000000"/>
              </a:solidFill>
              <a:latin typeface="Courier New" pitchFamily="49" charset="0"/>
              <a:cs typeface="Courier New" pitchFamily="49" charset="0"/>
            </a:endParaRPr>
          </a:p>
        </p:txBody>
      </p:sp>
      <p:sp>
        <p:nvSpPr>
          <p:cNvPr id="7" name="Content Placeholder 9"/>
          <p:cNvSpPr txBox="1">
            <a:spLocks/>
          </p:cNvSpPr>
          <p:nvPr/>
        </p:nvSpPr>
        <p:spPr bwMode="gray">
          <a:xfrm>
            <a:off x="896938" y="5835650"/>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a:t>
            </a:r>
            <a:r>
              <a:rPr lang="en-US" sz="1600" dirty="0"/>
              <a:t>to the StaticSample2.java sample code</a:t>
            </a:r>
            <a:r>
              <a:rPr lang="en-US" sz="1600" dirty="0"/>
              <a:t>.</a:t>
            </a:r>
            <a:endParaRPr lang="en-US" sz="1600" dirty="0"/>
          </a:p>
        </p:txBody>
      </p:sp>
      <p:sp>
        <p:nvSpPr>
          <p:cNvPr id="8" name="Rounded Rectangle 7"/>
          <p:cNvSpPr/>
          <p:nvPr/>
        </p:nvSpPr>
        <p:spPr bwMode="auto">
          <a:xfrm>
            <a:off x="457200" y="583507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F858B6F-89CC-4AD5-86B4-77D311004684}" type="slidenum">
              <a:rPr lang="en-US"/>
              <a:pPr algn="r" eaLnBrk="0" hangingPunct="0">
                <a:spcBef>
                  <a:spcPct val="0"/>
                </a:spcBef>
                <a:buClrTx/>
              </a:pPr>
              <a:t>29</a:t>
            </a:fld>
            <a:endParaRPr lang="en-US"/>
          </a:p>
        </p:txBody>
      </p:sp>
      <p:sp>
        <p:nvSpPr>
          <p:cNvPr id="31747" name="Rectangle 2"/>
          <p:cNvSpPr>
            <a:spLocks noGrp="1" noChangeArrowheads="1"/>
          </p:cNvSpPr>
          <p:nvPr>
            <p:ph type="title" idx="4294967295"/>
          </p:nvPr>
        </p:nvSpPr>
        <p:spPr/>
        <p:txBody>
          <a:bodyPr/>
          <a:lstStyle/>
          <a:p>
            <a:pPr eaLnBrk="1" hangingPunct="1"/>
            <a:r>
              <a:rPr lang="en-US" smtClean="0"/>
              <a:t>Activity 2 – Create a Calculator</a:t>
            </a:r>
          </a:p>
        </p:txBody>
      </p:sp>
      <p:sp>
        <p:nvSpPr>
          <p:cNvPr id="31748" name="Rectangle 3"/>
          <p:cNvSpPr>
            <a:spLocks noGrp="1" noChangeArrowheads="1"/>
          </p:cNvSpPr>
          <p:nvPr>
            <p:ph type="body" idx="4294967295"/>
          </p:nvPr>
        </p:nvSpPr>
        <p:spPr>
          <a:xfrm>
            <a:off x="152400" y="1219200"/>
            <a:ext cx="5729288" cy="5334000"/>
          </a:xfrm>
        </p:spPr>
        <p:txBody>
          <a:bodyPr lIns="90488" tIns="44450" rIns="90488" bIns="44450"/>
          <a:lstStyle/>
          <a:p>
            <a:r>
              <a:rPr lang="en-US" smtClean="0"/>
              <a:t>In this activity, you will:</a:t>
            </a:r>
          </a:p>
          <a:p>
            <a:pPr lvl="1"/>
            <a:r>
              <a:rPr lang="en-US" smtClean="0"/>
              <a:t>Open the file ‘Calculator.java’ in the package sef.module4.activity</a:t>
            </a:r>
          </a:p>
          <a:p>
            <a:pPr lvl="1"/>
            <a:r>
              <a:rPr lang="en-US" smtClean="0"/>
              <a:t>Read the instructions and create the code to complete this program</a:t>
            </a:r>
          </a:p>
          <a:p>
            <a:endParaRPr lang="en-US" smtClean="0"/>
          </a:p>
          <a:p>
            <a:pPr lvl="1">
              <a:lnSpc>
                <a:spcPct val="150000"/>
              </a:lnSpc>
              <a:buFontTx/>
              <a:buNone/>
            </a:pPr>
            <a:endParaRPr lang="en-US" sz="1800" smtClean="0"/>
          </a:p>
        </p:txBody>
      </p:sp>
      <p:pic>
        <p:nvPicPr>
          <p:cNvPr id="31749" name="Picture 8" descr="Flipchart"/>
          <p:cNvPicPr>
            <a:picLocks noChangeAspect="1" noChangeArrowheads="1"/>
          </p:cNvPicPr>
          <p:nvPr/>
        </p:nvPicPr>
        <p:blipFill>
          <a:blip r:embed="rId3"/>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03C43D4-4C41-40B7-B20B-F355E7A2C03C}" type="slidenum">
              <a:rPr lang="en-US"/>
              <a:pPr algn="r" eaLnBrk="0" hangingPunct="0">
                <a:spcBef>
                  <a:spcPct val="0"/>
                </a:spcBef>
                <a:buClrTx/>
              </a:pPr>
              <a:t>3</a:t>
            </a:fld>
            <a:endParaRPr lang="en-US"/>
          </a:p>
        </p:txBody>
      </p:sp>
      <p:sp>
        <p:nvSpPr>
          <p:cNvPr id="5123" name="Rectangle 2"/>
          <p:cNvSpPr>
            <a:spLocks noGrp="1" noChangeArrowheads="1"/>
          </p:cNvSpPr>
          <p:nvPr>
            <p:ph type="title" idx="4294967295"/>
          </p:nvPr>
        </p:nvSpPr>
        <p:spPr/>
        <p:txBody>
          <a:bodyPr/>
          <a:lstStyle/>
          <a:p>
            <a:pPr eaLnBrk="1" hangingPunct="1"/>
            <a:r>
              <a:rPr lang="en-US" smtClean="0"/>
              <a:t>Module Objectives</a:t>
            </a:r>
          </a:p>
        </p:txBody>
      </p:sp>
      <p:sp>
        <p:nvSpPr>
          <p:cNvPr id="5124" name="Rectangle 3"/>
          <p:cNvSpPr>
            <a:spLocks noGrp="1" noChangeArrowheads="1"/>
          </p:cNvSpPr>
          <p:nvPr>
            <p:ph type="body" idx="4294967295"/>
          </p:nvPr>
        </p:nvSpPr>
        <p:spPr>
          <a:xfrm>
            <a:off x="152400" y="1219200"/>
            <a:ext cx="6629400" cy="5334000"/>
          </a:xfrm>
        </p:spPr>
        <p:txBody>
          <a:bodyPr lIns="90488" tIns="44450" rIns="90488" bIns="44450"/>
          <a:lstStyle/>
          <a:p>
            <a:pPr marL="0" indent="0" eaLnBrk="1" hangingPunct="1">
              <a:buFontTx/>
              <a:buNone/>
              <a:defRPr/>
            </a:pPr>
            <a:r>
              <a:rPr lang="en-US" dirty="0" smtClean="0"/>
              <a:t>At the end of this module, participants will be able to:</a:t>
            </a:r>
          </a:p>
          <a:p>
            <a:pPr lvl="1" eaLnBrk="1" hangingPunct="1">
              <a:defRPr/>
            </a:pPr>
            <a:r>
              <a:rPr lang="en-US" dirty="0" smtClean="0"/>
              <a:t>Define and apply the concept of Object-Oriented Programming</a:t>
            </a:r>
          </a:p>
          <a:p>
            <a:pPr lvl="1" eaLnBrk="1" hangingPunct="1">
              <a:defRPr/>
            </a:pPr>
            <a:r>
              <a:rPr lang="en-US" dirty="0" smtClean="0"/>
              <a:t>Define and differentiate classes from instances</a:t>
            </a:r>
          </a:p>
          <a:p>
            <a:pPr lvl="1" eaLnBrk="1" hangingPunct="1">
              <a:defRPr/>
            </a:pPr>
            <a:r>
              <a:rPr lang="en-US" dirty="0" smtClean="0"/>
              <a:t>Define the concept of Garbage Collection</a:t>
            </a:r>
          </a:p>
          <a:p>
            <a:pPr lvl="1" eaLnBrk="1" hangingPunct="1">
              <a:defRPr/>
            </a:pPr>
            <a:r>
              <a:rPr lang="en-US" dirty="0" smtClean="0"/>
              <a:t>Explain the Java package structure and class path</a:t>
            </a:r>
          </a:p>
          <a:p>
            <a:pPr lvl="1" eaLnBrk="1" hangingPunct="1">
              <a:defRPr/>
            </a:pPr>
            <a:r>
              <a:rPr lang="en-US" dirty="0" smtClean="0"/>
              <a:t>Create, use, and import classes</a:t>
            </a:r>
          </a:p>
          <a:p>
            <a:pPr lvl="1" eaLnBrk="1" hangingPunct="1">
              <a:defRPr/>
            </a:pPr>
            <a:r>
              <a:rPr lang="en-US" dirty="0" smtClean="0"/>
              <a:t>Define the concept of a constructor and </a:t>
            </a:r>
            <a:r>
              <a:rPr lang="en-US" dirty="0" err="1" smtClean="0"/>
              <a:t>finalizer</a:t>
            </a:r>
            <a:endParaRPr lang="en-US" dirty="0" smtClean="0"/>
          </a:p>
          <a:p>
            <a:pPr lvl="1" eaLnBrk="1" hangingPunct="1">
              <a:defRPr/>
            </a:pPr>
            <a:r>
              <a:rPr lang="en-US" dirty="0" smtClean="0"/>
              <a:t>Identify and use access modifiers</a:t>
            </a:r>
          </a:p>
          <a:p>
            <a:pPr lvl="1" eaLnBrk="1" hangingPunct="1">
              <a:defRPr/>
            </a:pPr>
            <a:r>
              <a:rPr lang="en-US" dirty="0" smtClean="0"/>
              <a:t>Identify and create static attributes and methods</a:t>
            </a:r>
          </a:p>
          <a:p>
            <a:pPr eaLnBrk="1" hangingPunct="1">
              <a:defRPr/>
            </a:pPr>
            <a:endParaRPr lang="en-US" dirty="0" smtClean="0"/>
          </a:p>
        </p:txBody>
      </p:sp>
      <p:pic>
        <p:nvPicPr>
          <p:cNvPr id="5125"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E2E9ED5-1277-4A02-8B93-60C0C26725E6}" type="slidenum">
              <a:rPr lang="en-US"/>
              <a:pPr algn="r" eaLnBrk="0" hangingPunct="0">
                <a:spcBef>
                  <a:spcPct val="0"/>
                </a:spcBef>
                <a:buClrTx/>
              </a:pPr>
              <a:t>30</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4410075" cy="5334000"/>
          </a:xfrm>
          <a:prstGeom prst="rect">
            <a:avLst/>
          </a:prstGeom>
        </p:spPr>
        <p:txBody>
          <a:bodyPr/>
          <a:lstStyle/>
          <a:p>
            <a:pPr marL="274638" indent="-274638" algn="l" eaLnBrk="0" hangingPunct="0">
              <a:lnSpc>
                <a:spcPct val="100000"/>
              </a:lnSpc>
              <a:buClr>
                <a:schemeClr val="tx1"/>
              </a:buClr>
              <a:buFontTx/>
              <a:buChar char="•"/>
              <a:defRPr/>
            </a:pPr>
            <a:r>
              <a:rPr lang="en-US" sz="2200" kern="0">
                <a:solidFill>
                  <a:srgbClr val="000000"/>
                </a:solidFill>
                <a:latin typeface="+mn-lt"/>
              </a:rPr>
              <a:t>What questions or comments </a:t>
            </a:r>
            <a:br>
              <a:rPr lang="en-US" sz="2200" kern="0">
                <a:solidFill>
                  <a:srgbClr val="000000"/>
                </a:solidFill>
                <a:latin typeface="+mn-lt"/>
              </a:rPr>
            </a:br>
            <a:r>
              <a:rPr lang="en-US" sz="2200" kern="0">
                <a:solidFill>
                  <a:srgbClr val="000000"/>
                </a:solidFill>
                <a:latin typeface="+mn-lt"/>
              </a:rPr>
              <a:t>do you have?</a:t>
            </a:r>
          </a:p>
        </p:txBody>
      </p:sp>
      <p:pic>
        <p:nvPicPr>
          <p:cNvPr id="32773"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210B635-84F7-400C-9BAC-A0B31573565D}" type="slidenum">
              <a:rPr lang="en-US"/>
              <a:pPr algn="r" eaLnBrk="0" hangingPunct="0">
                <a:spcBef>
                  <a:spcPct val="0"/>
                </a:spcBef>
                <a:buClrTx/>
              </a:pPr>
              <a:t>4</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Overview of Object-Oriented Programming</a:t>
            </a:r>
          </a:p>
        </p:txBody>
      </p:sp>
      <p:sp>
        <p:nvSpPr>
          <p:cNvPr id="6148" name="Rectangle 3"/>
          <p:cNvSpPr>
            <a:spLocks noGrp="1" noChangeArrowheads="1"/>
          </p:cNvSpPr>
          <p:nvPr>
            <p:ph type="body" idx="4294967295"/>
          </p:nvPr>
        </p:nvSpPr>
        <p:spPr/>
        <p:txBody>
          <a:bodyPr lIns="90488" tIns="44450" rIns="90488" bIns="44450"/>
          <a:lstStyle/>
          <a:p>
            <a:pPr eaLnBrk="1" hangingPunct="1"/>
            <a:r>
              <a:rPr lang="en-US" smtClean="0"/>
              <a:t>Object-Oriented Programming is a programming pattern that makes use of objects and their interactions to design and implement applications</a:t>
            </a:r>
          </a:p>
          <a:p>
            <a:pPr eaLnBrk="1" hangingPunct="1"/>
            <a:r>
              <a:rPr lang="en-US" smtClean="0"/>
              <a:t>Objects are entities that serve as the basic building blocks of an object-oriented application</a:t>
            </a:r>
          </a:p>
          <a:p>
            <a:pPr eaLnBrk="1" hangingPunct="1"/>
            <a:r>
              <a:rPr lang="en-US" smtClean="0"/>
              <a:t>An object is a self-contained entity with attributes and behaviors</a:t>
            </a:r>
          </a:p>
          <a:p>
            <a:pPr eaLnBrk="1" hangingPunct="1">
              <a:buFontTx/>
              <a:buNone/>
            </a:pPr>
            <a:endParaRPr lang="en-US" smtClean="0"/>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4EAA1B-29D2-40B5-84FA-DDC6B1B3D1D6}" type="slidenum">
              <a:rPr lang="en-US"/>
              <a:pPr algn="r" eaLnBrk="0" hangingPunct="0">
                <a:spcBef>
                  <a:spcPct val="0"/>
                </a:spcBef>
                <a:buClrTx/>
              </a:pPr>
              <a:t>5</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Information Within an Object</a:t>
            </a:r>
          </a:p>
        </p:txBody>
      </p:sp>
      <p:sp>
        <p:nvSpPr>
          <p:cNvPr id="7172" name="Rectangle 3"/>
          <p:cNvSpPr>
            <a:spLocks noGrp="1" noChangeArrowheads="1"/>
          </p:cNvSpPr>
          <p:nvPr>
            <p:ph type="body" idx="4294967295"/>
          </p:nvPr>
        </p:nvSpPr>
        <p:spPr/>
        <p:txBody>
          <a:bodyPr lIns="90488" tIns="44450" rIns="90488" bIns="44450"/>
          <a:lstStyle/>
          <a:p>
            <a:pPr eaLnBrk="1" hangingPunct="1">
              <a:buFontTx/>
              <a:buNone/>
            </a:pPr>
            <a:r>
              <a:rPr lang="en-US" smtClean="0"/>
              <a:t>Each object defines three basic types of information:</a:t>
            </a:r>
          </a:p>
          <a:p>
            <a:pPr eaLnBrk="1" hangingPunct="1"/>
            <a:endParaRPr lang="en-US" smtClean="0"/>
          </a:p>
          <a:p>
            <a:pPr eaLnBrk="1" hangingPunct="1"/>
            <a:endParaRPr lang="en-US" smtClean="0"/>
          </a:p>
        </p:txBody>
      </p:sp>
      <p:graphicFrame>
        <p:nvGraphicFramePr>
          <p:cNvPr id="5" name="Diagram 4"/>
          <p:cNvGraphicFramePr/>
          <p:nvPr/>
        </p:nvGraphicFramePr>
        <p:xfrm>
          <a:off x="428596" y="1928802"/>
          <a:ext cx="829471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A963451-7A47-4B2D-ADD5-FBCB8601512F}" type="slidenum">
              <a:rPr lang="en-US"/>
              <a:pPr algn="r" eaLnBrk="0" hangingPunct="0">
                <a:spcBef>
                  <a:spcPct val="0"/>
                </a:spcBef>
                <a:buClrTx/>
              </a:pPr>
              <a:t>6</a:t>
            </a:fld>
            <a:endParaRPr lang="en-US"/>
          </a:p>
        </p:txBody>
      </p:sp>
      <p:sp>
        <p:nvSpPr>
          <p:cNvPr id="8195" name="Rectangle 2"/>
          <p:cNvSpPr>
            <a:spLocks noGrp="1" noChangeArrowheads="1"/>
          </p:cNvSpPr>
          <p:nvPr>
            <p:ph type="title" idx="4294967295"/>
          </p:nvPr>
        </p:nvSpPr>
        <p:spPr/>
        <p:txBody>
          <a:bodyPr/>
          <a:lstStyle/>
          <a:p>
            <a:pPr eaLnBrk="1" hangingPunct="1"/>
            <a:r>
              <a:rPr lang="en-US" smtClean="0"/>
              <a:t>Classes vs. Instances</a:t>
            </a:r>
          </a:p>
        </p:txBody>
      </p:sp>
      <p:sp>
        <p:nvSpPr>
          <p:cNvPr id="8196" name="Rectangle 3"/>
          <p:cNvSpPr>
            <a:spLocks noGrp="1" noChangeArrowheads="1"/>
          </p:cNvSpPr>
          <p:nvPr>
            <p:ph type="body" idx="4294967295"/>
          </p:nvPr>
        </p:nvSpPr>
        <p:spPr/>
        <p:txBody>
          <a:bodyPr lIns="90488" tIns="44450" rIns="90488" bIns="44450"/>
          <a:lstStyle/>
          <a:p>
            <a:pPr eaLnBrk="1" hangingPunct="1"/>
            <a:r>
              <a:rPr lang="en-US" smtClean="0"/>
              <a:t>A </a:t>
            </a:r>
            <a:r>
              <a:rPr lang="en-US" i="1" smtClean="0"/>
              <a:t>class </a:t>
            </a:r>
            <a:r>
              <a:rPr lang="en-US" smtClean="0"/>
              <a:t>is a template for a specific object.</a:t>
            </a:r>
          </a:p>
          <a:p>
            <a:pPr eaLnBrk="1" hangingPunct="1"/>
            <a:r>
              <a:rPr lang="en-US" smtClean="0"/>
              <a:t>A </a:t>
            </a:r>
            <a:r>
              <a:rPr lang="en-US" i="1" smtClean="0"/>
              <a:t>class</a:t>
            </a:r>
            <a:r>
              <a:rPr lang="en-US" smtClean="0"/>
              <a:t> defines the attributes and methods that all objects belonging to the class have.</a:t>
            </a:r>
          </a:p>
          <a:p>
            <a:pPr eaLnBrk="1" hangingPunct="1"/>
            <a:r>
              <a:rPr lang="en-US" smtClean="0"/>
              <a:t>The attributes and methods of a class are called ‘fields’ or ‘members’.</a:t>
            </a:r>
          </a:p>
          <a:p>
            <a:pPr eaLnBrk="1" hangingPunct="1"/>
            <a:r>
              <a:rPr lang="en-US" smtClean="0"/>
              <a:t>An </a:t>
            </a:r>
            <a:r>
              <a:rPr lang="en-US" i="1" smtClean="0"/>
              <a:t>instance</a:t>
            </a:r>
            <a:r>
              <a:rPr lang="en-US" smtClean="0"/>
              <a:t> refers to an object that is a member of a particular class. All objects that belong to a class are instances of that class.</a:t>
            </a:r>
          </a:p>
          <a:p>
            <a:pPr eaLnBrk="1" hangingPunct="1">
              <a:buFontTx/>
              <a:buNone/>
            </a:pPr>
            <a:endParaRPr lang="en-US" smtClean="0"/>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istockphoto_270638-material-world-massive-parking-lot.jpg"/>
          <p:cNvPicPr>
            <a:picLocks noChangeAspect="1"/>
          </p:cNvPicPr>
          <p:nvPr/>
        </p:nvPicPr>
        <p:blipFill>
          <a:blip r:embed="rId3"/>
          <a:srcRect/>
          <a:stretch>
            <a:fillRect/>
          </a:stretch>
        </p:blipFill>
        <p:spPr bwMode="auto">
          <a:xfrm>
            <a:off x="0" y="1219200"/>
            <a:ext cx="9144000" cy="5638800"/>
          </a:xfrm>
          <a:prstGeom prst="rect">
            <a:avLst/>
          </a:prstGeom>
          <a:noFill/>
          <a:ln w="9525">
            <a:noFill/>
            <a:miter lim="800000"/>
            <a:headEnd/>
            <a:tailEnd/>
          </a:ln>
        </p:spPr>
      </p:pic>
      <p:sp>
        <p:nvSpPr>
          <p:cNvPr id="9219"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B765AB5-C700-41F8-AD2F-606BD0458422}" type="slidenum">
              <a:rPr lang="en-US"/>
              <a:pPr algn="r" eaLnBrk="0" hangingPunct="0">
                <a:spcBef>
                  <a:spcPct val="0"/>
                </a:spcBef>
                <a:buClrTx/>
              </a:pPr>
              <a:t>7</a:t>
            </a:fld>
            <a:endParaRPr lang="en-US"/>
          </a:p>
        </p:txBody>
      </p:sp>
      <p:sp>
        <p:nvSpPr>
          <p:cNvPr id="9220" name="Rectangle 2"/>
          <p:cNvSpPr>
            <a:spLocks noGrp="1" noChangeArrowheads="1"/>
          </p:cNvSpPr>
          <p:nvPr>
            <p:ph type="title" idx="4294967295"/>
          </p:nvPr>
        </p:nvSpPr>
        <p:spPr/>
        <p:txBody>
          <a:bodyPr/>
          <a:lstStyle/>
          <a:p>
            <a:pPr eaLnBrk="1" hangingPunct="1"/>
            <a:r>
              <a:rPr lang="en-US" smtClean="0"/>
              <a:t>Classes vs. Instances (cont.)</a:t>
            </a:r>
          </a:p>
        </p:txBody>
      </p:sp>
      <p:pic>
        <p:nvPicPr>
          <p:cNvPr id="9221" name="Picture 5" descr="D:\Documents and Settings\mugdha.mulay\Local Settings\Temporary Internet Files\Content.IE5\C95SF71X\MP900433192[1].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649788" y="2357438"/>
            <a:ext cx="4494212" cy="3590925"/>
          </a:xfrm>
          <a:prstGeom prst="rect">
            <a:avLst/>
          </a:prstGeom>
          <a:noFill/>
          <a:ln w="9525">
            <a:noFill/>
            <a:miter lim="800000"/>
            <a:headEnd/>
            <a:tailEnd/>
          </a:ln>
        </p:spPr>
      </p:pic>
      <p:sp>
        <p:nvSpPr>
          <p:cNvPr id="8" name="Rectangle 7"/>
          <p:cNvSpPr>
            <a:spLocks noChangeArrowheads="1"/>
          </p:cNvSpPr>
          <p:nvPr/>
        </p:nvSpPr>
        <p:spPr bwMode="auto">
          <a:xfrm>
            <a:off x="457200" y="3143250"/>
            <a:ext cx="2679700" cy="2286000"/>
          </a:xfrm>
          <a:prstGeom prst="rect">
            <a:avLst/>
          </a:prstGeom>
          <a:solidFill>
            <a:schemeClr val="bg2">
              <a:alpha val="39999"/>
            </a:schemeClr>
          </a:solidFill>
          <a:ln w="12700" algn="ctr">
            <a:noFill/>
            <a:prstDash val="dash"/>
            <a:round/>
            <a:headEnd/>
            <a:tailEnd type="triangle" w="med" len="med"/>
          </a:ln>
        </p:spPr>
        <p:txBody>
          <a:bodyPr wrap="none" lIns="90488" tIns="44450" rIns="90488" bIns="44450" anchor="ctr"/>
          <a:lstStyle/>
          <a:p>
            <a:pPr marL="342900" indent="-342900"/>
            <a:r>
              <a:rPr lang="en-GB" sz="5400" b="1">
                <a:solidFill>
                  <a:srgbClr val="FFFF00"/>
                </a:solidFill>
              </a:rPr>
              <a:t>Car </a:t>
            </a:r>
          </a:p>
          <a:p>
            <a:pPr marL="342900" indent="-342900"/>
            <a:r>
              <a:rPr lang="en-GB" sz="5400" b="1">
                <a:solidFill>
                  <a:srgbClr val="FFFF00"/>
                </a:solidFill>
              </a:rPr>
              <a:t>=</a:t>
            </a:r>
          </a:p>
          <a:p>
            <a:pPr marL="342900" indent="-342900"/>
            <a:r>
              <a:rPr lang="en-GB" sz="5400" b="1">
                <a:solidFill>
                  <a:srgbClr val="FFFF00"/>
                </a:solidFill>
              </a:rPr>
              <a:t>Class</a:t>
            </a:r>
          </a:p>
        </p:txBody>
      </p:sp>
      <p:sp>
        <p:nvSpPr>
          <p:cNvPr id="9" name="Rectangle 8"/>
          <p:cNvSpPr>
            <a:spLocks noChangeArrowheads="1"/>
          </p:cNvSpPr>
          <p:nvPr/>
        </p:nvSpPr>
        <p:spPr bwMode="auto">
          <a:xfrm>
            <a:off x="5929313" y="3143250"/>
            <a:ext cx="2681287" cy="2286000"/>
          </a:xfrm>
          <a:prstGeom prst="rect">
            <a:avLst/>
          </a:prstGeom>
          <a:solidFill>
            <a:schemeClr val="bg2">
              <a:alpha val="39999"/>
            </a:schemeClr>
          </a:solidFill>
          <a:ln w="12700" algn="ctr">
            <a:noFill/>
            <a:prstDash val="dash"/>
            <a:round/>
            <a:headEnd/>
            <a:tailEnd type="triangle" w="med" len="med"/>
          </a:ln>
        </p:spPr>
        <p:txBody>
          <a:bodyPr wrap="none" lIns="90488" tIns="44450" rIns="90488" bIns="44450" anchor="ctr"/>
          <a:lstStyle/>
          <a:p>
            <a:pPr marL="342900" indent="-342900"/>
            <a:r>
              <a:rPr lang="en-GB" sz="5400" b="1">
                <a:solidFill>
                  <a:srgbClr val="FFFF00"/>
                </a:solidFill>
              </a:rPr>
              <a:t>Your car</a:t>
            </a:r>
          </a:p>
          <a:p>
            <a:pPr marL="342900" indent="-342900"/>
            <a:r>
              <a:rPr lang="en-GB" sz="5400" b="1">
                <a:solidFill>
                  <a:srgbClr val="FFFF00"/>
                </a:solidFill>
              </a:rPr>
              <a:t>=</a:t>
            </a:r>
          </a:p>
          <a:p>
            <a:pPr marL="342900" indent="-342900"/>
            <a:r>
              <a:rPr lang="en-GB" sz="5400" b="1">
                <a:solidFill>
                  <a:srgbClr val="FFFF00"/>
                </a:solidFill>
              </a:rPr>
              <a:t>Instance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0-#ppt_w/2"/>
                                          </p:val>
                                        </p:tav>
                                        <p:tav tm="100000">
                                          <p:val>
                                            <p:strVal val="#ppt_x"/>
                                          </p:val>
                                        </p:tav>
                                      </p:tavLst>
                                    </p:anim>
                                    <p:anim calcmode="lin" valueType="num">
                                      <p:cBhvr additive="base">
                                        <p:cTn id="8"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407988" y="3598863"/>
            <a:ext cx="7593012" cy="1722437"/>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0243"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B7B4247-D30D-4A74-A487-DF80A3C14B12}" type="slidenum">
              <a:rPr lang="en-US"/>
              <a:pPr algn="r" eaLnBrk="0" hangingPunct="0">
                <a:spcBef>
                  <a:spcPct val="0"/>
                </a:spcBef>
                <a:buClrTx/>
              </a:pPr>
              <a:t>8</a:t>
            </a:fld>
            <a:endParaRPr lang="en-US"/>
          </a:p>
        </p:txBody>
      </p:sp>
      <p:sp>
        <p:nvSpPr>
          <p:cNvPr id="10244" name="Rectangle 2"/>
          <p:cNvSpPr>
            <a:spLocks noGrp="1" noChangeArrowheads="1"/>
          </p:cNvSpPr>
          <p:nvPr>
            <p:ph type="title" idx="4294967295"/>
          </p:nvPr>
        </p:nvSpPr>
        <p:spPr/>
        <p:txBody>
          <a:bodyPr/>
          <a:lstStyle/>
          <a:p>
            <a:pPr eaLnBrk="1" hangingPunct="1"/>
            <a:r>
              <a:rPr lang="en-US" smtClean="0"/>
              <a:t>Creating and Manipulating Instances of a Class</a:t>
            </a:r>
          </a:p>
        </p:txBody>
      </p:sp>
      <p:sp>
        <p:nvSpPr>
          <p:cNvPr id="10245" name="Rectangle 3"/>
          <p:cNvSpPr>
            <a:spLocks noGrp="1" noChangeArrowheads="1"/>
          </p:cNvSpPr>
          <p:nvPr>
            <p:ph type="body" idx="4294967295"/>
          </p:nvPr>
        </p:nvSpPr>
        <p:spPr>
          <a:xfrm>
            <a:off x="311150" y="1447800"/>
            <a:ext cx="8697913" cy="4800600"/>
          </a:xfrm>
        </p:spPr>
        <p:txBody>
          <a:bodyPr lIns="90488" tIns="44450" rIns="90488" bIns="44450"/>
          <a:lstStyle/>
          <a:p>
            <a:pPr eaLnBrk="1" hangingPunct="1"/>
            <a:r>
              <a:rPr lang="en-US" smtClean="0"/>
              <a:t>Instances of a class can be created by using the keyword </a:t>
            </a:r>
            <a:r>
              <a:rPr lang="en-US" b="1" smtClean="0">
                <a:solidFill>
                  <a:srgbClr val="A40000"/>
                </a:solidFill>
                <a:latin typeface="Courier New" pitchFamily="49" charset="0"/>
              </a:rPr>
              <a:t>new</a:t>
            </a:r>
            <a:r>
              <a:rPr lang="en-US" smtClean="0"/>
              <a:t>. This process is called ‘instantiation’.</a:t>
            </a:r>
          </a:p>
          <a:p>
            <a:pPr eaLnBrk="1" hangingPunct="1"/>
            <a:r>
              <a:rPr lang="en-US" smtClean="0"/>
              <a:t>The ‘new’ keyword creates the object based on the specified class and returns a reference to the newly created object.</a:t>
            </a:r>
          </a:p>
          <a:p>
            <a:pPr eaLnBrk="1" hangingPunct="1"/>
            <a:r>
              <a:rPr lang="en-US" smtClean="0"/>
              <a:t>The reference is then received by an appropriate identifier.</a:t>
            </a:r>
          </a:p>
          <a:p>
            <a:pPr eaLnBrk="1" hangingPunct="1">
              <a:buFontTx/>
              <a:buNone/>
            </a:pPr>
            <a:endParaRPr lang="en-US" smtClean="0"/>
          </a:p>
          <a:p>
            <a:pPr eaLnBrk="1" hangingPunct="1">
              <a:buFontTx/>
              <a:buNone/>
            </a:pPr>
            <a:r>
              <a:rPr lang="en-US" sz="2000" smtClean="0">
                <a:latin typeface="Courier New" pitchFamily="49" charset="0"/>
                <a:cs typeface="Courier New" pitchFamily="49" charset="0"/>
              </a:rPr>
              <a:t>	</a:t>
            </a:r>
            <a:r>
              <a:rPr lang="en-US" sz="2000" b="1" i="1" smtClean="0">
                <a:latin typeface="Courier New" pitchFamily="49" charset="0"/>
                <a:cs typeface="Courier New" pitchFamily="49" charset="0"/>
              </a:rPr>
              <a:t>&lt;Class Type&gt; &lt;Identifier&gt; = new &lt;Class Type&gt;(&lt;Constructor Parameters&gt;)</a:t>
            </a:r>
          </a:p>
          <a:p>
            <a:pPr eaLnBrk="1" hangingPunct="1">
              <a:buFontTx/>
              <a:buNone/>
            </a:pPr>
            <a:r>
              <a:rPr lang="en-US" sz="2000" b="1" i="1" smtClean="0">
                <a:latin typeface="Courier New" pitchFamily="49" charset="0"/>
                <a:cs typeface="Courier New" pitchFamily="49" charset="0"/>
              </a:rPr>
              <a:t>	</a:t>
            </a:r>
          </a:p>
          <a:p>
            <a:pPr eaLnBrk="1" hangingPunct="1">
              <a:buFontTx/>
              <a:buNone/>
            </a:pPr>
            <a:r>
              <a:rPr lang="en-US" sz="2000" b="1" i="1" smtClean="0">
                <a:latin typeface="Courier New" pitchFamily="49" charset="0"/>
                <a:cs typeface="Courier New" pitchFamily="49" charset="0"/>
              </a:rPr>
              <a:t>	Person him = new Person(“John Doe”, 25, ‘M’);</a:t>
            </a:r>
          </a:p>
        </p:txBody>
      </p:sp>
      <p:sp>
        <p:nvSpPr>
          <p:cNvPr id="7" name="Content Placeholder 9"/>
          <p:cNvSpPr txBox="1">
            <a:spLocks/>
          </p:cNvSpPr>
          <p:nvPr/>
        </p:nvSpPr>
        <p:spPr bwMode="gray">
          <a:xfrm>
            <a:off x="896938" y="5764213"/>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a:t>
            </a:r>
            <a:r>
              <a:rPr lang="en-US" sz="1600" dirty="0"/>
              <a:t>to the ClassInstanceSample.java sample code</a:t>
            </a:r>
            <a:r>
              <a:rPr lang="en-US" sz="1600" dirty="0"/>
              <a:t>.</a:t>
            </a:r>
            <a:endParaRPr lang="en-US" sz="1600" dirty="0"/>
          </a:p>
        </p:txBody>
      </p:sp>
      <p:sp>
        <p:nvSpPr>
          <p:cNvPr id="8" name="Rounded Rectangle 7"/>
          <p:cNvSpPr/>
          <p:nvPr/>
        </p:nvSpPr>
        <p:spPr bwMode="auto">
          <a:xfrm>
            <a:off x="457200" y="5763634"/>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106DF3F-4832-412F-8486-293FA92E8A09}" type="slidenum">
              <a:rPr lang="en-US"/>
              <a:pPr algn="r" eaLnBrk="0" hangingPunct="0">
                <a:spcBef>
                  <a:spcPct val="0"/>
                </a:spcBef>
                <a:buClrTx/>
              </a:pPr>
              <a:t>9</a:t>
            </a:fld>
            <a:endParaRPr lang="en-US"/>
          </a:p>
        </p:txBody>
      </p:sp>
      <p:sp>
        <p:nvSpPr>
          <p:cNvPr id="11267" name="Rectangle 2"/>
          <p:cNvSpPr>
            <a:spLocks noGrp="1" noChangeArrowheads="1"/>
          </p:cNvSpPr>
          <p:nvPr>
            <p:ph type="title" idx="4294967295"/>
          </p:nvPr>
        </p:nvSpPr>
        <p:spPr/>
        <p:txBody>
          <a:bodyPr/>
          <a:lstStyle/>
          <a:p>
            <a:pPr eaLnBrk="1" hangingPunct="1"/>
            <a:r>
              <a:rPr lang="en-US" smtClean="0"/>
              <a:t>Creating and Manipulating Instances of a Class (cont.)</a:t>
            </a:r>
          </a:p>
        </p:txBody>
      </p:sp>
      <p:sp>
        <p:nvSpPr>
          <p:cNvPr id="11268" name="Rectangle 5"/>
          <p:cNvSpPr>
            <a:spLocks noChangeArrowheads="1"/>
          </p:cNvSpPr>
          <p:nvPr/>
        </p:nvSpPr>
        <p:spPr bwMode="auto">
          <a:xfrm>
            <a:off x="982663" y="3178175"/>
            <a:ext cx="6929437" cy="2179638"/>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1269" name="Rectangle 3"/>
          <p:cNvSpPr>
            <a:spLocks noGrp="1" noChangeArrowheads="1"/>
          </p:cNvSpPr>
          <p:nvPr>
            <p:ph type="body" idx="4294967295"/>
          </p:nvPr>
        </p:nvSpPr>
        <p:spPr>
          <a:xfrm>
            <a:off x="311150" y="1447800"/>
            <a:ext cx="8470900" cy="4800600"/>
          </a:xfrm>
        </p:spPr>
        <p:txBody>
          <a:bodyPr lIns="90488" tIns="44450" rIns="90488" bIns="44450"/>
          <a:lstStyle/>
          <a:p>
            <a:pPr eaLnBrk="1" hangingPunct="1">
              <a:defRPr/>
            </a:pPr>
            <a:r>
              <a:rPr lang="en-US" dirty="0" smtClean="0"/>
              <a:t>Fields of object instances can be accessed through their identifiers names.</a:t>
            </a:r>
          </a:p>
          <a:p>
            <a:pPr eaLnBrk="1" hangingPunct="1">
              <a:defRPr/>
            </a:pPr>
            <a:r>
              <a:rPr lang="en-US" dirty="0" smtClean="0"/>
              <a:t>Access to member fields and methods is done through the use of the ‘dot’ notation.	</a:t>
            </a:r>
          </a:p>
          <a:p>
            <a:pPr eaLnBrk="1" hangingPunct="1">
              <a:buFontTx/>
              <a:buNone/>
              <a:defRPr/>
            </a:pPr>
            <a:endParaRPr lang="en-US" dirty="0" smtClean="0"/>
          </a:p>
          <a:p>
            <a:pPr marL="274638" lvl="1" eaLnBrk="1" hangingPunct="1">
              <a:buFontTx/>
              <a:buNone/>
              <a:defRPr/>
            </a:pPr>
            <a:r>
              <a:rPr lang="en-US" b="1" i="1" dirty="0" smtClean="0">
                <a:latin typeface="Courier New" pitchFamily="49" charset="0"/>
                <a:ea typeface="+mn-ea"/>
                <a:cs typeface="Courier New" pitchFamily="49" charset="0"/>
              </a:rPr>
              <a:t>		&lt;reference&gt;.&lt;attribute name&gt;</a:t>
            </a:r>
          </a:p>
          <a:p>
            <a:pPr marL="274638" lvl="1" eaLnBrk="1" hangingPunct="1">
              <a:buFontTx/>
              <a:buNone/>
              <a:defRPr/>
            </a:pPr>
            <a:r>
              <a:rPr lang="en-US" b="1" i="1" dirty="0" smtClean="0">
                <a:latin typeface="Courier New" pitchFamily="49" charset="0"/>
                <a:ea typeface="+mn-ea"/>
                <a:cs typeface="Courier New" pitchFamily="49" charset="0"/>
              </a:rPr>
              <a:t>		&lt;reference&gt;.&lt;member method&gt;(&lt;parameters&gt;);</a:t>
            </a:r>
          </a:p>
          <a:p>
            <a:pPr marL="274638" lvl="1" eaLnBrk="1" hangingPunct="1">
              <a:buFontTx/>
              <a:buNone/>
              <a:defRPr/>
            </a:pPr>
            <a:endParaRPr lang="en-US" b="1" i="1" dirty="0" smtClean="0">
              <a:latin typeface="Courier New" pitchFamily="49" charset="0"/>
              <a:ea typeface="+mn-ea"/>
              <a:cs typeface="Courier New" pitchFamily="49" charset="0"/>
            </a:endParaRPr>
          </a:p>
          <a:p>
            <a:pPr marL="274638" lvl="1" eaLnBrk="1" hangingPunct="1">
              <a:buFontTx/>
              <a:buNone/>
              <a:defRPr/>
            </a:pPr>
            <a:r>
              <a:rPr lang="en-US" b="1" i="1" dirty="0" smtClean="0">
                <a:latin typeface="Courier New" pitchFamily="49" charset="0"/>
                <a:ea typeface="+mn-ea"/>
                <a:cs typeface="Courier New" pitchFamily="49" charset="0"/>
              </a:rPr>
              <a:t>		</a:t>
            </a:r>
            <a:r>
              <a:rPr lang="en-US" b="1" i="1" dirty="0" err="1" smtClean="0">
                <a:latin typeface="Courier New" pitchFamily="49" charset="0"/>
                <a:ea typeface="+mn-ea"/>
                <a:cs typeface="Courier New" pitchFamily="49" charset="0"/>
              </a:rPr>
              <a:t>him.setAge</a:t>
            </a:r>
            <a:r>
              <a:rPr lang="en-US" b="1" i="1" dirty="0" smtClean="0">
                <a:latin typeface="Courier New" pitchFamily="49" charset="0"/>
                <a:ea typeface="+mn-ea"/>
                <a:cs typeface="Courier New" pitchFamily="49" charset="0"/>
              </a:rPr>
              <a:t>(23)</a:t>
            </a:r>
          </a:p>
          <a:p>
            <a:pPr marL="274638" lvl="1" eaLnBrk="1" hangingPunct="1">
              <a:buFontTx/>
              <a:buNone/>
              <a:defRPr/>
            </a:pPr>
            <a:r>
              <a:rPr lang="en-US" b="1" i="1" dirty="0" smtClean="0">
                <a:latin typeface="Courier New" pitchFamily="49" charset="0"/>
                <a:ea typeface="+mn-ea"/>
                <a:cs typeface="Courier New" pitchFamily="49" charset="0"/>
              </a:rPr>
              <a:t>		</a:t>
            </a:r>
            <a:r>
              <a:rPr lang="en-US" b="1" i="1" dirty="0" err="1" smtClean="0">
                <a:latin typeface="Courier New" pitchFamily="49" charset="0"/>
                <a:ea typeface="+mn-ea"/>
                <a:cs typeface="Courier New" pitchFamily="49" charset="0"/>
              </a:rPr>
              <a:t>him.getName</a:t>
            </a:r>
            <a:r>
              <a:rPr lang="en-US" b="1" i="1" dirty="0" smtClean="0">
                <a:latin typeface="Courier New" pitchFamily="49" charset="0"/>
                <a:ea typeface="+mn-ea"/>
                <a:cs typeface="Courier New" pitchFamily="49" charset="0"/>
              </a:rPr>
              <a:t>();</a:t>
            </a:r>
          </a:p>
          <a:p>
            <a:pPr lvl="2" eaLnBrk="1" hangingPunct="1">
              <a:buFontTx/>
              <a:buNone/>
              <a:defRPr/>
            </a:pPr>
            <a:endParaRPr lang="en-US" sz="1400" dirty="0" smtClean="0"/>
          </a:p>
        </p:txBody>
      </p:sp>
      <p:sp>
        <p:nvSpPr>
          <p:cNvPr id="7" name="Content Placeholder 9"/>
          <p:cNvSpPr txBox="1">
            <a:spLocks/>
          </p:cNvSpPr>
          <p:nvPr/>
        </p:nvSpPr>
        <p:spPr bwMode="gray">
          <a:xfrm>
            <a:off x="896938" y="5764213"/>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a:t>
            </a:r>
            <a:r>
              <a:rPr lang="en-US" sz="1600" dirty="0"/>
              <a:t>to the ClassInstanceSample.java and Person.java sample code</a:t>
            </a:r>
            <a:r>
              <a:rPr lang="en-US" sz="1600" dirty="0"/>
              <a:t>.</a:t>
            </a:r>
            <a:endParaRPr lang="en-US" sz="1600" dirty="0"/>
          </a:p>
        </p:txBody>
      </p:sp>
      <p:sp>
        <p:nvSpPr>
          <p:cNvPr id="8" name="Rounded Rectangle 7"/>
          <p:cNvSpPr/>
          <p:nvPr/>
        </p:nvSpPr>
        <p:spPr bwMode="auto">
          <a:xfrm>
            <a:off x="457200" y="5763634"/>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7AAFB33-EF51-43D2-A8E3-30DB97626267}">
  <ds:schemaRefs>
    <ds:schemaRef ds:uri="http://schemas.microsoft.com/sharepoint/v3/contenttype/forms"/>
  </ds:schemaRefs>
</ds:datastoreItem>
</file>

<file path=customXml/itemProps2.xml><?xml version="1.0" encoding="utf-8"?>
<ds:datastoreItem xmlns:ds="http://schemas.openxmlformats.org/officeDocument/2006/customXml" ds:itemID="{B0BD5B4E-22DA-4BA3-BAA7-C1FFE30F5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70E9A55-F4FC-4FA5-9F0B-DE5930144E7C}">
  <ds:schemaRefs>
    <ds:schemaRef ds:uri="http://schemas.microsoft.com/office/2006/metadata/longProperties"/>
  </ds:schemaRefs>
</ds:datastoreItem>
</file>

<file path=customXml/itemProps4.xml><?xml version="1.0" encoding="utf-8"?>
<ds:datastoreItem xmlns:ds="http://schemas.openxmlformats.org/officeDocument/2006/customXml" ds:itemID="{E96C6BA5-1499-41F8-BDC0-8659ED8AA8AF}">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12604</TotalTime>
  <Words>4290</Words>
  <Application>Microsoft Office PowerPoint</Application>
  <PresentationFormat>On-screen Show (4:3)</PresentationFormat>
  <Paragraphs>561</Paragraphs>
  <Slides>30</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Courier New</vt:lpstr>
      <vt:lpstr>Wingdings</vt:lpstr>
      <vt:lpstr>+mj-lt</vt:lpstr>
      <vt:lpstr>1_ATS Branded_v3</vt:lpstr>
      <vt:lpstr>2_ATS Branded_v3</vt:lpstr>
      <vt:lpstr>Slide 1</vt:lpstr>
      <vt:lpstr>Introduction</vt:lpstr>
      <vt:lpstr>Module Objectives</vt:lpstr>
      <vt:lpstr>Overview of Object-Oriented Programming</vt:lpstr>
      <vt:lpstr>Information Within an Object</vt:lpstr>
      <vt:lpstr>Classes vs. Instances</vt:lpstr>
      <vt:lpstr>Classes vs. Instances (cont.)</vt:lpstr>
      <vt:lpstr>Creating and Manipulating Instances of a Class</vt:lpstr>
      <vt:lpstr>Creating and Manipulating Instances of a Class (cont.)</vt:lpstr>
      <vt:lpstr>Custom Classes</vt:lpstr>
      <vt:lpstr>Custom Classes (cont.)</vt:lpstr>
      <vt:lpstr>Package Structure and the Class Path</vt:lpstr>
      <vt:lpstr>Package Structure and the Class Path (cont.)</vt:lpstr>
      <vt:lpstr>Importing Classes</vt:lpstr>
      <vt:lpstr>Activity 1 – Create a Java File</vt:lpstr>
      <vt:lpstr>Garbage Collection</vt:lpstr>
      <vt:lpstr>Garbage Collection (cont.)</vt:lpstr>
      <vt:lpstr>Garbage Collection (cont.)</vt:lpstr>
      <vt:lpstr>Concept of Constructor</vt:lpstr>
      <vt:lpstr>Concept of Finalizer</vt:lpstr>
      <vt:lpstr>Attributes and Behavior</vt:lpstr>
      <vt:lpstr>Member Modifiers</vt:lpstr>
      <vt:lpstr>Access Modifiers</vt:lpstr>
      <vt:lpstr>Non-access Modifiers</vt:lpstr>
      <vt:lpstr>Non-access Modifiers (cont.)</vt:lpstr>
      <vt:lpstr>Restrictions on Use of Modifiers </vt:lpstr>
      <vt:lpstr>Static Attributes and Methods</vt:lpstr>
      <vt:lpstr>Static Code Blocks</vt:lpstr>
      <vt:lpstr>Activity 2 – Create a Calculator</vt:lpstr>
      <vt:lpstr>Questions and Comments</vt:lpstr>
    </vt:vector>
  </TitlesOfParts>
  <Manager>Reggie Reyes</Manager>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m.mulay</cp:lastModifiedBy>
  <cp:revision>1384</cp:revision>
  <cp:lastPrinted>2000-08-10T20:43:38Z</cp:lastPrinted>
  <dcterms:created xsi:type="dcterms:W3CDTF">2001-03-14T15:15:32Z</dcterms:created>
  <dcterms:modified xsi:type="dcterms:W3CDTF">2011-09-09T07:57:50Z</dcterms:modified>
  <cp:category>Presentation Designs</cp:category>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