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5.png" ContentType="image/png"/>
  <Override PartName="/ppt/media/image4.png" ContentType="image/png"/>
  <Override PartName="/ppt/media/image3.jpeg" ContentType="image/jpeg"/>
  <Override PartName="/ppt/media/image11.png" ContentType="image/png"/>
  <Override PartName="/ppt/media/image6.png" ContentType="image/png"/>
  <Override PartName="/ppt/media/image1.jpeg" ContentType="image/jpeg"/>
  <Override PartName="/ppt/media/image8.png" ContentType="image/png"/>
  <Override PartName="/ppt/media/image2.png" ContentType="image/png"/>
  <Override PartName="/ppt/media/image16.png" ContentType="image/png"/>
  <Override PartName="/ppt/media/image7.png" ContentType="image/png"/>
  <Override PartName="/ppt/media/image14.png" ContentType="image/png"/>
  <Override PartName="/ppt/media/image15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f9f9f9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19280"/>
            <a:ext cx="12191400" cy="742320"/>
          </a:xfrm>
          <a:prstGeom prst="rect">
            <a:avLst/>
          </a:prstGeom>
          <a:ln w="0"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468720"/>
            <a:ext cx="12191400" cy="5646240"/>
          </a:xfrm>
          <a:prstGeom prst="rect">
            <a:avLst/>
          </a:prstGeom>
          <a:gradFill rotWithShape="0"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2"/>
          <p:cNvSpPr/>
          <p:nvPr/>
        </p:nvSpPr>
        <p:spPr>
          <a:xfrm>
            <a:off x="0" y="6121080"/>
            <a:ext cx="1219176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15" descr="RedHashing.emf"/>
          <p:cNvPicPr/>
          <p:nvPr/>
        </p:nvPicPr>
        <p:blipFill>
          <a:blip r:embed="rId3"/>
          <a:srcRect l="-115" t="0" r="15828" b="36431"/>
          <a:stretch/>
        </p:blipFill>
        <p:spPr>
          <a:xfrm>
            <a:off x="1125360" y="643320"/>
            <a:ext cx="9609480" cy="1548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2640" cy="104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f9f9f9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11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19280"/>
            <a:ext cx="12191400" cy="742320"/>
          </a:xfrm>
          <a:prstGeom prst="rect">
            <a:avLst/>
          </a:prstGeom>
          <a:ln w="0"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0" y="468720"/>
            <a:ext cx="12191400" cy="5646240"/>
          </a:xfrm>
          <a:prstGeom prst="rect">
            <a:avLst/>
          </a:prstGeom>
          <a:gradFill rotWithShape="0"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2"/>
          <p:cNvSpPr/>
          <p:nvPr/>
        </p:nvSpPr>
        <p:spPr>
          <a:xfrm>
            <a:off x="0" y="6121080"/>
            <a:ext cx="1219176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" name="Picture 23" descr="RedHashing.emf"/>
          <p:cNvPicPr/>
          <p:nvPr/>
        </p:nvPicPr>
        <p:blipFill>
          <a:blip r:embed="rId3"/>
          <a:srcRect l="-115" t="0" r="15828" b="36431"/>
          <a:stretch/>
        </p:blipFill>
        <p:spPr>
          <a:xfrm>
            <a:off x="1125360" y="643320"/>
            <a:ext cx="9609480" cy="15480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183680" y="1370880"/>
            <a:ext cx="10037520" cy="261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5500" spc="-1" strike="noStrike">
                <a:solidFill>
                  <a:srgbClr val="000000"/>
                </a:solidFill>
                <a:latin typeface="Century Gothic"/>
              </a:rPr>
              <a:t>Using CI / CD technology for web application development</a:t>
            </a:r>
            <a:endParaRPr b="0" lang="ru-RU" sz="55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9515160" y="4109400"/>
            <a:ext cx="2371320" cy="10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Student: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Anatolii Tregub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130400" y="953280"/>
            <a:ext cx="9602640" cy="10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ntury Gothic"/>
              </a:rPr>
              <a:t>Used tools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87" name="Picture 2" descr="ÐÐ°ÑÑÐ¸Ð½ÐºÐ¸ Ð¿Ð¾ Ð·Ð°Ð¿ÑÐ¾ÑÑ Ð´Ð¶ÐµÐ½ÐºÐ¸Ð½Ñ"/>
          <p:cNvPicPr/>
          <p:nvPr/>
        </p:nvPicPr>
        <p:blipFill>
          <a:blip r:embed="rId1"/>
          <a:stretch/>
        </p:blipFill>
        <p:spPr>
          <a:xfrm>
            <a:off x="7333920" y="1607040"/>
            <a:ext cx="1432080" cy="1976400"/>
          </a:xfrm>
          <a:prstGeom prst="rect">
            <a:avLst/>
          </a:prstGeom>
          <a:ln w="0">
            <a:noFill/>
          </a:ln>
        </p:spPr>
      </p:pic>
      <p:pic>
        <p:nvPicPr>
          <p:cNvPr id="88" name="Picture 4" descr="ÐÐ°ÑÑÐ¸Ð½ÐºÐ¸ Ð¿Ð¾ Ð·Ð°Ð¿ÑÐ¾ÑÑ Docker"/>
          <p:cNvPicPr/>
          <p:nvPr/>
        </p:nvPicPr>
        <p:blipFill>
          <a:blip r:embed="rId2"/>
          <a:stretch/>
        </p:blipFill>
        <p:spPr>
          <a:xfrm>
            <a:off x="3960000" y="1260000"/>
            <a:ext cx="2331720" cy="1991520"/>
          </a:xfrm>
          <a:prstGeom prst="rect">
            <a:avLst/>
          </a:prstGeom>
          <a:ln w="0">
            <a:noFill/>
          </a:ln>
        </p:spPr>
      </p:pic>
      <p:pic>
        <p:nvPicPr>
          <p:cNvPr id="89" name="Picture 8" descr="ÐÐ°ÑÑÐ¸Ð½ÐºÐ¸ Ð¿Ð¾ Ð·Ð°Ð¿ÑÐ¾ÑÑ AWS"/>
          <p:cNvPicPr/>
          <p:nvPr/>
        </p:nvPicPr>
        <p:blipFill>
          <a:blip r:embed="rId3"/>
          <a:stretch/>
        </p:blipFill>
        <p:spPr>
          <a:xfrm>
            <a:off x="795600" y="3960000"/>
            <a:ext cx="5684040" cy="2136960"/>
          </a:xfrm>
          <a:prstGeom prst="rect">
            <a:avLst/>
          </a:prstGeom>
          <a:ln w="0">
            <a:noFill/>
          </a:ln>
        </p:spPr>
      </p:pic>
      <p:pic>
        <p:nvPicPr>
          <p:cNvPr id="90" name="Picture 14" descr="ÐÐ°ÑÑÐ¸Ð½ÐºÐ¸ Ð¿Ð¾ Ð·Ð°Ð¿ÑÐ¾ÑÑ Ubuntu"/>
          <p:cNvPicPr/>
          <p:nvPr/>
        </p:nvPicPr>
        <p:blipFill>
          <a:blip r:embed="rId4"/>
          <a:stretch/>
        </p:blipFill>
        <p:spPr>
          <a:xfrm>
            <a:off x="9406800" y="1707480"/>
            <a:ext cx="1810440" cy="1810440"/>
          </a:xfrm>
          <a:prstGeom prst="rect">
            <a:avLst/>
          </a:prstGeom>
          <a:ln w="0">
            <a:noFill/>
          </a:ln>
        </p:spPr>
      </p:pic>
      <p:pic>
        <p:nvPicPr>
          <p:cNvPr id="91" name="Picture 16" descr="ÐÐ¾ÑÐ¾Ð¶ÐµÐµ Ð¸Ð·Ð¾Ð±ÑÐ°Ð¶ÐµÐ½Ð¸Ðµ"/>
          <p:cNvPicPr/>
          <p:nvPr/>
        </p:nvPicPr>
        <p:blipFill>
          <a:blip r:embed="rId5"/>
          <a:stretch/>
        </p:blipFill>
        <p:spPr>
          <a:xfrm>
            <a:off x="7021440" y="3818520"/>
            <a:ext cx="3238200" cy="1401120"/>
          </a:xfrm>
          <a:prstGeom prst="rect">
            <a:avLst/>
          </a:prstGeom>
          <a:ln w="0">
            <a:noFill/>
          </a:ln>
        </p:spPr>
      </p:pic>
      <p:pic>
        <p:nvPicPr>
          <p:cNvPr id="92" name="Picture 18" descr="ÐÐ°ÑÑÐ¸Ð½ÐºÐ¸ Ð¿Ð¾ Ð·Ð°Ð¿ÑÐ¾ÑÑ git"/>
          <p:cNvPicPr/>
          <p:nvPr/>
        </p:nvPicPr>
        <p:blipFill>
          <a:blip r:embed="rId6"/>
          <a:stretch/>
        </p:blipFill>
        <p:spPr>
          <a:xfrm>
            <a:off x="239040" y="1191600"/>
            <a:ext cx="2826360" cy="117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130400" y="953280"/>
            <a:ext cx="9602640" cy="10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ntury Gothic"/>
              </a:rPr>
              <a:t>Completed steps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130400" y="2171880"/>
            <a:ext cx="9602640" cy="25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1</a:t>
            </a:r>
            <a:r>
              <a:rPr b="0" lang="ru-RU" sz="2000" spc="-1" strike="noStrike">
                <a:solidFill>
                  <a:srgbClr val="000000"/>
                </a:solidFill>
                <a:latin typeface="Century Gothic"/>
              </a:rPr>
              <a:t>. Install </a:t>
            </a:r>
            <a:r>
              <a:rPr b="0" lang="en-US" sz="2000" spc="-1" strike="noStrike">
                <a:solidFill>
                  <a:srgbClr val="000000"/>
                </a:solidFill>
                <a:latin typeface="Century Gothic"/>
                <a:ea typeface="Noto Sans CJK SC"/>
              </a:rPr>
              <a:t>docker.io and docker-compose on the instance  .</a:t>
            </a:r>
            <a:endParaRPr b="0" lang="ru-RU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  <a:ea typeface="Noto Sans CJK SC"/>
              </a:rPr>
              <a:t>2. Make jenkins.yml file for installation  Jenkins in Docker.</a:t>
            </a:r>
            <a:endParaRPr b="0" lang="ru-RU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415588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entury Gothic"/>
                <a:ea typeface="Noto Sans CJK SC"/>
              </a:rPr>
              <a:t>3. </a:t>
            </a:r>
            <a:r>
              <a:rPr b="0" lang="en-US" sz="2000" spc="-1" strike="noStrike">
                <a:solidFill>
                  <a:srgbClr val="000000"/>
                </a:solidFill>
                <a:latin typeface="Century Gothic"/>
                <a:ea typeface="Noto Sans CJK SC"/>
              </a:rPr>
              <a:t>Settings Jenkins.</a:t>
            </a:r>
            <a:endParaRPr b="0" lang="ru-RU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415588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entury Gothic"/>
                <a:ea typeface="Noto Sans CJK SC"/>
              </a:rPr>
              <a:t>4. Attach</a:t>
            </a:r>
            <a:r>
              <a:rPr b="0" lang="en-US" sz="2000" spc="-1" strike="noStrike">
                <a:solidFill>
                  <a:srgbClr val="000000"/>
                </a:solidFill>
                <a:latin typeface="Century Gothic"/>
                <a:ea typeface="Noto Sans CJK SC"/>
              </a:rPr>
              <a:t> repository of GitHub</a:t>
            </a:r>
            <a:r>
              <a:rPr b="0" lang="ru-RU" sz="2000" spc="-1" strike="noStrike">
                <a:solidFill>
                  <a:srgbClr val="000000"/>
                </a:solidFill>
                <a:latin typeface="Century Gothic"/>
                <a:ea typeface="Noto Sans CJK SC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entury Gothic"/>
                <a:ea typeface="Noto Sans CJK SC"/>
              </a:rPr>
              <a:t>and placed there docker file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130400" y="953280"/>
            <a:ext cx="9602640" cy="10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ntury Gothic"/>
              </a:rPr>
              <a:t>Config compose file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719720" y="1756080"/>
            <a:ext cx="8000280" cy="377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130400" y="953280"/>
            <a:ext cx="9602640" cy="10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ntury Gothic"/>
              </a:rPr>
              <a:t>Webhook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700000" y="1620000"/>
            <a:ext cx="7020000" cy="381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130400" y="953280"/>
            <a:ext cx="9602640" cy="10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ntury Gothic"/>
              </a:rPr>
              <a:t>Amazon Web Service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00" name="Picture 8" descr="ÐÐ°ÑÑÐ¸Ð½ÐºÐ¸ Ð¿Ð¾ Ð·Ð°Ð¿ÑÐ¾ÑÑ AWS"/>
          <p:cNvPicPr/>
          <p:nvPr/>
        </p:nvPicPr>
        <p:blipFill>
          <a:blip r:embed="rId1"/>
          <a:stretch/>
        </p:blipFill>
        <p:spPr>
          <a:xfrm>
            <a:off x="8619840" y="804240"/>
            <a:ext cx="2113200" cy="79416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1052640" y="2340000"/>
            <a:ext cx="10107360" cy="261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130400" y="953280"/>
            <a:ext cx="9602640" cy="10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</a:pPr>
            <a:r>
              <a:rPr b="0" i="1" lang="en-US" sz="3200" spc="-1" strike="noStrike">
                <a:solidFill>
                  <a:srgbClr val="000000"/>
                </a:solidFill>
                <a:latin typeface="Century Gothic"/>
              </a:rPr>
              <a:t>Docker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03" name="Picture 4" descr="ÐÐ°ÑÑÐ¸Ð½ÐºÐ¸ Ð¿Ð¾ Ð·Ð°Ð¿ÑÐ¾ÑÑ Docker"/>
          <p:cNvPicPr/>
          <p:nvPr/>
        </p:nvPicPr>
        <p:blipFill>
          <a:blip r:embed="rId1"/>
          <a:stretch/>
        </p:blipFill>
        <p:spPr>
          <a:xfrm>
            <a:off x="2340000" y="1620000"/>
            <a:ext cx="6089400" cy="308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130400" y="953280"/>
            <a:ext cx="9602640" cy="10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ntury Gothic"/>
              </a:rPr>
              <a:t>Result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3240000" y="2160000"/>
            <a:ext cx="5963760" cy="250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130400" y="953280"/>
            <a:ext cx="9602640" cy="10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ntury Gothic"/>
              </a:rPr>
              <a:t>You have any questions? </a:t>
            </a:r>
            <a:br/>
            <a:endParaRPr b="0" lang="ru-RU" sz="32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130400" y="2560320"/>
            <a:ext cx="9602640" cy="290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Century Gothic"/>
              </a:rPr>
              <a:t>Thanks for attention</a:t>
            </a:r>
            <a:r>
              <a:rPr b="0" lang="ru-RU" sz="4000" spc="-1" strike="noStrike">
                <a:solidFill>
                  <a:srgbClr val="000000"/>
                </a:solidFill>
                <a:latin typeface="Century Gothic"/>
              </a:rPr>
              <a:t>!</a:t>
            </a:r>
            <a:endParaRPr b="0" lang="ru-RU" sz="40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Student: Anatolii Tregub</a:t>
            </a:r>
            <a:endParaRPr b="0" lang="ru-RU" sz="22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Email: tregubanatolii@gmail.com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138</TotalTime>
  <Application>LibreOffice/7.0.4.2$Linux_X86_64 LibreOffice_project/00$Build-2</Application>
  <AppVersion>15.0000</AppVersion>
  <Words>582</Words>
  <Paragraphs>101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2019-03-04T10:39:17Z</dcterms:created>
  <dc:creator>Андрей Волошин</dc:creator>
  <dc:description/>
  <dc:language>ru-RU</dc:language>
  <cp:lastModifiedBy/>
  <dcterms:modified xsi:type="dcterms:W3CDTF">2021-03-24T11:25:19Z</dcterms:modified>
  <cp:revision>23</cp:revision>
  <dc:subject/>
  <dc:title>Using CI / CD technology for web application development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12</vt:i4>
  </property>
</Properties>
</file>