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4042E7-9DDE-495F-B0FD-707EE89FE3B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333614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042E7-9DDE-495F-B0FD-707EE89FE3B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100052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042E7-9DDE-495F-B0FD-707EE89FE3B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203165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4042E7-9DDE-495F-B0FD-707EE89FE3B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216224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4042E7-9DDE-495F-B0FD-707EE89FE3BE}" type="datetimeFigureOut">
              <a:rPr lang="en-US" smtClean="0"/>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376041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4042E7-9DDE-495F-B0FD-707EE89FE3BE}"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261782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4042E7-9DDE-495F-B0FD-707EE89FE3BE}" type="datetimeFigureOut">
              <a:rPr lang="en-US" smtClean="0"/>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176683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4042E7-9DDE-495F-B0FD-707EE89FE3BE}" type="datetimeFigureOut">
              <a:rPr lang="en-US" smtClean="0"/>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325718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042E7-9DDE-495F-B0FD-707EE89FE3BE}" type="datetimeFigureOut">
              <a:rPr lang="en-US" smtClean="0"/>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126216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042E7-9DDE-495F-B0FD-707EE89FE3BE}"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404655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4042E7-9DDE-495F-B0FD-707EE89FE3BE}" type="datetimeFigureOut">
              <a:rPr lang="en-US" smtClean="0"/>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93ED6-5A04-4BCC-8BAC-4EF8F7F6BEAB}" type="slidenum">
              <a:rPr lang="en-US" smtClean="0"/>
              <a:t>‹#›</a:t>
            </a:fld>
            <a:endParaRPr lang="en-US"/>
          </a:p>
        </p:txBody>
      </p:sp>
    </p:spTree>
    <p:extLst>
      <p:ext uri="{BB962C8B-B14F-4D97-AF65-F5344CB8AC3E}">
        <p14:creationId xmlns:p14="http://schemas.microsoft.com/office/powerpoint/2010/main" val="29500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4042E7-9DDE-495F-B0FD-707EE89FE3BE}" type="datetimeFigureOut">
              <a:rPr lang="en-US" smtClean="0"/>
              <a:t>3/1/2016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93ED6-5A04-4BCC-8BAC-4EF8F7F6BEAB}" type="slidenum">
              <a:rPr lang="en-US" smtClean="0"/>
              <a:t>‹#›</a:t>
            </a:fld>
            <a:endParaRPr lang="en-US"/>
          </a:p>
        </p:txBody>
      </p:sp>
    </p:spTree>
    <p:extLst>
      <p:ext uri="{BB962C8B-B14F-4D97-AF65-F5344CB8AC3E}">
        <p14:creationId xmlns:p14="http://schemas.microsoft.com/office/powerpoint/2010/main" val="3767413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4877" y="2132828"/>
            <a:ext cx="9708721" cy="4541914"/>
          </a:xfrm>
          <a:prstGeom prst="rect">
            <a:avLst/>
          </a:prstGeom>
        </p:spPr>
      </p:pic>
      <p:sp>
        <p:nvSpPr>
          <p:cNvPr id="6" name="TextBox 5"/>
          <p:cNvSpPr txBox="1"/>
          <p:nvPr/>
        </p:nvSpPr>
        <p:spPr>
          <a:xfrm>
            <a:off x="250166" y="301925"/>
            <a:ext cx="11314316" cy="1938992"/>
          </a:xfrm>
          <a:prstGeom prst="rect">
            <a:avLst/>
          </a:prstGeom>
          <a:noFill/>
        </p:spPr>
        <p:txBody>
          <a:bodyPr wrap="none" rtlCol="0">
            <a:spAutoFit/>
          </a:bodyPr>
          <a:lstStyle/>
          <a:p>
            <a:r>
              <a:rPr lang="en-US" sz="1000" dirty="0" smtClean="0"/>
              <a:t>General ideal of the site is products advertising.</a:t>
            </a:r>
          </a:p>
          <a:p>
            <a:r>
              <a:rPr lang="en-US" sz="1000" dirty="0" smtClean="0"/>
              <a:t>User comes to the site feeling like sharing his advice on something with the world.</a:t>
            </a:r>
          </a:p>
          <a:p>
            <a:r>
              <a:rPr lang="en-US" sz="1000" dirty="0" smtClean="0"/>
              <a:t>Example: I think the best fishing rod for trout is </a:t>
            </a:r>
            <a:r>
              <a:rPr lang="en-US" sz="1000" dirty="0" err="1" smtClean="0"/>
              <a:t>okuma</a:t>
            </a:r>
            <a:r>
              <a:rPr lang="en-US" sz="1000" dirty="0" smtClean="0"/>
              <a:t> MX234 8 foot light</a:t>
            </a:r>
          </a:p>
          <a:p>
            <a:r>
              <a:rPr lang="en-US" sz="1000" dirty="0"/>
              <a:t>I</a:t>
            </a:r>
            <a:r>
              <a:rPr lang="en-US" sz="1000" dirty="0" smtClean="0"/>
              <a:t> type “fishing rod” in the first box “trout” in the second box.</a:t>
            </a:r>
          </a:p>
          <a:p>
            <a:r>
              <a:rPr lang="en-US" sz="1000" dirty="0" smtClean="0"/>
              <a:t>Site says “no answers found” </a:t>
            </a:r>
          </a:p>
          <a:p>
            <a:r>
              <a:rPr lang="en-US" sz="1000" dirty="0" smtClean="0"/>
              <a:t>I type “</a:t>
            </a:r>
            <a:r>
              <a:rPr lang="en-US" sz="1000" dirty="0" err="1" smtClean="0"/>
              <a:t>okuma</a:t>
            </a:r>
            <a:r>
              <a:rPr lang="en-US" sz="1000" dirty="0" smtClean="0"/>
              <a:t> mx12093 blah” -&gt; Add</a:t>
            </a:r>
          </a:p>
          <a:p>
            <a:r>
              <a:rPr lang="en-US" sz="1000" dirty="0" smtClean="0"/>
              <a:t>Answer/opinion is added -&gt; now site has a page that indexes in search engines on the keyword “best fishing rod for trout”.</a:t>
            </a:r>
          </a:p>
          <a:p>
            <a:r>
              <a:rPr lang="en-US" sz="1000" dirty="0" smtClean="0"/>
              <a:t>Site gives ability to add extended description for your answer/opinion</a:t>
            </a:r>
          </a:p>
          <a:p>
            <a:r>
              <a:rPr lang="en-US" sz="1000" dirty="0" smtClean="0"/>
              <a:t>Gives ability to vote for someone else’s answer.</a:t>
            </a:r>
          </a:p>
          <a:p>
            <a:r>
              <a:rPr lang="en-US" sz="1000" dirty="0" smtClean="0"/>
              <a:t>Basic idea is to fill in the content of the site and generate a page/link for each answer that hopefully maps to some product on Amazon.</a:t>
            </a:r>
          </a:p>
          <a:p>
            <a:r>
              <a:rPr lang="en-US" sz="1000" dirty="0" smtClean="0"/>
              <a:t>We will generate link to a product (see slide 4). Link gets indexed in search engines. People come to the page searching  on related keywords. Read relevant information on why this product is the best for something</a:t>
            </a:r>
          </a:p>
          <a:p>
            <a:r>
              <a:rPr lang="en-US" sz="1000" dirty="0" smtClean="0"/>
              <a:t>And then go and buy it.</a:t>
            </a:r>
            <a:endParaRPr lang="en-US" sz="1000" dirty="0"/>
          </a:p>
        </p:txBody>
      </p:sp>
    </p:spTree>
    <p:extLst>
      <p:ext uri="{BB962C8B-B14F-4D97-AF65-F5344CB8AC3E}">
        <p14:creationId xmlns:p14="http://schemas.microsoft.com/office/powerpoint/2010/main" val="69185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7108" y="0"/>
            <a:ext cx="7658100" cy="2752725"/>
          </a:xfrm>
          <a:prstGeom prst="rect">
            <a:avLst/>
          </a:prstGeom>
        </p:spPr>
      </p:pic>
    </p:spTree>
    <p:extLst>
      <p:ext uri="{BB962C8B-B14F-4D97-AF65-F5344CB8AC3E}">
        <p14:creationId xmlns:p14="http://schemas.microsoft.com/office/powerpoint/2010/main" val="406802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722" y="810883"/>
            <a:ext cx="11269344" cy="5153564"/>
          </a:xfrm>
          <a:prstGeom prst="rect">
            <a:avLst/>
          </a:prstGeom>
        </p:spPr>
      </p:pic>
    </p:spTree>
    <p:extLst>
      <p:ext uri="{BB962C8B-B14F-4D97-AF65-F5344CB8AC3E}">
        <p14:creationId xmlns:p14="http://schemas.microsoft.com/office/powerpoint/2010/main" val="349099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64501" y="1714351"/>
            <a:ext cx="9662997" cy="3429297"/>
          </a:xfrm>
          <a:prstGeom prst="rect">
            <a:avLst/>
          </a:prstGeom>
        </p:spPr>
      </p:pic>
      <p:cxnSp>
        <p:nvCxnSpPr>
          <p:cNvPr id="7" name="Straight Arrow Connector 6"/>
          <p:cNvCxnSpPr/>
          <p:nvPr/>
        </p:nvCxnSpPr>
        <p:spPr>
          <a:xfrm flipH="1">
            <a:off x="4028536" y="698740"/>
            <a:ext cx="1224951" cy="879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32717" y="1112808"/>
            <a:ext cx="1779270" cy="369332"/>
          </a:xfrm>
          <a:prstGeom prst="rect">
            <a:avLst/>
          </a:prstGeom>
          <a:noFill/>
        </p:spPr>
        <p:txBody>
          <a:bodyPr wrap="none" rtlCol="0">
            <a:spAutoFit/>
          </a:bodyPr>
          <a:lstStyle/>
          <a:p>
            <a:r>
              <a:rPr lang="en-US" dirty="0" smtClean="0"/>
              <a:t>Well indexed link</a:t>
            </a:r>
            <a:endParaRPr lang="en-US" dirty="0"/>
          </a:p>
        </p:txBody>
      </p:sp>
      <p:cxnSp>
        <p:nvCxnSpPr>
          <p:cNvPr id="10" name="Straight Arrow Connector 9"/>
          <p:cNvCxnSpPr/>
          <p:nvPr/>
        </p:nvCxnSpPr>
        <p:spPr>
          <a:xfrm flipH="1" flipV="1">
            <a:off x="4528868" y="4658264"/>
            <a:ext cx="2383119" cy="128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719977" y="5538158"/>
            <a:ext cx="4327660" cy="646331"/>
          </a:xfrm>
          <a:prstGeom prst="rect">
            <a:avLst/>
          </a:prstGeom>
          <a:noFill/>
        </p:spPr>
        <p:txBody>
          <a:bodyPr wrap="none" rtlCol="0">
            <a:spAutoFit/>
          </a:bodyPr>
          <a:lstStyle/>
          <a:p>
            <a:r>
              <a:rPr lang="en-US" dirty="0" smtClean="0"/>
              <a:t>Link to amazon web site where user can buy</a:t>
            </a:r>
          </a:p>
          <a:p>
            <a:r>
              <a:rPr lang="en-US" dirty="0" smtClean="0"/>
              <a:t>Related product.</a:t>
            </a:r>
            <a:endParaRPr lang="en-US" dirty="0"/>
          </a:p>
        </p:txBody>
      </p:sp>
      <p:sp>
        <p:nvSpPr>
          <p:cNvPr id="12" name="TextBox 11"/>
          <p:cNvSpPr txBox="1"/>
          <p:nvPr/>
        </p:nvSpPr>
        <p:spPr>
          <a:xfrm>
            <a:off x="4304581" y="2872596"/>
            <a:ext cx="5427704" cy="646331"/>
          </a:xfrm>
          <a:prstGeom prst="rect">
            <a:avLst/>
          </a:prstGeom>
          <a:noFill/>
        </p:spPr>
        <p:txBody>
          <a:bodyPr wrap="none" rtlCol="0">
            <a:spAutoFit/>
          </a:bodyPr>
          <a:lstStyle/>
          <a:p>
            <a:r>
              <a:rPr lang="en-US" dirty="0" smtClean="0"/>
              <a:t>Page showing answer/opinion, it extended descriptions,</a:t>
            </a:r>
          </a:p>
          <a:p>
            <a:r>
              <a:rPr lang="en-US" dirty="0" smtClean="0"/>
              <a:t>Votes and related products found on amazon</a:t>
            </a:r>
            <a:endParaRPr lang="en-US" dirty="0"/>
          </a:p>
        </p:txBody>
      </p:sp>
    </p:spTree>
    <p:extLst>
      <p:ext uri="{BB962C8B-B14F-4D97-AF65-F5344CB8AC3E}">
        <p14:creationId xmlns:p14="http://schemas.microsoft.com/office/powerpoint/2010/main" val="280994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6880" y="1901057"/>
            <a:ext cx="9678239" cy="3055885"/>
          </a:xfrm>
          <a:prstGeom prst="rect">
            <a:avLst/>
          </a:prstGeom>
        </p:spPr>
      </p:pic>
      <p:sp>
        <p:nvSpPr>
          <p:cNvPr id="5" name="TextBox 4"/>
          <p:cNvSpPr txBox="1"/>
          <p:nvPr/>
        </p:nvSpPr>
        <p:spPr>
          <a:xfrm>
            <a:off x="2786332" y="1009291"/>
            <a:ext cx="6607835" cy="369332"/>
          </a:xfrm>
          <a:prstGeom prst="rect">
            <a:avLst/>
          </a:prstGeom>
          <a:noFill/>
        </p:spPr>
        <p:txBody>
          <a:bodyPr wrap="none" rtlCol="0">
            <a:spAutoFit/>
          </a:bodyPr>
          <a:lstStyle/>
          <a:p>
            <a:r>
              <a:rPr lang="en-US" dirty="0" smtClean="0"/>
              <a:t>Page where user can add extended reasoning for his answer/opinion.</a:t>
            </a:r>
            <a:endParaRPr lang="en-US" dirty="0"/>
          </a:p>
        </p:txBody>
      </p:sp>
    </p:spTree>
    <p:extLst>
      <p:ext uri="{BB962C8B-B14F-4D97-AF65-F5344CB8AC3E}">
        <p14:creationId xmlns:p14="http://schemas.microsoft.com/office/powerpoint/2010/main" val="1193979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234</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Anatoli Trifonov (atrifono)</dc:creator>
  <cp:lastModifiedBy>Anatoli Trifonov (atrifono)</cp:lastModifiedBy>
  <cp:revision>3</cp:revision>
  <dcterms:created xsi:type="dcterms:W3CDTF">2016-03-02T04:28:43Z</dcterms:created>
  <dcterms:modified xsi:type="dcterms:W3CDTF">2016-03-02T04:48:17Z</dcterms:modified>
</cp:coreProperties>
</file>