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EA4"/>
    <a:srgbClr val="F19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706" autoAdjust="0"/>
  </p:normalViewPr>
  <p:slideViewPr>
    <p:cSldViewPr snapToGrid="0">
      <p:cViewPr varScale="1">
        <p:scale>
          <a:sx n="48" d="100"/>
          <a:sy n="48" d="100"/>
        </p:scale>
        <p:origin x="15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83AC4-C4BB-464D-ADBA-31AD5A01F2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C448-F793-4CA0-9BC2-09FEF69B89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5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Paper</a:t>
            </a:r>
            <a:r>
              <a:rPr lang="es-ES" dirty="0"/>
              <a:t> </a:t>
            </a:r>
            <a:r>
              <a:rPr lang="es-ES" dirty="0" err="1"/>
              <a:t>wraps</a:t>
            </a:r>
            <a:r>
              <a:rPr lang="es-ES" dirty="0"/>
              <a:t> rock</a:t>
            </a:r>
          </a:p>
          <a:p>
            <a:r>
              <a:rPr lang="es-ES" dirty="0"/>
              <a:t>Rock </a:t>
            </a:r>
            <a:r>
              <a:rPr lang="es-ES" dirty="0" err="1"/>
              <a:t>blunts</a:t>
            </a:r>
            <a:r>
              <a:rPr lang="es-ES" dirty="0"/>
              <a:t> </a:t>
            </a:r>
            <a:r>
              <a:rPr lang="es-ES" dirty="0" err="1"/>
              <a:t>scissors</a:t>
            </a:r>
            <a:endParaRPr lang="es-ES" dirty="0"/>
          </a:p>
          <a:p>
            <a:r>
              <a:rPr lang="es-ES" dirty="0" err="1"/>
              <a:t>Scissors</a:t>
            </a:r>
            <a:r>
              <a:rPr lang="es-ES" dirty="0"/>
              <a:t> </a:t>
            </a:r>
            <a:r>
              <a:rPr lang="es-ES" dirty="0" err="1"/>
              <a:t>cut</a:t>
            </a:r>
            <a:r>
              <a:rPr lang="es-ES" dirty="0"/>
              <a:t> </a:t>
            </a:r>
            <a:r>
              <a:rPr lang="es-ES" dirty="0" err="1"/>
              <a:t>paper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C448-F793-4CA0-9BC2-09FEF69B89C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30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8D6FD-2CBC-46E3-8882-0C677B858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5EA40E-8CEE-46B6-A6FF-9C449B44C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D972B-2213-41FF-ADC9-C7F2D950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BE03A-AE84-403E-A274-23E13C03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6226D-5ABC-4AE9-8FE0-33FE0CEA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63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807F3-FBA0-4DCB-A9F5-5B25598B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EEC7F1-0584-430F-ADA7-51BA4C63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7A57B-053C-495E-B242-05A7DE9B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B4136-69A9-4F49-8FC1-A0310F8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6C670-0F93-40BE-80AC-BE2DAF58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4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3D9544-2BB5-4B98-8AF7-94E9A25C0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C78F27-E257-41AD-B728-50D95D949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EF531-78FF-4D19-8F75-D2A7AD30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BCCBB-0E45-4968-B14F-D32E216A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57479-C70E-4DB4-BCEF-1565328B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22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62D34-2624-4B8C-85A9-D7304B5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5AB0B-02D4-49DF-B0B0-1D47D8F2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94CC82-1D87-4C9C-AB4A-D6A4AE95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B9A28-7E1B-426E-90F6-A9CBBB55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96242B-DA51-4C8B-9DF6-C24992AB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7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F83B6-986D-468B-8AB2-D4F5DBD8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16FEB-153A-420E-B4F8-1E467CE4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7A39A-86CE-431C-BB68-D54E67BA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F54CC-F4C4-4CBE-8456-D331C9E5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DAA3BE-C62E-430B-98D6-B68B101E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1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F3923-75A0-4B64-8311-81724CCC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4F576-EB63-41FA-B637-448D6D482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6EB743-D88A-450C-9172-A6DFEB99C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5E0162-0BC8-4B7E-B4FB-A0441D77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91CEE-8A7F-4467-8870-16B5CA27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AE0327-62B3-4792-894B-B6A7BF6E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55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E3773-5162-424C-9ACC-09B72278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2314EB-28CC-424A-A845-A6D727982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A36D81-0006-4EED-9070-B4A0D794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7691EE-B29B-44D9-88AD-7C34F9A8A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124D58-B265-4D4E-8FDD-AE2F9A2F5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18A36D-C0FD-4921-8864-34EAD931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A74DBE-93C9-4001-8D6E-1B5FF8A9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B414B9-A8EF-411F-8369-615BD540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0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7EC0D-C8D9-44E5-8B91-96052F7A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47BEEF-001E-4235-B286-252F01DA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A94D5C-0E0B-4CE0-8DC5-FB0AA4A4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C136F3-8BB1-4AA5-914A-1B9A04ED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67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AC040A-3DA1-4649-B79D-C663881E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2ECCCF-078B-45D8-87E5-8B2D43BE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CF544F-64BC-4684-AB0C-8010B3F9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5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BB159-C7EA-4DE1-88AA-9129CF5B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CB901-86A0-4CAB-85BD-6419A790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8A4A79-6680-4B54-901D-7C73907BB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2BCCF-F115-4321-9112-156D9AAF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ECF552-7ADD-4C9D-B582-67D48894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A3D28B-E51F-4348-8A28-8DC81DB3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57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DD183-822F-499D-AA63-133C4789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ABBE57-8077-42D0-ADD1-161AC4AA7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26E179-0E26-44CC-93F6-153E04C7E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43F047-8344-454A-87FE-67D11C17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D029B2-2BA6-420D-A96F-14E9A100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3FB48-CD9F-4A3B-A745-81A67689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21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994876-02C6-44C6-AB9B-43233008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069E55-EC63-4069-B6CF-AB85E380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FF48F-0C3B-49B5-A31B-027E2F8C4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E5BC-C1A9-4E6D-9C5C-F123911C7803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5F4834-ACB0-4D31-8D2C-920A0BAF6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DF1AD-B7AC-4095-B569-2A81BE8B3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B0236-9B87-40A7-985F-22D818AD3F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1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92C4B1E4-C293-406A-BDA1-775A6AC8B647}"/>
              </a:ext>
            </a:extLst>
          </p:cNvPr>
          <p:cNvSpPr/>
          <p:nvPr/>
        </p:nvSpPr>
        <p:spPr>
          <a:xfrm>
            <a:off x="-206477" y="-103239"/>
            <a:ext cx="13008077" cy="1905340"/>
          </a:xfrm>
          <a:prstGeom prst="rect">
            <a:avLst/>
          </a:prstGeom>
          <a:solidFill>
            <a:srgbClr val="F19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A89DA05-570F-4C7C-9B42-08A4C8A61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617"/>
            <a:ext cx="12192000" cy="609711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A16740B-DA92-40D9-96DA-D9A4B5F5487F}"/>
              </a:ext>
            </a:extLst>
          </p:cNvPr>
          <p:cNvSpPr txBox="1"/>
          <p:nvPr/>
        </p:nvSpPr>
        <p:spPr>
          <a:xfrm>
            <a:off x="-2315497" y="132681"/>
            <a:ext cx="988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Rock, Paper, Scissors</a:t>
            </a:r>
            <a:endParaRPr lang="es-ES" sz="3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A761A92-BCD1-4E1C-A3F3-C24B212FACD9}"/>
                  </a:ext>
                </a:extLst>
              </p:cNvPr>
              <p:cNvSpPr txBox="1"/>
              <p:nvPr/>
            </p:nvSpPr>
            <p:spPr>
              <a:xfrm>
                <a:off x="-1221198" y="796900"/>
                <a:ext cx="9881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agona Book" panose="020B0604020202020204" pitchFamily="18" charset="0"/>
                  </a:rPr>
                  <a:t>Show your strategy skills against 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 smtClean="0">
                            <a:latin typeface="Sagona Book" panose="020B0604020202020204" pitchFamily="18" charset="0"/>
                          </a:rPr>
                          <m:t>AI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Sagona Book" panose="020B0604020202020204" pitchFamily="18" charset="0"/>
                  </a:rPr>
                  <a:t>engine</a:t>
                </a:r>
                <a:endParaRPr lang="es-ES" sz="2400" dirty="0">
                  <a:latin typeface="Sagona Book" panose="020B06040202020202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A761A92-BCD1-4E1C-A3F3-C24B212F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1198" y="796900"/>
                <a:ext cx="9881419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BA307B3D-4CE4-4E3A-8C52-ADEEA7E0D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93" y="4891140"/>
            <a:ext cx="1692059" cy="1695450"/>
          </a:xfrm>
          <a:prstGeom prst="rect">
            <a:avLst/>
          </a:prstGeom>
        </p:spPr>
      </p:pic>
      <p:pic>
        <p:nvPicPr>
          <p:cNvPr id="12" name="Imagen 11" descr="Logotipo, Icono&#10;&#10;Descripción generada automáticamente">
            <a:extLst>
              <a:ext uri="{FF2B5EF4-FFF2-40B4-BE49-F238E27FC236}">
                <a16:creationId xmlns:a16="http://schemas.microsoft.com/office/drawing/2014/main" id="{1308918C-37B9-43A1-AD5D-1B9F15D34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03" y="4891140"/>
            <a:ext cx="1698998" cy="169560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00702425-3A07-4A50-9C26-C0E714EEDB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52" y="4891140"/>
            <a:ext cx="1692209" cy="1695600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B58A5B5C-7FE4-44D5-B1C6-EBC69D1608C0}"/>
              </a:ext>
            </a:extLst>
          </p:cNvPr>
          <p:cNvGrpSpPr/>
          <p:nvPr/>
        </p:nvGrpSpPr>
        <p:grpSpPr>
          <a:xfrm>
            <a:off x="1538180" y="5247991"/>
            <a:ext cx="3580906" cy="1015663"/>
            <a:chOff x="1568660" y="5185922"/>
            <a:chExt cx="3580906" cy="1015663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131B675-C5B4-4D03-8AFA-6A4F2EDDAEB2}"/>
                </a:ext>
              </a:extLst>
            </p:cNvPr>
            <p:cNvSpPr txBox="1"/>
            <p:nvPr/>
          </p:nvSpPr>
          <p:spPr>
            <a:xfrm>
              <a:off x="1568660" y="5185922"/>
              <a:ext cx="28611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000" dirty="0" err="1">
                  <a:ln>
                    <a:solidFill>
                      <a:schemeClr val="accent1"/>
                    </a:solidFill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effectLst>
                    <a:outerShdw blurRad="149987" dist="250190" dir="8460000" algn="tl" rotWithShape="0">
                      <a:prstClr val="black">
                        <a:alpha val="28000"/>
                      </a:prstClr>
                    </a:outerShdw>
                  </a:effectLst>
                  <a:latin typeface="Sagona Book" panose="02020503050505020204" pitchFamily="18" charset="0"/>
                </a:rPr>
                <a:t>Click</a:t>
              </a:r>
              <a:r>
                <a:rPr lang="es-ES" sz="3000" dirty="0">
                  <a:ln>
                    <a:solidFill>
                      <a:schemeClr val="accent1"/>
                    </a:solidFill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effectLst>
                    <a:outerShdw blurRad="149987" dist="250190" dir="8460000" algn="tl" rotWithShape="0">
                      <a:prstClr val="black">
                        <a:alpha val="28000"/>
                      </a:prstClr>
                    </a:outerShdw>
                  </a:effectLst>
                  <a:latin typeface="Sagona Book" panose="02020503050505020204" pitchFamily="18" charset="0"/>
                </a:rPr>
                <a:t> </a:t>
              </a:r>
              <a:r>
                <a:rPr lang="es-ES" sz="3000" dirty="0" err="1">
                  <a:ln>
                    <a:solidFill>
                      <a:schemeClr val="accent1"/>
                    </a:solidFill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effectLst>
                    <a:outerShdw blurRad="149987" dist="250190" dir="8460000" algn="tl" rotWithShape="0">
                      <a:prstClr val="black">
                        <a:alpha val="28000"/>
                      </a:prstClr>
                    </a:outerShdw>
                  </a:effectLst>
                  <a:latin typeface="Sagona Book" panose="02020503050505020204" pitchFamily="18" charset="0"/>
                </a:rPr>
                <a:t>or</a:t>
              </a:r>
              <a:r>
                <a:rPr lang="es-ES" sz="3000" dirty="0">
                  <a:ln>
                    <a:solidFill>
                      <a:schemeClr val="accent1"/>
                    </a:solidFill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effectLst>
                    <a:outerShdw blurRad="149987" dist="250190" dir="8460000" algn="tl" rotWithShape="0">
                      <a:prstClr val="black">
                        <a:alpha val="28000"/>
                      </a:prstClr>
                    </a:outerShdw>
                  </a:effectLst>
                  <a:latin typeface="Sagona Book" panose="02020503050505020204" pitchFamily="18" charset="0"/>
                </a:rPr>
                <a:t> </a:t>
              </a:r>
            </a:p>
            <a:p>
              <a:pPr algn="ctr"/>
              <a:r>
                <a:rPr lang="es-ES" sz="3000" dirty="0" err="1">
                  <a:ln>
                    <a:solidFill>
                      <a:schemeClr val="accent1"/>
                    </a:solidFill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effectLst>
                    <a:outerShdw blurRad="149987" dist="250190" dir="8460000" algn="tl" rotWithShape="0">
                      <a:prstClr val="black">
                        <a:alpha val="28000"/>
                      </a:prstClr>
                    </a:outerShdw>
                  </a:effectLst>
                  <a:latin typeface="Sagona Book" panose="02020503050505020204" pitchFamily="18" charset="0"/>
                </a:rPr>
                <a:t>Push</a:t>
              </a:r>
              <a:r>
                <a:rPr lang="es-ES" sz="3000" dirty="0">
                  <a:ln>
                    <a:solidFill>
                      <a:schemeClr val="accent1"/>
                    </a:solidFill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effectLst>
                    <a:outerShdw blurRad="149987" dist="250190" dir="8460000" algn="tl" rotWithShape="0">
                      <a:prstClr val="black">
                        <a:alpha val="28000"/>
                      </a:prstClr>
                    </a:outerShdw>
                  </a:effectLst>
                  <a:latin typeface="Sagona Book" panose="02020503050505020204" pitchFamily="18" charset="0"/>
                </a:rPr>
                <a:t> Key</a:t>
              </a:r>
            </a:p>
          </p:txBody>
        </p:sp>
        <p:sp>
          <p:nvSpPr>
            <p:cNvPr id="18" name="Flecha: a la derecha 17">
              <a:extLst>
                <a:ext uri="{FF2B5EF4-FFF2-40B4-BE49-F238E27FC236}">
                  <a16:creationId xmlns:a16="http://schemas.microsoft.com/office/drawing/2014/main" id="{80EFF704-8F13-42AF-89F7-A07B5469F708}"/>
                </a:ext>
              </a:extLst>
            </p:cNvPr>
            <p:cNvSpPr/>
            <p:nvPr/>
          </p:nvSpPr>
          <p:spPr>
            <a:xfrm>
              <a:off x="4235773" y="5287171"/>
              <a:ext cx="913793" cy="779249"/>
            </a:xfrm>
            <a:prstGeom prst="rightArrow">
              <a:avLst/>
            </a:prstGeom>
            <a:solidFill>
              <a:srgbClr val="E27EA4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4E9789-9D4E-4611-B474-FB5988DA2C8A}"/>
              </a:ext>
            </a:extLst>
          </p:cNvPr>
          <p:cNvSpPr txBox="1"/>
          <p:nvPr/>
        </p:nvSpPr>
        <p:spPr>
          <a:xfrm>
            <a:off x="5699362" y="4238385"/>
            <a:ext cx="807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Sagona Book" panose="02020503050505020204" pitchFamily="18" charset="0"/>
              </a:rPr>
              <a:t>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4F1599E-D0C3-4979-8C2C-2B37353EF246}"/>
              </a:ext>
            </a:extLst>
          </p:cNvPr>
          <p:cNvSpPr txBox="1"/>
          <p:nvPr/>
        </p:nvSpPr>
        <p:spPr>
          <a:xfrm>
            <a:off x="7683747" y="4238385"/>
            <a:ext cx="807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Sagona Book" panose="02020503050505020204" pitchFamily="18" charset="0"/>
              </a:rPr>
              <a:t>P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F7E74F7-BFBB-45C3-8EEE-DBA264B5487A}"/>
              </a:ext>
            </a:extLst>
          </p:cNvPr>
          <p:cNvSpPr txBox="1"/>
          <p:nvPr/>
        </p:nvSpPr>
        <p:spPr>
          <a:xfrm>
            <a:off x="9674996" y="4238385"/>
            <a:ext cx="807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Sagona Book" panose="02020503050505020204" pitchFamily="18" charset="0"/>
              </a:rPr>
              <a:t>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5C52991-9D2C-4621-8CED-518081F478FF}"/>
              </a:ext>
            </a:extLst>
          </p:cNvPr>
          <p:cNvSpPr txBox="1"/>
          <p:nvPr/>
        </p:nvSpPr>
        <p:spPr>
          <a:xfrm>
            <a:off x="5087307" y="1479441"/>
            <a:ext cx="2017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atin typeface="Sagona Book" panose="02020503050505020204" pitchFamily="18" charset="0"/>
              </a:rPr>
              <a:t>Score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9064A6D-0614-4A01-9356-A8C5C2A5DC69}"/>
              </a:ext>
            </a:extLst>
          </p:cNvPr>
          <p:cNvSpPr/>
          <p:nvPr/>
        </p:nvSpPr>
        <p:spPr>
          <a:xfrm>
            <a:off x="5025949" y="2271660"/>
            <a:ext cx="807720" cy="7078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  <a:latin typeface="Sagona Book" panose="02020503050505020204" pitchFamily="18" charset="0"/>
              </a:rPr>
              <a:t>0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602D3A6-D69C-4E94-82DC-C3938575B926}"/>
              </a:ext>
            </a:extLst>
          </p:cNvPr>
          <p:cNvSpPr/>
          <p:nvPr/>
        </p:nvSpPr>
        <p:spPr>
          <a:xfrm>
            <a:off x="6358333" y="2271660"/>
            <a:ext cx="807720" cy="7078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>
                <a:solidFill>
                  <a:schemeClr val="tx1"/>
                </a:solidFill>
                <a:latin typeface="Sagona Book" panose="02020503050505020204" pitchFamily="18" charset="0"/>
              </a:rPr>
              <a:t>0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03F3CA3-FF17-48C5-A259-CBFCDED92B37}"/>
              </a:ext>
            </a:extLst>
          </p:cNvPr>
          <p:cNvSpPr/>
          <p:nvPr/>
        </p:nvSpPr>
        <p:spPr>
          <a:xfrm>
            <a:off x="5257193" y="4891140"/>
            <a:ext cx="1685269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209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33</Words>
  <Application>Microsoft Office PowerPoint</Application>
  <PresentationFormat>Panorámica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Sagona Book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Andrés Fernández Pascual</dc:creator>
  <cp:lastModifiedBy>Juan Andrés Fernández Pascual</cp:lastModifiedBy>
  <cp:revision>5</cp:revision>
  <dcterms:created xsi:type="dcterms:W3CDTF">2022-03-18T08:12:36Z</dcterms:created>
  <dcterms:modified xsi:type="dcterms:W3CDTF">2022-03-18T21:39:40Z</dcterms:modified>
</cp:coreProperties>
</file>