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66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4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91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6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8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6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686217-E577-2EF8-7954-A20E1339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" t="3846" r="2523" b="25384"/>
          <a:stretch/>
        </p:blipFill>
        <p:spPr>
          <a:xfrm>
            <a:off x="263770" y="202223"/>
            <a:ext cx="2312215" cy="5099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97CFA1-5915-A42D-9B2D-98E0073E294C}"/>
              </a:ext>
            </a:extLst>
          </p:cNvPr>
          <p:cNvSpPr txBox="1"/>
          <p:nvPr/>
        </p:nvSpPr>
        <p:spPr>
          <a:xfrm>
            <a:off x="3305747" y="1408221"/>
            <a:ext cx="6798651" cy="86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108200" algn="l"/>
              </a:tabLst>
            </a:pPr>
            <a:r>
              <a:rPr lang="es-ES" sz="24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TÍTULO: DESARROLLO DE UNA PLATAFORMA WEB PARA LA CLINICA PLAyANA</a:t>
            </a:r>
            <a:endParaRPr lang="es-E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D286C-61FB-73F9-6C84-E20853413BDE}"/>
              </a:ext>
            </a:extLst>
          </p:cNvPr>
          <p:cNvSpPr txBox="1"/>
          <p:nvPr/>
        </p:nvSpPr>
        <p:spPr>
          <a:xfrm>
            <a:off x="2644126" y="3152454"/>
            <a:ext cx="6097464" cy="2002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2000" b="1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COMPONENTES: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ANASTASIA TRINIDAD MAYÉ BOKUY MANGUE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PLACIDO PABLO ONDO NDONG AYANG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2108200" algn="l"/>
              </a:tabLst>
            </a:pPr>
            <a:r>
              <a:rPr lang="es-E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</a:t>
            </a:r>
            <a:r>
              <a:rPr lang="es-E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FERMÍN COPOBORÚ LOERI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9D990A-EB29-9F2B-BBDC-9DFA9FDBA35F}"/>
              </a:ext>
            </a:extLst>
          </p:cNvPr>
          <p:cNvSpPr txBox="1"/>
          <p:nvPr/>
        </p:nvSpPr>
        <p:spPr>
          <a:xfrm>
            <a:off x="8231797" y="5600700"/>
            <a:ext cx="34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OYALA, 26 DE MARZO DE 2025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0AB5160-0C3B-9107-16AE-AF6E2D10E2DB}"/>
              </a:ext>
            </a:extLst>
          </p:cNvPr>
          <p:cNvSpPr txBox="1"/>
          <p:nvPr/>
        </p:nvSpPr>
        <p:spPr>
          <a:xfrm>
            <a:off x="4015887" y="1079215"/>
            <a:ext cx="4890721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DEL SISTEMA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C86D97-556B-5A37-93E1-A0CE1D80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3" b="6842"/>
          <a:stretch/>
        </p:blipFill>
        <p:spPr bwMode="auto">
          <a:xfrm>
            <a:off x="1363036" y="2013439"/>
            <a:ext cx="9704844" cy="3413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332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57D7ED5-A2AD-A371-CD0E-7A4EE7AF0DFF}"/>
              </a:ext>
            </a:extLst>
          </p:cNvPr>
          <p:cNvSpPr txBox="1"/>
          <p:nvPr/>
        </p:nvSpPr>
        <p:spPr>
          <a:xfrm>
            <a:off x="3250956" y="1125387"/>
            <a:ext cx="6174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DE LA IMPLEMENTACIÓN </a:t>
            </a: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72C53-5A13-6A41-A802-9E7221A26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4" b="16034"/>
          <a:stretch/>
        </p:blipFill>
        <p:spPr bwMode="auto">
          <a:xfrm>
            <a:off x="1640708" y="2048608"/>
            <a:ext cx="9802011" cy="4035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629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C8D06CE-7A9E-4ED1-3FC0-428F14807516}"/>
              </a:ext>
            </a:extLst>
          </p:cNvPr>
          <p:cNvSpPr/>
          <p:nvPr/>
        </p:nvSpPr>
        <p:spPr>
          <a:xfrm>
            <a:off x="3982915" y="2760784"/>
            <a:ext cx="4809393" cy="8440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DEMOSTRACION</a:t>
            </a:r>
            <a:endParaRPr lang="es-E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BCAEC8-1D55-0C99-538C-75F2C5A8F810}"/>
              </a:ext>
            </a:extLst>
          </p:cNvPr>
          <p:cNvSpPr txBox="1"/>
          <p:nvPr/>
        </p:nvSpPr>
        <p:spPr>
          <a:xfrm>
            <a:off x="1487730" y="926486"/>
            <a:ext cx="9761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BREVE DEFINICIÓN DEL TEMA DE INVESTIGACIÓN</a:t>
            </a:r>
            <a:endParaRPr lang="es-ES" sz="2400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clínica PLAyANA es una empresa del sector terciario. Su principal objetivo es abastecer a la población de cuidados integrales de la salud ocular.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388003-A765-168B-25E8-9525B0421FB2}"/>
              </a:ext>
            </a:extLst>
          </p:cNvPr>
          <p:cNvSpPr txBox="1"/>
          <p:nvPr/>
        </p:nvSpPr>
        <p:spPr>
          <a:xfrm>
            <a:off x="1215169" y="3760652"/>
            <a:ext cx="9761659" cy="187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Aft>
                <a:spcPts val="310"/>
              </a:spcAft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JUSTIFICACIÓN DEL PROBLEMA</a:t>
            </a:r>
            <a:endParaRPr lang="es-E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4380" algn="just">
              <a:spcAft>
                <a:spcPts val="310"/>
              </a:spcAft>
              <a:buNone/>
            </a:pPr>
            <a:r>
              <a:rPr lang="es-E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s-ES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180340" algn="just"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Tras la carencia de clínicas oftalmólogas en nuestro país(Guinea Ecuatorial) que ofrecen servicios de calidad y para mejorar dichos servicios se creó el centro de salud PLAyANA, la cual ofrece los mejores tratamientos oftalmólogos del país.</a:t>
            </a:r>
            <a:endParaRPr lang="es-ES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84DAC8-DBDE-E0DC-87BE-F50A9C01E8AB}"/>
              </a:ext>
            </a:extLst>
          </p:cNvPr>
          <p:cNvSpPr txBox="1"/>
          <p:nvPr/>
        </p:nvSpPr>
        <p:spPr>
          <a:xfrm>
            <a:off x="2011242" y="1500289"/>
            <a:ext cx="9161584" cy="86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310"/>
              </a:spcAft>
              <a:buFont typeface="Cambria" panose="02040503050406030204" pitchFamily="18" charset="0"/>
              <a:buAutoNum type="arabicPeriod"/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 OBJETIVO GENERAL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2108200" algn="l"/>
              </a:tabLst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Desarrollar una Plataforma Web para la clínica PLAyANA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456C3-E3C2-4E7C-CA1E-92C167E9D39D}"/>
              </a:ext>
            </a:extLst>
          </p:cNvPr>
          <p:cNvSpPr txBox="1"/>
          <p:nvPr/>
        </p:nvSpPr>
        <p:spPr>
          <a:xfrm>
            <a:off x="2011242" y="3429000"/>
            <a:ext cx="8812089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310"/>
              </a:spcAft>
            </a:pPr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1.4 OBJETIVOS ESPECÍFICOS 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Recopilar la información de la empresa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Análisis de la Información 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257300" lvl="2" indent="-342900">
              <a:spcAft>
                <a:spcPts val="310"/>
              </a:spcAft>
              <a:buFont typeface="Wingdings" panose="05000000000000000000" pitchFamily="2" charset="2"/>
              <a:buChar char="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Diseño de Interfaces </a:t>
            </a: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funcionales</a:t>
            </a:r>
            <a:endParaRPr lang="es-E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4C32CBC-9567-4F47-8508-C1BA33318A08}"/>
              </a:ext>
            </a:extLst>
          </p:cNvPr>
          <p:cNvSpPr txBox="1"/>
          <p:nvPr/>
        </p:nvSpPr>
        <p:spPr>
          <a:xfrm>
            <a:off x="1494692" y="1351508"/>
            <a:ext cx="102606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METODOLOGÍA DE INVESTIGACIÓN </a:t>
            </a:r>
            <a:endParaRPr lang="es-E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54380" algn="just">
              <a:buNone/>
            </a:pP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Principalmente ha sido la </a:t>
            </a:r>
            <a:r>
              <a:rPr lang="es-E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Metodología cualitativa</a:t>
            </a:r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caracteriza por el uso de la observación y el análisis para la recopilación de datos no numéricos. Las observaciones que he podido percatar son: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 algn="just"/>
            <a:r>
              <a:rPr lang="es-E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 país de Guinea Ecuatorial carece de clínicas especializadas en servicios oftalmólogos, y teniendo en cuenta que en Guinea Ecuatorial el acceso a internet y el uso de teléfonos móviles es cada vez mayor, la clínica PLAyANA ha decidió crear una plataforma web, para ofrecer información, servicios y atención personalizada a sus pacientes</a:t>
            </a:r>
          </a:p>
        </p:txBody>
      </p:sp>
    </p:spTree>
    <p:extLst>
      <p:ext uri="{BB962C8B-B14F-4D97-AF65-F5344CB8AC3E}">
        <p14:creationId xmlns:p14="http://schemas.microsoft.com/office/powerpoint/2010/main" val="155852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8D288C-7AB6-945E-40BB-0F0DE433DB31}"/>
              </a:ext>
            </a:extLst>
          </p:cNvPr>
          <p:cNvSpPr txBox="1"/>
          <p:nvPr/>
        </p:nvSpPr>
        <p:spPr>
          <a:xfrm>
            <a:off x="1282210" y="2369969"/>
            <a:ext cx="10172700" cy="29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buNone/>
              <a:tabLst>
                <a:tab pos="800100" algn="l"/>
              </a:tabLst>
            </a:pPr>
            <a:r>
              <a:rPr lang="es-ES" sz="2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 Clínica PLAyANA está pensado ser fundada por un grupo de profesionales de la salud visionarios concretamente en el año 2030, y se tendrá su ubicación en la ciudad de Bata justo en la avenida de la plaza de Reloj.</a:t>
            </a:r>
          </a:p>
          <a:p>
            <a:pPr lvl="1" algn="just"/>
            <a:endParaRPr lang="es-E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E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Gracias a su enfoque en la calidad de la atención y satisfacción del paciente PLAyANA experimentará un crecimiento ampliando sus instalaciones e incorporando nuevos servicios médicos a su vez utilizará herramientas digitales para la gestión de las citas y de los historiales médicos. Reconociendo la importancia de la tecnología en la prestación de servicios de salud modernos.</a:t>
            </a:r>
            <a:endParaRPr lang="es-E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E366FD-86F7-AB48-A4C8-A59B842307AD}"/>
              </a:ext>
            </a:extLst>
          </p:cNvPr>
          <p:cNvSpPr txBox="1"/>
          <p:nvPr/>
        </p:nvSpPr>
        <p:spPr>
          <a:xfrm>
            <a:off x="2528520" y="861647"/>
            <a:ext cx="713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BREVE HISTORIAL DE LA EMPRESA QUE INVESTIGA</a:t>
            </a:r>
            <a:endParaRPr lang="es-ES" sz="2400" b="1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159872-BBC2-842C-95CE-0B80B11F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11" y="1318323"/>
            <a:ext cx="8255977" cy="50385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54B17-C216-5B66-521D-D254C8A2CEF3}"/>
              </a:ext>
            </a:extLst>
          </p:cNvPr>
          <p:cNvSpPr txBox="1"/>
          <p:nvPr/>
        </p:nvSpPr>
        <p:spPr>
          <a:xfrm>
            <a:off x="3112477" y="501162"/>
            <a:ext cx="5609491" cy="4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tabLst>
                <a:tab pos="800100" algn="l"/>
              </a:tabLst>
            </a:pPr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ORGANIGRAMA DE LA EMPRESA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D7138FC-C41A-9C64-851F-AA4EF09E5BD0}"/>
              </a:ext>
            </a:extLst>
          </p:cNvPr>
          <p:cNvSpPr txBox="1"/>
          <p:nvPr/>
        </p:nvSpPr>
        <p:spPr>
          <a:xfrm>
            <a:off x="2154116" y="720970"/>
            <a:ext cx="8157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400" b="1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PLANIFICACIÓN DEL PROYECTO (DIAGRAMA DE GANTT) </a:t>
            </a:r>
            <a:endParaRPr lang="es-ES" sz="3200" b="1" i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85BBE2-06D3-3663-09D6-659B10CB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05" y="1758461"/>
            <a:ext cx="10244196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1DC58D-9A22-2702-3015-4A92B9FC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38" y="1026060"/>
            <a:ext cx="7045891" cy="55417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4E235C-6AA0-CA22-2264-0F9148484FD7}"/>
              </a:ext>
            </a:extLst>
          </p:cNvPr>
          <p:cNvSpPr txBox="1"/>
          <p:nvPr/>
        </p:nvSpPr>
        <p:spPr>
          <a:xfrm>
            <a:off x="3527339" y="290147"/>
            <a:ext cx="5440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kern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LÓGICO DE BASES DE DATOS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23297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C055A4-1D27-4332-429E-746F71D1B759}"/>
              </a:ext>
            </a:extLst>
          </p:cNvPr>
          <p:cNvSpPr txBox="1"/>
          <p:nvPr/>
        </p:nvSpPr>
        <p:spPr>
          <a:xfrm>
            <a:off x="7394332" y="2301736"/>
            <a:ext cx="3323492" cy="2842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Ordenador</a:t>
            </a:r>
            <a:endParaRPr lang="es-ES" sz="2400" kern="1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50CACE-5D5E-8CC1-D554-53FA609AF6E3}"/>
              </a:ext>
            </a:extLst>
          </p:cNvPr>
          <p:cNvSpPr txBox="1"/>
          <p:nvPr/>
        </p:nvSpPr>
        <p:spPr>
          <a:xfrm>
            <a:off x="2710961" y="492370"/>
            <a:ext cx="6770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TECNOLOGÍAS Y HERRAMIENTAS UTILIZADAS</a:t>
            </a: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62675A-49A0-09E7-F783-57BE93E5902C}"/>
              </a:ext>
            </a:extLst>
          </p:cNvPr>
          <p:cNvSpPr txBox="1"/>
          <p:nvPr/>
        </p:nvSpPr>
        <p:spPr>
          <a:xfrm>
            <a:off x="2277209" y="2684618"/>
            <a:ext cx="2857500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JAVASCRIPT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PHP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s-ES" sz="24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XAMPP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161DE8-E962-D034-5666-4C19176D21B0}"/>
              </a:ext>
            </a:extLst>
          </p:cNvPr>
          <p:cNvSpPr txBox="1"/>
          <p:nvPr/>
        </p:nvSpPr>
        <p:spPr>
          <a:xfrm>
            <a:off x="1863970" y="1726993"/>
            <a:ext cx="230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TECNOLOGIAS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616C85-CC9D-91EC-45CA-90AC71AF64C9}"/>
              </a:ext>
            </a:extLst>
          </p:cNvPr>
          <p:cNvSpPr txBox="1"/>
          <p:nvPr/>
        </p:nvSpPr>
        <p:spPr>
          <a:xfrm>
            <a:off x="7570177" y="1768095"/>
            <a:ext cx="26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0930431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393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Anastasia Trinidad Maye BOKUY MANGUE</dc:creator>
  <cp:lastModifiedBy>Anastasia Trinidad Maye BOKUY MANGUE</cp:lastModifiedBy>
  <cp:revision>3</cp:revision>
  <dcterms:created xsi:type="dcterms:W3CDTF">2025-03-25T10:44:09Z</dcterms:created>
  <dcterms:modified xsi:type="dcterms:W3CDTF">2025-03-25T12:10:54Z</dcterms:modified>
</cp:coreProperties>
</file>