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276A4-B06D-4782-9ACF-E255183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35982-1D1E-45BB-B517-0D71907B2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8BFB1-F480-4ACF-BC9E-662D1723B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010A-78D2-46DE-8F3D-8A1D4438E56E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3A7E3-22FB-4F7C-A223-4573B4848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8AEDB-7E23-4095-86EA-0CCCB1B79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D10-0DC2-4714-A56B-AC1031EAD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09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609F6-63F3-4C05-B070-0153B2B74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461C7-7FEA-420A-983B-38D3CF45D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03453-3C75-468F-8EF0-EC2FD645D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010A-78D2-46DE-8F3D-8A1D4438E56E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3061A-7897-41F1-B798-977AA8D65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1BEC2-9331-4346-B257-52E81FA28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D10-0DC2-4714-A56B-AC1031EAD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47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C8748A-3F33-4F48-BC07-CDE3E51387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49B289-8FDF-4FE8-BE5F-ECD97292B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9A0BF-F561-468B-BCB7-107AD129F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010A-78D2-46DE-8F3D-8A1D4438E56E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3AE8E-2CB5-49C4-A943-D2B549595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59A9D-11F4-469E-B00D-A4C880DB5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D10-0DC2-4714-A56B-AC1031EAD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63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0521A-C973-49EC-B743-3CDEB0E12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E02C2-3B28-4490-BB53-5030BF279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0128F-635F-4810-B373-78DACE35C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010A-78D2-46DE-8F3D-8A1D4438E56E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AF8E4-E38A-45D6-8269-1CB5069FA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E976D-C3A1-4E89-86DC-EF1512537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D10-0DC2-4714-A56B-AC1031EAD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19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0378D-0ABB-4A1B-9A5E-A8022BCE1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3AABD-A0B3-48B8-B548-7EB363728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F22E1-2246-466C-AAC4-401DD5AF9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010A-78D2-46DE-8F3D-8A1D4438E56E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A9399-5CAE-4235-9F11-85FA01F4A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B8C07-5AEA-46A5-AAA4-84332967D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D10-0DC2-4714-A56B-AC1031EAD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77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8D0C2-41AA-4874-872E-5C969F1DD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80576-3E26-4034-95F0-0525AC497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B2752-4BFB-4655-84A6-B7A79ED93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8F1DE-8991-45F9-8745-5D5D9B22B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010A-78D2-46DE-8F3D-8A1D4438E56E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1E84E-948D-4287-BB6D-D2B0A26FF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5837F-7687-42F9-932B-380F0287E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D10-0DC2-4714-A56B-AC1031EAD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44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47578-9679-4847-92B8-35CE9B14F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37853-2A1B-4B91-8542-D56772DDB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7DCB9-1439-4BC4-A8F4-A4FF8D300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7BB803-A23E-4E1A-AF2F-4EB3AD9AD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1B7F5E-6B94-4963-837A-3D2CA77FA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57CB7F-5464-4095-916B-ABA6EEAFF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010A-78D2-46DE-8F3D-8A1D4438E56E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414548-8352-491A-B853-57DB41318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C4BA00-0711-45CF-B791-8D41D761C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D10-0DC2-4714-A56B-AC1031EAD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69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37C36-94B0-4F9B-992F-AD50C18BE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2F2642-6AE9-4E8D-B5AE-3F7EE5599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010A-78D2-46DE-8F3D-8A1D4438E56E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415EBB-1851-4CED-A915-73687238E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04E31E-59C8-4609-8D24-184F957B6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D10-0DC2-4714-A56B-AC1031EAD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6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EB26E0-B5DE-4D61-8F02-7D47BB6A0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010A-78D2-46DE-8F3D-8A1D4438E56E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6C7AA7-12A6-473F-814A-F7A003941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7D9C4-0E5B-4B09-8F5A-A7EFBC58F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D10-0DC2-4714-A56B-AC1031EAD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99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B24BD-6F37-4CE6-B80C-66B9CAD8F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155C0-52C7-4029-B9AA-C5F7137B8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B597E0-6903-4AEC-8C82-BB2A43AE8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9F261-5BE3-47F4-A53D-671828DA4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010A-78D2-46DE-8F3D-8A1D4438E56E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35BA5-F6B1-4093-A542-035B4F37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42D2D-A619-4E67-920C-696E027CE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D10-0DC2-4714-A56B-AC1031EAD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4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B0CED-07F5-499C-A055-B056C24FA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197EA3-F0B5-456E-933C-557403DFEB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47BC53-90E5-47F3-986F-FB1CE4E52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4B8D8-9BF4-44A0-A941-3038E97F6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010A-78D2-46DE-8F3D-8A1D4438E56E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2F263-D5D1-4E3F-88A2-CF6B1F252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08D33-5523-4EE6-B06A-7C8DCC74A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D10-0DC2-4714-A56B-AC1031EAD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2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22B0BB-2B63-411C-A78E-91DF45622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ADD17-5E55-40AE-95BC-1DDDB620B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1A22D-B834-4A18-AD9B-E81801AF33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8010A-78D2-46DE-8F3D-8A1D4438E56E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07777-609C-4865-A0EA-E013C07053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5842B-4B8A-43FD-A88E-F7DA2AE7F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11D10-0DC2-4714-A56B-AC1031EAD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08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E7BCA97-468C-4A17-A87A-CBFFD4047ED0}"/>
              </a:ext>
            </a:extLst>
          </p:cNvPr>
          <p:cNvSpPr/>
          <p:nvPr/>
        </p:nvSpPr>
        <p:spPr>
          <a:xfrm>
            <a:off x="1453816" y="3067212"/>
            <a:ext cx="645024" cy="64639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970C82-0566-4742-9FB3-0D94BEADB5F3}"/>
              </a:ext>
            </a:extLst>
          </p:cNvPr>
          <p:cNvSpPr/>
          <p:nvPr/>
        </p:nvSpPr>
        <p:spPr>
          <a:xfrm>
            <a:off x="1453816" y="1481689"/>
            <a:ext cx="645024" cy="64639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C74D8E5-77F2-4F37-808C-5AA0DB35EA52}"/>
              </a:ext>
            </a:extLst>
          </p:cNvPr>
          <p:cNvSpPr/>
          <p:nvPr/>
        </p:nvSpPr>
        <p:spPr>
          <a:xfrm>
            <a:off x="4079570" y="1481689"/>
            <a:ext cx="645024" cy="64639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ADFD14-CAE9-4C84-938F-D4695A296E65}"/>
              </a:ext>
            </a:extLst>
          </p:cNvPr>
          <p:cNvSpPr/>
          <p:nvPr/>
        </p:nvSpPr>
        <p:spPr>
          <a:xfrm>
            <a:off x="1706531" y="955846"/>
            <a:ext cx="152257" cy="15811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53AF43-A1FE-4B13-92BC-25221ACF2F55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2098840" y="1804887"/>
            <a:ext cx="1980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2331DA2-5BFE-4F31-8291-C1A137118349}"/>
              </a:ext>
            </a:extLst>
          </p:cNvPr>
          <p:cNvCxnSpPr>
            <a:cxnSpLocks/>
            <a:stCxn id="7" idx="4"/>
            <a:endCxn id="4" idx="0"/>
          </p:cNvCxnSpPr>
          <p:nvPr/>
        </p:nvCxnSpPr>
        <p:spPr>
          <a:xfrm>
            <a:off x="1776328" y="2128085"/>
            <a:ext cx="0" cy="939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15B11FC-BAA1-4BF7-B7B9-5C4E0843F924}"/>
              </a:ext>
            </a:extLst>
          </p:cNvPr>
          <p:cNvSpPr/>
          <p:nvPr/>
        </p:nvSpPr>
        <p:spPr>
          <a:xfrm>
            <a:off x="1700199" y="2439534"/>
            <a:ext cx="152257" cy="15811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11FEB44-F4B5-4003-BDB6-AA98909D57AC}"/>
              </a:ext>
            </a:extLst>
          </p:cNvPr>
          <p:cNvSpPr/>
          <p:nvPr/>
        </p:nvSpPr>
        <p:spPr>
          <a:xfrm>
            <a:off x="2929988" y="1725830"/>
            <a:ext cx="152257" cy="15811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999C813-B3BD-4760-84C9-C1A35C39BBA5}"/>
              </a:ext>
            </a:extLst>
          </p:cNvPr>
          <p:cNvCxnSpPr>
            <a:stCxn id="7" idx="0"/>
            <a:endCxn id="24" idx="2"/>
          </p:cNvCxnSpPr>
          <p:nvPr/>
        </p:nvCxnSpPr>
        <p:spPr>
          <a:xfrm flipV="1">
            <a:off x="1776328" y="1113960"/>
            <a:ext cx="6332" cy="367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2B2DB63-7E91-4ABF-B618-118E519764FF}"/>
              </a:ext>
            </a:extLst>
          </p:cNvPr>
          <p:cNvSpPr txBox="1"/>
          <p:nvPr/>
        </p:nvSpPr>
        <p:spPr>
          <a:xfrm>
            <a:off x="1852456" y="827459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p(c1)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16E5A07-0924-4E15-A91F-8A460CB8274D}"/>
              </a:ext>
            </a:extLst>
          </p:cNvPr>
          <p:cNvSpPr txBox="1"/>
          <p:nvPr/>
        </p:nvSpPr>
        <p:spPr>
          <a:xfrm>
            <a:off x="1852456" y="2311148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p(d1|c1)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6CF8D62-B973-4373-98C3-0E346C0475D5}"/>
              </a:ext>
            </a:extLst>
          </p:cNvPr>
          <p:cNvSpPr txBox="1"/>
          <p:nvPr/>
        </p:nvSpPr>
        <p:spPr>
          <a:xfrm>
            <a:off x="2514817" y="1288034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p(c2|c1)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7AC8911-0211-47BC-AD40-50876F962836}"/>
              </a:ext>
            </a:extLst>
          </p:cNvPr>
          <p:cNvCxnSpPr/>
          <p:nvPr/>
        </p:nvCxnSpPr>
        <p:spPr>
          <a:xfrm flipV="1">
            <a:off x="4402082" y="2127283"/>
            <a:ext cx="6332" cy="367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16A5A9DD-9F1C-4B92-80D5-48CFFC0C5BED}"/>
              </a:ext>
            </a:extLst>
          </p:cNvPr>
          <p:cNvSpPr/>
          <p:nvPr/>
        </p:nvSpPr>
        <p:spPr>
          <a:xfrm>
            <a:off x="4325953" y="2495012"/>
            <a:ext cx="152257" cy="15811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6CC83B6-7E06-4197-A926-F914464EFF64}"/>
              </a:ext>
            </a:extLst>
          </p:cNvPr>
          <p:cNvSpPr txBox="1"/>
          <p:nvPr/>
        </p:nvSpPr>
        <p:spPr>
          <a:xfrm>
            <a:off x="3784763" y="2663702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p(d2=0|c2)</a:t>
            </a:r>
          </a:p>
        </p:txBody>
      </p:sp>
    </p:spTree>
    <p:extLst>
      <p:ext uri="{BB962C8B-B14F-4D97-AF65-F5344CB8AC3E}">
        <p14:creationId xmlns:p14="http://schemas.microsoft.com/office/powerpoint/2010/main" val="3294335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E7BCA97-468C-4A17-A87A-CBFFD4047ED0}"/>
              </a:ext>
            </a:extLst>
          </p:cNvPr>
          <p:cNvSpPr/>
          <p:nvPr/>
        </p:nvSpPr>
        <p:spPr>
          <a:xfrm>
            <a:off x="1453816" y="3067212"/>
            <a:ext cx="645024" cy="64639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970C82-0566-4742-9FB3-0D94BEADB5F3}"/>
              </a:ext>
            </a:extLst>
          </p:cNvPr>
          <p:cNvSpPr/>
          <p:nvPr/>
        </p:nvSpPr>
        <p:spPr>
          <a:xfrm>
            <a:off x="1453816" y="1481689"/>
            <a:ext cx="645024" cy="64639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C74D8E5-77F2-4F37-808C-5AA0DB35EA52}"/>
              </a:ext>
            </a:extLst>
          </p:cNvPr>
          <p:cNvSpPr/>
          <p:nvPr/>
        </p:nvSpPr>
        <p:spPr>
          <a:xfrm>
            <a:off x="4079570" y="1481689"/>
            <a:ext cx="645024" cy="64639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ADFD14-CAE9-4C84-938F-D4695A296E65}"/>
              </a:ext>
            </a:extLst>
          </p:cNvPr>
          <p:cNvSpPr/>
          <p:nvPr/>
        </p:nvSpPr>
        <p:spPr>
          <a:xfrm>
            <a:off x="1706531" y="955846"/>
            <a:ext cx="152257" cy="15811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53AF43-A1FE-4B13-92BC-25221ACF2F55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2098840" y="1804887"/>
            <a:ext cx="1980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2331DA2-5BFE-4F31-8291-C1A137118349}"/>
              </a:ext>
            </a:extLst>
          </p:cNvPr>
          <p:cNvCxnSpPr>
            <a:cxnSpLocks/>
            <a:stCxn id="7" idx="4"/>
            <a:endCxn id="4" idx="0"/>
          </p:cNvCxnSpPr>
          <p:nvPr/>
        </p:nvCxnSpPr>
        <p:spPr>
          <a:xfrm>
            <a:off x="1776328" y="2128085"/>
            <a:ext cx="0" cy="939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15B11FC-BAA1-4BF7-B7B9-5C4E0843F924}"/>
              </a:ext>
            </a:extLst>
          </p:cNvPr>
          <p:cNvSpPr/>
          <p:nvPr/>
        </p:nvSpPr>
        <p:spPr>
          <a:xfrm>
            <a:off x="1700199" y="2439534"/>
            <a:ext cx="152257" cy="15811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11FEB44-F4B5-4003-BDB6-AA98909D57AC}"/>
              </a:ext>
            </a:extLst>
          </p:cNvPr>
          <p:cNvSpPr/>
          <p:nvPr/>
        </p:nvSpPr>
        <p:spPr>
          <a:xfrm>
            <a:off x="2929988" y="1725830"/>
            <a:ext cx="152257" cy="15811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999C813-B3BD-4760-84C9-C1A35C39BBA5}"/>
              </a:ext>
            </a:extLst>
          </p:cNvPr>
          <p:cNvCxnSpPr>
            <a:stCxn id="7" idx="0"/>
            <a:endCxn id="24" idx="2"/>
          </p:cNvCxnSpPr>
          <p:nvPr/>
        </p:nvCxnSpPr>
        <p:spPr>
          <a:xfrm flipV="1">
            <a:off x="1776328" y="1113960"/>
            <a:ext cx="6332" cy="367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2B2DB63-7E91-4ABF-B618-118E519764FF}"/>
              </a:ext>
            </a:extLst>
          </p:cNvPr>
          <p:cNvSpPr txBox="1"/>
          <p:nvPr/>
        </p:nvSpPr>
        <p:spPr>
          <a:xfrm>
            <a:off x="1852456" y="827459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p(c1)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16E5A07-0924-4E15-A91F-8A460CB8274D}"/>
              </a:ext>
            </a:extLst>
          </p:cNvPr>
          <p:cNvSpPr txBox="1"/>
          <p:nvPr/>
        </p:nvSpPr>
        <p:spPr>
          <a:xfrm>
            <a:off x="1852456" y="2311148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p(d1|c1)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6CF8D62-B973-4373-98C3-0E346C0475D5}"/>
              </a:ext>
            </a:extLst>
          </p:cNvPr>
          <p:cNvSpPr txBox="1"/>
          <p:nvPr/>
        </p:nvSpPr>
        <p:spPr>
          <a:xfrm>
            <a:off x="2514817" y="1288034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p(c2|c1)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7AC8911-0211-47BC-AD40-50876F962836}"/>
              </a:ext>
            </a:extLst>
          </p:cNvPr>
          <p:cNvCxnSpPr/>
          <p:nvPr/>
        </p:nvCxnSpPr>
        <p:spPr>
          <a:xfrm flipV="1">
            <a:off x="4402082" y="2127283"/>
            <a:ext cx="6332" cy="367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16A5A9DD-9F1C-4B92-80D5-48CFFC0C5BED}"/>
              </a:ext>
            </a:extLst>
          </p:cNvPr>
          <p:cNvSpPr/>
          <p:nvPr/>
        </p:nvSpPr>
        <p:spPr>
          <a:xfrm>
            <a:off x="4325953" y="2495012"/>
            <a:ext cx="152257" cy="15811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6CC83B6-7E06-4197-A926-F914464EFF64}"/>
              </a:ext>
            </a:extLst>
          </p:cNvPr>
          <p:cNvSpPr txBox="1"/>
          <p:nvPr/>
        </p:nvSpPr>
        <p:spPr>
          <a:xfrm>
            <a:off x="3784762" y="2663702"/>
            <a:ext cx="1239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p(d2=0|c2)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3BE0D8B-73A5-4ECE-B302-176EA4E58A21}"/>
              </a:ext>
            </a:extLst>
          </p:cNvPr>
          <p:cNvSpPr/>
          <p:nvPr/>
        </p:nvSpPr>
        <p:spPr>
          <a:xfrm>
            <a:off x="6705324" y="1481689"/>
            <a:ext cx="645024" cy="64639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C3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3566A07-97D0-434D-A163-15070A37B079}"/>
              </a:ext>
            </a:extLst>
          </p:cNvPr>
          <p:cNvCxnSpPr/>
          <p:nvPr/>
        </p:nvCxnSpPr>
        <p:spPr>
          <a:xfrm flipV="1">
            <a:off x="7002533" y="2127283"/>
            <a:ext cx="6332" cy="367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B6DBE3A-2ABD-44B0-A779-5138D78B06ED}"/>
              </a:ext>
            </a:extLst>
          </p:cNvPr>
          <p:cNvSpPr/>
          <p:nvPr/>
        </p:nvSpPr>
        <p:spPr>
          <a:xfrm>
            <a:off x="6926404" y="2495012"/>
            <a:ext cx="152257" cy="15811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1499DD-C88B-4B85-A8D9-FD1C66538A09}"/>
              </a:ext>
            </a:extLst>
          </p:cNvPr>
          <p:cNvSpPr txBox="1"/>
          <p:nvPr/>
        </p:nvSpPr>
        <p:spPr>
          <a:xfrm>
            <a:off x="6385213" y="2663702"/>
            <a:ext cx="1239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</a:t>
            </a:r>
            <a:r>
              <a:rPr lang="en-US"/>
              <a:t>(d3=1|c3)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203C9C8-DBD2-46A1-8306-63CF3C2637BB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>
            <a:off x="4724594" y="1804887"/>
            <a:ext cx="1980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0EE03C71-1CC1-491B-A3B0-5D28EB31A6C3}"/>
              </a:ext>
            </a:extLst>
          </p:cNvPr>
          <p:cNvSpPr/>
          <p:nvPr/>
        </p:nvSpPr>
        <p:spPr>
          <a:xfrm>
            <a:off x="5645790" y="1725830"/>
            <a:ext cx="152257" cy="15811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07D9726-030F-471B-AFC0-605663AE3CD8}"/>
              </a:ext>
            </a:extLst>
          </p:cNvPr>
          <p:cNvSpPr txBox="1"/>
          <p:nvPr/>
        </p:nvSpPr>
        <p:spPr>
          <a:xfrm>
            <a:off x="5230437" y="1288034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p(c3|c2)</a:t>
            </a:r>
          </a:p>
        </p:txBody>
      </p:sp>
    </p:spTree>
    <p:extLst>
      <p:ext uri="{BB962C8B-B14F-4D97-AF65-F5344CB8AC3E}">
        <p14:creationId xmlns:p14="http://schemas.microsoft.com/office/powerpoint/2010/main" val="118607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E7BCA97-468C-4A17-A87A-CBFFD4047ED0}"/>
              </a:ext>
            </a:extLst>
          </p:cNvPr>
          <p:cNvSpPr/>
          <p:nvPr/>
        </p:nvSpPr>
        <p:spPr>
          <a:xfrm>
            <a:off x="2594720" y="3067212"/>
            <a:ext cx="645024" cy="64639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E1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970C82-0566-4742-9FB3-0D94BEADB5F3}"/>
              </a:ext>
            </a:extLst>
          </p:cNvPr>
          <p:cNvSpPr/>
          <p:nvPr/>
        </p:nvSpPr>
        <p:spPr>
          <a:xfrm>
            <a:off x="1453816" y="1481689"/>
            <a:ext cx="645024" cy="64639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C11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C74D8E5-77F2-4F37-808C-5AA0DB35EA52}"/>
              </a:ext>
            </a:extLst>
          </p:cNvPr>
          <p:cNvSpPr/>
          <p:nvPr/>
        </p:nvSpPr>
        <p:spPr>
          <a:xfrm>
            <a:off x="3911790" y="1481689"/>
            <a:ext cx="645024" cy="64639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C12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ADFD14-CAE9-4C84-938F-D4695A296E65}"/>
              </a:ext>
            </a:extLst>
          </p:cNvPr>
          <p:cNvSpPr/>
          <p:nvPr/>
        </p:nvSpPr>
        <p:spPr>
          <a:xfrm>
            <a:off x="1706531" y="955846"/>
            <a:ext cx="152257" cy="15811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2331DA2-5BFE-4F31-8291-C1A137118349}"/>
              </a:ext>
            </a:extLst>
          </p:cNvPr>
          <p:cNvCxnSpPr>
            <a:cxnSpLocks/>
            <a:stCxn id="7" idx="4"/>
            <a:endCxn id="4" idx="0"/>
          </p:cNvCxnSpPr>
          <p:nvPr/>
        </p:nvCxnSpPr>
        <p:spPr>
          <a:xfrm>
            <a:off x="1776328" y="2128085"/>
            <a:ext cx="1140904" cy="939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15B11FC-BAA1-4BF7-B7B9-5C4E0843F924}"/>
              </a:ext>
            </a:extLst>
          </p:cNvPr>
          <p:cNvSpPr/>
          <p:nvPr/>
        </p:nvSpPr>
        <p:spPr>
          <a:xfrm>
            <a:off x="2137670" y="2428206"/>
            <a:ext cx="152257" cy="15811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999C813-B3BD-4760-84C9-C1A35C39BBA5}"/>
              </a:ext>
            </a:extLst>
          </p:cNvPr>
          <p:cNvCxnSpPr>
            <a:stCxn id="7" idx="0"/>
            <a:endCxn id="24" idx="2"/>
          </p:cNvCxnSpPr>
          <p:nvPr/>
        </p:nvCxnSpPr>
        <p:spPr>
          <a:xfrm flipV="1">
            <a:off x="1776328" y="1113960"/>
            <a:ext cx="6332" cy="367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2B2DB63-7E91-4ABF-B618-118E519764FF}"/>
              </a:ext>
            </a:extLst>
          </p:cNvPr>
          <p:cNvSpPr txBox="1"/>
          <p:nvPr/>
        </p:nvSpPr>
        <p:spPr>
          <a:xfrm>
            <a:off x="1894614" y="827459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p(c11)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16E5A07-0924-4E15-A91F-8A460CB8274D}"/>
              </a:ext>
            </a:extLst>
          </p:cNvPr>
          <p:cNvSpPr txBox="1"/>
          <p:nvPr/>
        </p:nvSpPr>
        <p:spPr>
          <a:xfrm>
            <a:off x="981225" y="2479821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p(e1|c11)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006E481-744A-474E-9998-63B68CB38A9C}"/>
              </a:ext>
            </a:extLst>
          </p:cNvPr>
          <p:cNvCxnSpPr>
            <a:cxnSpLocks/>
            <a:stCxn id="8" idx="4"/>
            <a:endCxn id="4" idx="0"/>
          </p:cNvCxnSpPr>
          <p:nvPr/>
        </p:nvCxnSpPr>
        <p:spPr>
          <a:xfrm flipH="1">
            <a:off x="2917232" y="2128085"/>
            <a:ext cx="1317070" cy="939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1DD51D0-F6FB-464D-8D32-F9F9FEBAA2A8}"/>
              </a:ext>
            </a:extLst>
          </p:cNvPr>
          <p:cNvSpPr/>
          <p:nvPr/>
        </p:nvSpPr>
        <p:spPr>
          <a:xfrm>
            <a:off x="4173209" y="955846"/>
            <a:ext cx="152257" cy="15811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DF39638-397F-4DDE-A098-160EBC5CB695}"/>
              </a:ext>
            </a:extLst>
          </p:cNvPr>
          <p:cNvCxnSpPr>
            <a:endCxn id="25" idx="2"/>
          </p:cNvCxnSpPr>
          <p:nvPr/>
        </p:nvCxnSpPr>
        <p:spPr>
          <a:xfrm flipV="1">
            <a:off x="4243006" y="1113960"/>
            <a:ext cx="6332" cy="367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1CB67B3-66AC-4237-8D9F-206F6AC45BCF}"/>
              </a:ext>
            </a:extLst>
          </p:cNvPr>
          <p:cNvSpPr txBox="1"/>
          <p:nvPr/>
        </p:nvSpPr>
        <p:spPr>
          <a:xfrm>
            <a:off x="4354520" y="827459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p(c12)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1C30BBE-CBAC-437C-A178-1D4C8F33C756}"/>
              </a:ext>
            </a:extLst>
          </p:cNvPr>
          <p:cNvSpPr/>
          <p:nvPr/>
        </p:nvSpPr>
        <p:spPr>
          <a:xfrm>
            <a:off x="3631725" y="2428206"/>
            <a:ext cx="152257" cy="15811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00B73C-A378-4F2C-A155-155801B4A678}"/>
              </a:ext>
            </a:extLst>
          </p:cNvPr>
          <p:cNvSpPr txBox="1"/>
          <p:nvPr/>
        </p:nvSpPr>
        <p:spPr>
          <a:xfrm>
            <a:off x="3766658" y="2479821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p(e1|c12)</a:t>
            </a:r>
          </a:p>
        </p:txBody>
      </p:sp>
    </p:spTree>
    <p:extLst>
      <p:ext uri="{BB962C8B-B14F-4D97-AF65-F5344CB8AC3E}">
        <p14:creationId xmlns:p14="http://schemas.microsoft.com/office/powerpoint/2010/main" val="3837134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86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Anand Natu</dc:creator>
  <cp:lastModifiedBy>Anand Natu</cp:lastModifiedBy>
  <cp:revision>29</cp:revision>
  <dcterms:created xsi:type="dcterms:W3CDTF">2018-11-01T15:04:38Z</dcterms:created>
  <dcterms:modified xsi:type="dcterms:W3CDTF">2018-11-13T20:19:26Z</dcterms:modified>
</cp:coreProperties>
</file>