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008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loatrates.com/daily/usd.json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verage.readthedocs.io/en/7.4.4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utmut.readthedocs.io/en/lates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76400"/>
            <a:ext cx="7543800" cy="2593975"/>
          </a:xfrm>
        </p:spPr>
        <p:txBody>
          <a:bodyPr/>
          <a:lstStyle/>
          <a:p>
            <a:r>
              <a:rPr lang="ro-RO" sz="5400" b="1" dirty="0"/>
              <a:t>Currency Converter</a:t>
            </a:r>
            <a:r>
              <a:rPr lang="ro-RO" b="1" dirty="0"/>
              <a:t/>
            </a:r>
            <a:br>
              <a:rPr lang="ro-RO" b="1" dirty="0"/>
            </a:b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800600"/>
            <a:ext cx="28956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Balan</a:t>
            </a:r>
            <a:r>
              <a:rPr lang="en-US" dirty="0" smtClean="0">
                <a:solidFill>
                  <a:schemeClr val="tx1"/>
                </a:solidFill>
              </a:rPr>
              <a:t> Paula,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Turcitu</a:t>
            </a:r>
            <a:r>
              <a:rPr lang="en-US" dirty="0" smtClean="0">
                <a:solidFill>
                  <a:schemeClr val="tx1"/>
                </a:solidFill>
              </a:rPr>
              <a:t> Ana-Maria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505200"/>
            <a:ext cx="5410200" cy="682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chemeClr val="tx1"/>
                </a:solidFill>
              </a:rPr>
              <a:t>Testarea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</a:t>
            </a:r>
            <a:r>
              <a:rPr lang="en-US" sz="2000" dirty="0" err="1" smtClean="0">
                <a:solidFill>
                  <a:schemeClr val="tx1"/>
                </a:solidFill>
              </a:rPr>
              <a:t>istemelor</a:t>
            </a:r>
            <a:r>
              <a:rPr lang="en-US" sz="2000" dirty="0" smtClean="0">
                <a:solidFill>
                  <a:schemeClr val="tx1"/>
                </a:solidFill>
              </a:rPr>
              <a:t> Software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Profesor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coordonator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ro-RO" sz="2000" dirty="0" smtClean="0">
                <a:solidFill>
                  <a:schemeClr val="tx1"/>
                </a:solidFill>
              </a:rPr>
              <a:t>S</a:t>
            </a:r>
            <a:r>
              <a:rPr lang="en-US" sz="2000" dirty="0" err="1" smtClean="0">
                <a:solidFill>
                  <a:schemeClr val="tx1"/>
                </a:solidFill>
              </a:rPr>
              <a:t>orina</a:t>
            </a:r>
            <a:r>
              <a:rPr lang="ro-RO" sz="2000" dirty="0" smtClean="0">
                <a:solidFill>
                  <a:schemeClr val="tx1"/>
                </a:solidFill>
              </a:rPr>
              <a:t> N</a:t>
            </a:r>
            <a:r>
              <a:rPr lang="en-US" sz="2000" dirty="0" err="1" smtClean="0">
                <a:solidFill>
                  <a:schemeClr val="tx1"/>
                </a:solidFill>
              </a:rPr>
              <a:t>icoleta</a:t>
            </a:r>
            <a:r>
              <a:rPr lang="ro-RO" sz="2000" dirty="0" smtClean="0">
                <a:solidFill>
                  <a:schemeClr val="tx1"/>
                </a:solidFill>
              </a:rPr>
              <a:t> P</a:t>
            </a:r>
            <a:r>
              <a:rPr lang="en-US" sz="2000" dirty="0" err="1" smtClean="0">
                <a:solidFill>
                  <a:schemeClr val="tx1"/>
                </a:solidFill>
              </a:rPr>
              <a:t>redut</a:t>
            </a:r>
            <a:endParaRPr lang="ro-R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7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Descriere</a:t>
            </a:r>
            <a:endParaRPr lang="ro-RO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657600" cy="4953000"/>
          </a:xfrm>
        </p:spPr>
        <p:txBody>
          <a:bodyPr>
            <a:normAutofit fontScale="55000" lnSpcReduction="20000"/>
          </a:bodyPr>
          <a:lstStyle/>
          <a:p>
            <a:r>
              <a:rPr lang="ro-RO" sz="3300" dirty="0"/>
              <a:t>Am creat acest proiect pentru a permite utilizatorilor sa converteasca sume de bani intre diferite monede folosind ratele de schimb valutar actualizate</a:t>
            </a:r>
            <a:r>
              <a:rPr lang="ro-RO" sz="3300" dirty="0" smtClean="0"/>
              <a:t>.</a:t>
            </a:r>
            <a:endParaRPr lang="en-US" sz="3300" dirty="0" smtClean="0"/>
          </a:p>
          <a:p>
            <a:endParaRPr lang="ro-RO" sz="3300" dirty="0"/>
          </a:p>
          <a:p>
            <a:r>
              <a:rPr lang="ro-RO" sz="3300" dirty="0"/>
              <a:t>Aplicatia foloseste date externe de la FloatRates pentru a obtine cele mai recente rate de schimb valutar, asigurand astfel ca informatiile sunt mereu la zi: </a:t>
            </a:r>
            <a:r>
              <a:rPr lang="ro-RO" sz="3300" u="sng" dirty="0">
                <a:hlinkClick r:id="rId2"/>
              </a:rPr>
              <a:t>https://</a:t>
            </a:r>
            <a:r>
              <a:rPr lang="ro-RO" sz="3300" u="sng" dirty="0" smtClean="0">
                <a:hlinkClick r:id="rId2"/>
              </a:rPr>
              <a:t>www.floatrates.com/daily/usd.json</a:t>
            </a:r>
            <a:r>
              <a:rPr lang="ro-RO" sz="3300" dirty="0" smtClean="0"/>
              <a:t>.</a:t>
            </a:r>
            <a:endParaRPr lang="en-US" sz="3300" dirty="0" smtClean="0"/>
          </a:p>
          <a:p>
            <a:endParaRPr lang="en-US" sz="3300" dirty="0" smtClean="0"/>
          </a:p>
          <a:p>
            <a:r>
              <a:rPr lang="ro-RO" sz="3300" dirty="0" smtClean="0"/>
              <a:t>In </a:t>
            </a:r>
            <a:r>
              <a:rPr lang="ro-RO" sz="3300" dirty="0"/>
              <a:t>cazul in care aplicatia nu poate accesa link-ul, programul isi va lua schimbul din fisierul </a:t>
            </a:r>
            <a:r>
              <a:rPr lang="ro-RO" sz="3300" i="1" dirty="0"/>
              <a:t>exchange_rates.txt</a:t>
            </a:r>
            <a:r>
              <a:rPr lang="ro-RO" sz="3300" dirty="0"/>
              <a:t>, care salveaza datele de la ultima accesare reusita a api-ului.</a:t>
            </a:r>
            <a:r>
              <a:rPr lang="ro-RO" dirty="0"/>
              <a:t/>
            </a:r>
            <a:br>
              <a:rPr lang="ro-RO" dirty="0"/>
            </a:br>
            <a:endParaRPr lang="ro-RO" dirty="0"/>
          </a:p>
          <a:p>
            <a:endParaRPr lang="ro-R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8800"/>
            <a:ext cx="306493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6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sz="3600" dirty="0" smtClean="0"/>
              <a:t>CFG</a:t>
            </a:r>
            <a:endParaRPr lang="ro-RO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3505200"/>
            <a:ext cx="5334000" cy="4572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s-ES" sz="1400" dirty="0"/>
              <a:t>Pe baza </a:t>
            </a:r>
            <a:r>
              <a:rPr lang="es-ES" sz="1400" dirty="0" err="1"/>
              <a:t>grafului</a:t>
            </a:r>
            <a:r>
              <a:rPr lang="es-ES" sz="1400" dirty="0"/>
              <a:t> am </a:t>
            </a:r>
            <a:r>
              <a:rPr lang="es-ES" sz="1400" dirty="0" err="1"/>
              <a:t>realizat</a:t>
            </a:r>
            <a:r>
              <a:rPr lang="es-ES" sz="1400" dirty="0"/>
              <a:t> </a:t>
            </a:r>
            <a:r>
              <a:rPr lang="es-ES" sz="1400" i="1" dirty="0" err="1"/>
              <a:t>Acoperirea</a:t>
            </a:r>
            <a:r>
              <a:rPr lang="es-ES" sz="1400" i="1" dirty="0"/>
              <a:t> la nivel de </a:t>
            </a:r>
            <a:r>
              <a:rPr lang="es-ES" sz="1400" i="1" dirty="0" err="1"/>
              <a:t>instructiune</a:t>
            </a:r>
            <a:r>
              <a:rPr lang="es-ES" sz="1400" dirty="0" smtClean="0"/>
              <a:t>.</a:t>
            </a:r>
            <a:r>
              <a:rPr lang="es-ES" sz="1400" dirty="0"/>
              <a:t/>
            </a:r>
            <a:br>
              <a:rPr lang="es-ES" sz="1400" dirty="0"/>
            </a:br>
            <a:endParaRPr lang="ro-RO" sz="1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62000"/>
            <a:ext cx="4495800" cy="260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205" y="3962399"/>
            <a:ext cx="5599240" cy="189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143000" y="6096000"/>
            <a:ext cx="64008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ro-RO" sz="1400" dirty="0"/>
              <a:t>Din acest tabel rezulta faptul ca numarul minim de teste pentru acoperire la aceasta functie este 6.</a:t>
            </a:r>
          </a:p>
        </p:txBody>
      </p:sp>
    </p:spTree>
    <p:extLst>
      <p:ext uri="{BB962C8B-B14F-4D97-AF65-F5344CB8AC3E}">
        <p14:creationId xmlns:p14="http://schemas.microsoft.com/office/powerpoint/2010/main" val="136652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Dezvoltare</a:t>
            </a:r>
            <a:endParaRPr lang="ro-R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657600" cy="1402080"/>
          </a:xfrm>
        </p:spPr>
        <p:txBody>
          <a:bodyPr>
            <a:normAutofit fontScale="70000" lnSpcReduction="20000"/>
          </a:bodyPr>
          <a:lstStyle/>
          <a:p>
            <a:r>
              <a:rPr lang="ro-RO" dirty="0"/>
              <a:t>Dupa implementarea initiala a primelor teste, aveam o acoperire a clasei de 77%, verificata prin </a:t>
            </a:r>
            <a:r>
              <a:rPr lang="ro-RO" u="sng" dirty="0">
                <a:hlinkClick r:id="rId2"/>
              </a:rPr>
              <a:t>coverage.py</a:t>
            </a:r>
            <a:r>
              <a:rPr lang="ro-RO" dirty="0" smtClean="0"/>
              <a:t>.</a:t>
            </a:r>
            <a:endParaRPr lang="ro-RO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95400"/>
            <a:ext cx="3352800" cy="13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343400" y="2895600"/>
            <a:ext cx="3733800" cy="1923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smtClean="0"/>
              <a:t>Testele care nu au fost acoperite au fost cele pentru citirea din fisier si a API-ului. Pentru generareaacestor am utilizat tool-ul AI ChatGPT, testele furnizate de el au avut mici erori, dar dupa rezolvarea lor au reusit sa treaca fara nici o problema.</a:t>
            </a:r>
            <a:r>
              <a:rPr lang="en-US" dirty="0" smtClean="0"/>
              <a:t> </a:t>
            </a:r>
            <a:endParaRPr lang="ro-RO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786847"/>
            <a:ext cx="2957513" cy="214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44502"/>
            <a:ext cx="3600450" cy="154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5181600"/>
            <a:ext cx="3657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Dupa adaugarea acestor teste suplimentare, clasa are o acoperire de 100%.</a:t>
            </a:r>
          </a:p>
        </p:txBody>
      </p:sp>
    </p:spTree>
    <p:extLst>
      <p:ext uri="{BB962C8B-B14F-4D97-AF65-F5344CB8AC3E}">
        <p14:creationId xmlns:p14="http://schemas.microsoft.com/office/powerpoint/2010/main" val="215096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ro-RO" sz="3600" dirty="0"/>
              <a:t>Testare prin </a:t>
            </a:r>
            <a:r>
              <a:rPr lang="ro-RO" sz="3600" dirty="0" smtClean="0"/>
              <a:t>mutatii</a:t>
            </a:r>
            <a:endParaRPr lang="ro-R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124200" cy="2819400"/>
          </a:xfrm>
        </p:spPr>
        <p:txBody>
          <a:bodyPr>
            <a:normAutofit fontScale="62500" lnSpcReduction="20000"/>
          </a:bodyPr>
          <a:lstStyle/>
          <a:p>
            <a:r>
              <a:rPr lang="ro-RO" dirty="0"/>
              <a:t>Dupa ce am asigurat faptul ca am acoperit 100% din clasa implementata, am trecut la testarea prin mutatii. In acest pas am decis sa folosim </a:t>
            </a:r>
            <a:r>
              <a:rPr lang="ro-RO" u="sng" dirty="0">
                <a:hlinkClick r:id="rId2"/>
              </a:rPr>
              <a:t>mutmut</a:t>
            </a:r>
            <a:r>
              <a:rPr lang="ro-RO" dirty="0"/>
              <a:t>.</a:t>
            </a:r>
          </a:p>
          <a:p>
            <a:r>
              <a:rPr lang="ro-RO" dirty="0"/>
              <a:t>Prima rulare a mutatiei ne ofera 22 de mutanti distrusi, cu 11 care au supravetuit.</a:t>
            </a:r>
          </a:p>
          <a:p>
            <a:endParaRPr lang="ro-RO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4065419" cy="281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419600"/>
            <a:ext cx="3429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Am generat pagina HTML pentru vizualizare a mutantilor si observam ca programul a reusit sa omoare 66.67% dintre mutanti si cu ajutorul paginii am analizat mutantii.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28" b="18091"/>
          <a:stretch/>
        </p:blipFill>
        <p:spPr bwMode="auto">
          <a:xfrm>
            <a:off x="4052542" y="4518823"/>
            <a:ext cx="3719857" cy="143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83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Killing mutants</a:t>
            </a:r>
            <a:endParaRPr lang="ro-R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551258" cy="445008"/>
          </a:xfrm>
        </p:spPr>
        <p:txBody>
          <a:bodyPr>
            <a:normAutofit fontScale="62500" lnSpcReduction="20000"/>
          </a:bodyPr>
          <a:lstStyle/>
          <a:p>
            <a:r>
              <a:rPr lang="ro-RO" dirty="0"/>
              <a:t>Am decis sa ucidem mutantii 2 si 3, intrucat sunt destul de similari: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620473"/>
            <a:ext cx="3657600" cy="1234440"/>
          </a:xfrm>
        </p:spPr>
        <p:txBody>
          <a:bodyPr>
            <a:normAutofit fontScale="62500" lnSpcReduction="20000"/>
          </a:bodyPr>
          <a:lstStyle/>
          <a:p>
            <a:r>
              <a:rPr lang="ro-RO" dirty="0"/>
              <a:t>Am omorat de asemenea si mutantul numarul 14 care se poate ucide verificand ca valorile din exchange_rates sa nu fie de tip None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89" b="52179"/>
          <a:stretch/>
        </p:blipFill>
        <p:spPr bwMode="auto">
          <a:xfrm>
            <a:off x="822636" y="1828800"/>
            <a:ext cx="3124200" cy="1405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17"/>
          <a:stretch/>
        </p:blipFill>
        <p:spPr bwMode="auto">
          <a:xfrm>
            <a:off x="4343400" y="3520116"/>
            <a:ext cx="358885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343400" y="1867462"/>
            <a:ext cx="3222142" cy="1517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381000" y="5164739"/>
            <a:ext cx="3657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Am rulat din nou </a:t>
            </a:r>
            <a:r>
              <a:rPr lang="ro-RO" i="1" dirty="0"/>
              <a:t>mutmut run</a:t>
            </a:r>
            <a:r>
              <a:rPr lang="ro-RO" dirty="0"/>
              <a:t> pentru a verifica daca a functionat, iar mutantii au fost ucisi cu succes: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496" y="5080867"/>
            <a:ext cx="3446704" cy="117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39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7543800" cy="673608"/>
          </a:xfrm>
        </p:spPr>
        <p:txBody>
          <a:bodyPr>
            <a:normAutofit fontScale="70000" lnSpcReduction="20000"/>
          </a:bodyPr>
          <a:lstStyle/>
          <a:p>
            <a:r>
              <a:rPr lang="ro-RO" dirty="0"/>
              <a:t>Prin comanda </a:t>
            </a:r>
            <a:r>
              <a:rPr lang="ro-RO" i="1" dirty="0"/>
              <a:t>mutmut results</a:t>
            </a:r>
            <a:r>
              <a:rPr lang="ro-RO" dirty="0"/>
              <a:t> putem confirma faptul ca mutantii ucisi au fost 2, 3 si 14.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3505200"/>
            <a:ext cx="7162800" cy="60960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Am generat HTML-ul pentru coverage si observam ca avem o acoperire de 100%.</a:t>
            </a:r>
            <a:endParaRPr lang="ro-R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4381500" cy="205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74890"/>
            <a:ext cx="4572000" cy="230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34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sz="3600" dirty="0" smtClean="0"/>
              <a:t>Teste</a:t>
            </a:r>
            <a:endParaRPr lang="ro-R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7543800" cy="50292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ro-RO" dirty="0"/>
              <a:t> </a:t>
            </a:r>
            <a:r>
              <a:rPr lang="ro-RO" b="1" i="1" dirty="0"/>
              <a:t>test_same_currency()</a:t>
            </a:r>
            <a:r>
              <a:rPr lang="ro-RO" dirty="0"/>
              <a:t> - Verifica daca conversia intre aceeasi moneda returneaza suma </a:t>
            </a:r>
            <a:r>
              <a:rPr lang="ro-RO" dirty="0" smtClean="0"/>
              <a:t>initiala</a:t>
            </a:r>
            <a:endParaRPr lang="ro-RO" dirty="0"/>
          </a:p>
          <a:p>
            <a:pPr algn="just">
              <a:lnSpc>
                <a:spcPct val="120000"/>
              </a:lnSpc>
            </a:pPr>
            <a:r>
              <a:rPr lang="ro-RO" dirty="0"/>
              <a:t> </a:t>
            </a:r>
            <a:r>
              <a:rPr lang="ro-RO" b="1" i="1" dirty="0"/>
              <a:t>test_different_rate()</a:t>
            </a:r>
            <a:r>
              <a:rPr lang="ro-RO" dirty="0"/>
              <a:t> - Verifica daca conversia intre doua monede cu rate de schimb diferite este calculata corect</a:t>
            </a:r>
          </a:p>
          <a:p>
            <a:pPr algn="just">
              <a:lnSpc>
                <a:spcPct val="120000"/>
              </a:lnSpc>
            </a:pPr>
            <a:r>
              <a:rPr lang="ro-RO" dirty="0"/>
              <a:t> </a:t>
            </a:r>
            <a:r>
              <a:rPr lang="ro-RO" b="1" i="1" dirty="0"/>
              <a:t>test_inverse_rate()</a:t>
            </a:r>
            <a:r>
              <a:rPr lang="ro-RO" dirty="0"/>
              <a:t> - Verifica daca conversia inversa intre doua monede cu rate de schimb diferite este calculata corect</a:t>
            </a:r>
          </a:p>
          <a:p>
            <a:pPr algn="just">
              <a:lnSpc>
                <a:spcPct val="120000"/>
              </a:lnSpc>
            </a:pPr>
            <a:r>
              <a:rPr lang="ro-RO" dirty="0"/>
              <a:t> </a:t>
            </a:r>
            <a:r>
              <a:rPr lang="ro-RO" b="1" i="1" dirty="0"/>
              <a:t>test_unknown_currency()</a:t>
            </a:r>
            <a:r>
              <a:rPr lang="ro-RO" dirty="0"/>
              <a:t> - Verifica comportamentul functiei in cazul in care este furnizata o moneda finala necunoscuta</a:t>
            </a:r>
          </a:p>
          <a:p>
            <a:pPr algn="just">
              <a:lnSpc>
                <a:spcPct val="120000"/>
              </a:lnSpc>
            </a:pPr>
            <a:r>
              <a:rPr lang="ro-RO" dirty="0"/>
              <a:t> </a:t>
            </a:r>
            <a:r>
              <a:rPr lang="ro-RO" b="1" i="1" dirty="0"/>
              <a:t>test_unknown_currency2()</a:t>
            </a:r>
            <a:r>
              <a:rPr lang="ro-RO" dirty="0"/>
              <a:t> - Verifica comportamentul functiei in cazul in care este furnizata o moneda initiala necunoscuta</a:t>
            </a:r>
          </a:p>
          <a:p>
            <a:pPr algn="just">
              <a:lnSpc>
                <a:spcPct val="120000"/>
              </a:lnSpc>
            </a:pPr>
            <a:r>
              <a:rPr lang="ro-RO" dirty="0"/>
              <a:t> </a:t>
            </a:r>
            <a:r>
              <a:rPr lang="ro-RO" b="1" i="1" dirty="0"/>
              <a:t>test_invalid_amount()</a:t>
            </a:r>
            <a:r>
              <a:rPr lang="ro-RO" dirty="0"/>
              <a:t> - Verifica comportamentul functiei in cazul in care suma introdusa pentru conversie nu este un input </a:t>
            </a:r>
            <a:r>
              <a:rPr lang="ro-RO" dirty="0" smtClean="0"/>
              <a:t>valid</a:t>
            </a: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ro-RO" b="1" i="1" dirty="0"/>
              <a:t>test_zero_amount()</a:t>
            </a:r>
            <a:r>
              <a:rPr lang="ro-RO" dirty="0"/>
              <a:t> - Verifica comportamentul functiei atunci cand suma introdusa pentru conversie este zero</a:t>
            </a:r>
          </a:p>
          <a:p>
            <a:pPr algn="just">
              <a:lnSpc>
                <a:spcPct val="120000"/>
              </a:lnSpc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392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0"/>
            <a:ext cx="76200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ro-RO" dirty="0"/>
              <a:t>  </a:t>
            </a:r>
            <a:r>
              <a:rPr lang="ro-RO" b="1" i="1" dirty="0"/>
              <a:t>test_negative_amount()</a:t>
            </a:r>
            <a:r>
              <a:rPr lang="ro-RO" dirty="0"/>
              <a:t> - Verifica comportamentul functiei atunci cand suma introdusa pentru conversie este negativa</a:t>
            </a:r>
          </a:p>
          <a:p>
            <a:pPr>
              <a:lnSpc>
                <a:spcPct val="120000"/>
              </a:lnSpc>
            </a:pPr>
            <a:r>
              <a:rPr lang="ro-RO" dirty="0"/>
              <a:t> </a:t>
            </a:r>
            <a:r>
              <a:rPr lang="ro-RO" b="1" i="1" dirty="0"/>
              <a:t>test_api_success</a:t>
            </a:r>
            <a:r>
              <a:rPr lang="ro-RO" dirty="0"/>
              <a:t> - Verifica daca functia poate accesa cu succes api-ul</a:t>
            </a:r>
          </a:p>
          <a:p>
            <a:pPr>
              <a:lnSpc>
                <a:spcPct val="120000"/>
              </a:lnSpc>
            </a:pPr>
            <a:r>
              <a:rPr lang="ro-RO" dirty="0"/>
              <a:t> </a:t>
            </a:r>
            <a:r>
              <a:rPr lang="ro-RO" b="1" i="1" dirty="0"/>
              <a:t>test_api_failure_with_backup_file</a:t>
            </a:r>
            <a:r>
              <a:rPr lang="ro-RO" dirty="0"/>
              <a:t> - Verifica comportamentul clasei in cazul in care nu poate accesa api-ul</a:t>
            </a:r>
          </a:p>
          <a:p>
            <a:pPr>
              <a:lnSpc>
                <a:spcPct val="120000"/>
              </a:lnSpc>
            </a:pPr>
            <a:r>
              <a:rPr lang="ro-RO" dirty="0"/>
              <a:t> </a:t>
            </a:r>
            <a:r>
              <a:rPr lang="ro-RO" b="1" i="1" dirty="0"/>
              <a:t>test_load_exchange_rates_from_file</a:t>
            </a:r>
            <a:r>
              <a:rPr lang="ro-RO" dirty="0"/>
              <a:t> - Verfica comportamenul functiei </a:t>
            </a:r>
            <a:r>
              <a:rPr lang="ro-RO" i="1" dirty="0"/>
              <a:t>load_exchange_rates</a:t>
            </a:r>
            <a:endParaRPr lang="ro-RO" dirty="0"/>
          </a:p>
          <a:p>
            <a:pPr>
              <a:lnSpc>
                <a:spcPct val="120000"/>
              </a:lnSpc>
            </a:pPr>
            <a:r>
              <a:rPr lang="ro-RO" dirty="0"/>
              <a:t> </a:t>
            </a:r>
            <a:r>
              <a:rPr lang="ro-RO" b="1" i="1" dirty="0"/>
              <a:t>test_file_writing</a:t>
            </a:r>
            <a:r>
              <a:rPr lang="ro-RO" dirty="0"/>
              <a:t> - Verifica comportamentul </a:t>
            </a:r>
            <a:r>
              <a:rPr lang="en-US" dirty="0" err="1" smtClean="0"/>
              <a:t>functiei</a:t>
            </a:r>
            <a:r>
              <a:rPr lang="ro-RO" dirty="0" smtClean="0"/>
              <a:t> </a:t>
            </a:r>
            <a:r>
              <a:rPr lang="ro-RO" i="1" dirty="0" smtClean="0"/>
              <a:t>update_exchange_rates</a:t>
            </a:r>
            <a:endParaRPr lang="ro-RO" dirty="0" smtClean="0"/>
          </a:p>
          <a:p>
            <a:pPr>
              <a:lnSpc>
                <a:spcPct val="120000"/>
              </a:lnSpc>
            </a:pPr>
            <a:r>
              <a:rPr lang="ro-RO" dirty="0" smtClean="0"/>
              <a:t> </a:t>
            </a:r>
            <a:r>
              <a:rPr lang="ro-RO" b="1" i="1" dirty="0" smtClean="0"/>
              <a:t>test_kill_mutantants1</a:t>
            </a:r>
            <a:r>
              <a:rPr lang="ro-RO" dirty="0" smtClean="0"/>
              <a:t> - Teste pentru ucis mutanti</a:t>
            </a:r>
          </a:p>
          <a:p>
            <a:pPr>
              <a:lnSpc>
                <a:spcPct val="120000"/>
              </a:lnSpc>
            </a:pPr>
            <a:r>
              <a:rPr lang="ro-RO" dirty="0"/>
              <a:t> </a:t>
            </a:r>
            <a:r>
              <a:rPr lang="ro-RO" b="1" i="1" dirty="0"/>
              <a:t>test_kill_mutantants2</a:t>
            </a:r>
            <a:r>
              <a:rPr lang="ro-RO" dirty="0"/>
              <a:t> - Teste pentru ucis </a:t>
            </a:r>
            <a:r>
              <a:rPr lang="ro-RO" dirty="0" smtClean="0"/>
              <a:t>mutanti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40307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126</TotalTime>
  <Words>292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Currency Converter </vt:lpstr>
      <vt:lpstr>Descriere</vt:lpstr>
      <vt:lpstr>CFG</vt:lpstr>
      <vt:lpstr>Dezvoltare</vt:lpstr>
      <vt:lpstr>Testare prin mutatii</vt:lpstr>
      <vt:lpstr>Killing mutants</vt:lpstr>
      <vt:lpstr>PowerPoint Presentation</vt:lpstr>
      <vt:lpstr>Teste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Converter </dc:title>
  <dc:creator>Ana</dc:creator>
  <cp:lastModifiedBy>Ana</cp:lastModifiedBy>
  <cp:revision>15</cp:revision>
  <dcterms:created xsi:type="dcterms:W3CDTF">2006-08-16T00:00:00Z</dcterms:created>
  <dcterms:modified xsi:type="dcterms:W3CDTF">2024-05-11T17:34:01Z</dcterms:modified>
</cp:coreProperties>
</file>