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3" r:id="rId6"/>
    <p:sldId id="258" r:id="rId7"/>
    <p:sldId id="259" r:id="rId8"/>
    <p:sldId id="260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loatrates.com/daily/usd.js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verage.readthedocs.io/en/7.4.4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utmut.readthedocs.io/en/lat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7543800" cy="2593975"/>
          </a:xfrm>
        </p:spPr>
        <p:txBody>
          <a:bodyPr/>
          <a:lstStyle/>
          <a:p>
            <a:r>
              <a:rPr lang="ro-RO" sz="5400" b="1" dirty="0"/>
              <a:t>Currency Converter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00600"/>
            <a:ext cx="28956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Balan</a:t>
            </a:r>
            <a:r>
              <a:rPr lang="en-US" dirty="0">
                <a:solidFill>
                  <a:schemeClr val="tx1"/>
                </a:solidFill>
              </a:rPr>
              <a:t> Paula,</a:t>
            </a:r>
          </a:p>
          <a:p>
            <a:r>
              <a:rPr lang="en-US" dirty="0" err="1">
                <a:solidFill>
                  <a:schemeClr val="tx1"/>
                </a:solidFill>
              </a:rPr>
              <a:t>Turcitu</a:t>
            </a:r>
            <a:r>
              <a:rPr lang="en-US" dirty="0">
                <a:solidFill>
                  <a:schemeClr val="tx1"/>
                </a:solidFill>
              </a:rPr>
              <a:t> Ana-Maria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505200"/>
            <a:ext cx="5410200" cy="6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Testarea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Sistemelor</a:t>
            </a:r>
            <a:r>
              <a:rPr lang="en-US" sz="2000" dirty="0">
                <a:solidFill>
                  <a:schemeClr val="tx1"/>
                </a:solidFill>
              </a:rPr>
              <a:t> Software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Profesor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coordonator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ro-RO" sz="2000" dirty="0">
                <a:solidFill>
                  <a:schemeClr val="tx1"/>
                </a:solidFill>
              </a:rPr>
              <a:t>S</a:t>
            </a:r>
            <a:r>
              <a:rPr lang="en-US" sz="2000" dirty="0" err="1">
                <a:solidFill>
                  <a:schemeClr val="tx1"/>
                </a:solidFill>
              </a:rPr>
              <a:t>orina</a:t>
            </a:r>
            <a:r>
              <a:rPr lang="ro-RO" sz="2000" dirty="0">
                <a:solidFill>
                  <a:schemeClr val="tx1"/>
                </a:solidFill>
              </a:rPr>
              <a:t> N</a:t>
            </a:r>
            <a:r>
              <a:rPr lang="en-US" sz="2000" dirty="0" err="1">
                <a:solidFill>
                  <a:schemeClr val="tx1"/>
                </a:solidFill>
              </a:rPr>
              <a:t>icoleta</a:t>
            </a:r>
            <a:r>
              <a:rPr lang="ro-RO" sz="2000" dirty="0">
                <a:solidFill>
                  <a:schemeClr val="tx1"/>
                </a:solidFill>
              </a:rPr>
              <a:t> P</a:t>
            </a:r>
            <a:r>
              <a:rPr lang="en-US" sz="2000" dirty="0" err="1">
                <a:solidFill>
                  <a:schemeClr val="tx1"/>
                </a:solidFill>
              </a:rPr>
              <a:t>redut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7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7543800" cy="673608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Prin comanda </a:t>
            </a:r>
            <a:r>
              <a:rPr lang="ro-RO" i="1" dirty="0"/>
              <a:t>mutmut results</a:t>
            </a:r>
            <a:r>
              <a:rPr lang="en-US" i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regenerarea</a:t>
            </a:r>
            <a:r>
              <a:rPr lang="en-US" dirty="0"/>
              <a:t> HTML-</a:t>
            </a:r>
            <a:r>
              <a:rPr lang="en-US" dirty="0" err="1"/>
              <a:t>ului</a:t>
            </a:r>
            <a:r>
              <a:rPr lang="ro-RO" dirty="0"/>
              <a:t> putem confirma faptul ca mutantii ucisi au fost 2, 3 si 14.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5442"/>
            <a:ext cx="7162800" cy="6096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Am generat HTML-ul pentru coverage si observam ca avem in continuare o acoperire de 100%.</a:t>
            </a:r>
            <a:endParaRPr lang="ro-R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80802"/>
            <a:ext cx="4572000" cy="217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311020"/>
            <a:ext cx="4572000" cy="230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3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Descriere</a:t>
            </a:r>
            <a:endParaRPr lang="ro-RO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657600" cy="4953000"/>
          </a:xfrm>
        </p:spPr>
        <p:txBody>
          <a:bodyPr>
            <a:normAutofit fontScale="55000" lnSpcReduction="20000"/>
          </a:bodyPr>
          <a:lstStyle/>
          <a:p>
            <a:r>
              <a:rPr lang="ro-RO" sz="3300" dirty="0"/>
              <a:t>Am creat acest proiect pentru a permite utilizatorilor sa converteasca sume de bani intre diferite monede folosind ratele de schimb valutar actualizate.</a:t>
            </a:r>
            <a:endParaRPr lang="en-US" sz="3300" dirty="0"/>
          </a:p>
          <a:p>
            <a:endParaRPr lang="ro-RO" sz="3300" dirty="0"/>
          </a:p>
          <a:p>
            <a:r>
              <a:rPr lang="ro-RO" sz="3300" dirty="0"/>
              <a:t>Aplicatia foloseste date externe de la FloatRates pentru a obtine cele mai recente rate de schimb valutar, asigurand astfel ca informatiile sunt mereu la zi: </a:t>
            </a:r>
            <a:r>
              <a:rPr lang="ro-RO" sz="3300" u="sng" dirty="0">
                <a:hlinkClick r:id="rId2"/>
              </a:rPr>
              <a:t>https://www.floatrates.com/daily/usd.json</a:t>
            </a:r>
            <a:r>
              <a:rPr lang="ro-RO" sz="3300" dirty="0"/>
              <a:t>.</a:t>
            </a:r>
            <a:endParaRPr lang="en-US" sz="3300" dirty="0"/>
          </a:p>
          <a:p>
            <a:endParaRPr lang="en-US" sz="3300" dirty="0"/>
          </a:p>
          <a:p>
            <a:r>
              <a:rPr lang="ro-RO" sz="3300" dirty="0"/>
              <a:t>In cazul in care aplicatia nu poate accesa link-ul, programul isi va lua schimbul din fisierul </a:t>
            </a:r>
            <a:r>
              <a:rPr lang="ro-RO" sz="3300" i="1" dirty="0"/>
              <a:t>exchange_rates.txt</a:t>
            </a:r>
            <a:r>
              <a:rPr lang="ro-RO" sz="3300" dirty="0"/>
              <a:t>, care salveaza datele de la ultima accesare reusita a api-ului.</a:t>
            </a:r>
            <a:br>
              <a:rPr lang="ro-RO" dirty="0"/>
            </a:br>
            <a:endParaRPr lang="ro-RO" dirty="0"/>
          </a:p>
          <a:p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72170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21CD-933A-04A4-58E0-5ECBF91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Functionale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78C-057D-A7CF-9CF5-BEAE8CE7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b="1" dirty="0" err="1"/>
              <a:t>test_same_currency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conversia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originala</a:t>
            </a:r>
            <a:r>
              <a:rPr lang="en-US" dirty="0"/>
              <a:t>, conform </a:t>
            </a:r>
            <a:r>
              <a:rPr lang="en-US" dirty="0" err="1"/>
              <a:t>specificatiei</a:t>
            </a:r>
            <a:r>
              <a:rPr lang="en-US" dirty="0"/>
              <a:t> de </a:t>
            </a:r>
            <a:r>
              <a:rPr lang="en-US" dirty="0" err="1"/>
              <a:t>baza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b="1" dirty="0" err="1"/>
              <a:t>test_different_rate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conversia</a:t>
            </a:r>
            <a:r>
              <a:rPr lang="en-US" dirty="0"/>
              <a:t> din USD in EUR </a:t>
            </a:r>
            <a:r>
              <a:rPr lang="en-US" dirty="0" err="1"/>
              <a:t>foloseste</a:t>
            </a:r>
            <a:r>
              <a:rPr lang="en-US" dirty="0"/>
              <a:t> rata de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, </a:t>
            </a:r>
            <a:r>
              <a:rPr lang="en-US" dirty="0" err="1"/>
              <a:t>asigurandu</a:t>
            </a:r>
            <a:r>
              <a:rPr lang="en-US" dirty="0"/>
              <a:t>-se ca </a:t>
            </a:r>
            <a:r>
              <a:rPr lang="en-US" dirty="0" err="1"/>
              <a:t>operatiunea</a:t>
            </a:r>
            <a:r>
              <a:rPr lang="en-US" dirty="0"/>
              <a:t> de </a:t>
            </a:r>
            <a:r>
              <a:rPr lang="en-US" dirty="0" err="1"/>
              <a:t>conversie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simetrica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precisa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b="1" dirty="0" err="1"/>
              <a:t>test_inverse_rate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conversia</a:t>
            </a:r>
            <a:r>
              <a:rPr lang="en-US" dirty="0"/>
              <a:t> din EUR in USD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calculata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, </a:t>
            </a:r>
            <a:r>
              <a:rPr lang="en-US" dirty="0" err="1"/>
              <a:t>asigurandu</a:t>
            </a:r>
            <a:r>
              <a:rPr lang="en-US" dirty="0"/>
              <a:t>-se ca </a:t>
            </a:r>
            <a:r>
              <a:rPr lang="en-US" dirty="0" err="1"/>
              <a:t>operatiunea</a:t>
            </a:r>
            <a:r>
              <a:rPr lang="en-US" dirty="0"/>
              <a:t> de </a:t>
            </a:r>
            <a:r>
              <a:rPr lang="en-US" dirty="0" err="1"/>
              <a:t>conversie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simetrica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precisa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b="1" dirty="0" err="1"/>
              <a:t>test_zero_amount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introdusa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conversie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317598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ED53-D700-4E90-3C23-A669EE9B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Structurale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7ED7-FE61-BD81-34F1-94AC05C1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 err="1"/>
              <a:t>test_unknown_currency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functiei</a:t>
            </a:r>
            <a:r>
              <a:rPr lang="en-US" sz="2000" dirty="0"/>
              <a:t> in </a:t>
            </a:r>
            <a:r>
              <a:rPr lang="en-US" sz="2000" dirty="0" err="1"/>
              <a:t>cazul</a:t>
            </a:r>
            <a:r>
              <a:rPr lang="en-US" sz="2000" dirty="0"/>
              <a:t> in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furnizata</a:t>
            </a:r>
            <a:r>
              <a:rPr lang="en-US" sz="2000" dirty="0"/>
              <a:t> o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finala</a:t>
            </a:r>
            <a:r>
              <a:rPr lang="en-US" sz="2000" dirty="0"/>
              <a:t> </a:t>
            </a:r>
            <a:r>
              <a:rPr lang="en-US" sz="2000" dirty="0" err="1"/>
              <a:t>necunoscuta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/>
              <a:t>test_unknown_currency2 </a:t>
            </a:r>
            <a:r>
              <a:rPr lang="en-US" sz="2000" dirty="0"/>
              <a:t>-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functiei</a:t>
            </a:r>
            <a:r>
              <a:rPr lang="en-US" sz="2000" dirty="0"/>
              <a:t> in </a:t>
            </a:r>
            <a:r>
              <a:rPr lang="en-US" sz="2000" dirty="0" err="1"/>
              <a:t>cazul</a:t>
            </a:r>
            <a:r>
              <a:rPr lang="en-US" sz="2000" dirty="0"/>
              <a:t> in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furnizata</a:t>
            </a:r>
            <a:r>
              <a:rPr lang="en-US" sz="2000" dirty="0"/>
              <a:t> o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initiala</a:t>
            </a:r>
            <a:r>
              <a:rPr lang="en-US" sz="2000" dirty="0"/>
              <a:t> </a:t>
            </a:r>
            <a:r>
              <a:rPr lang="en-US" sz="2000" dirty="0" err="1"/>
              <a:t>necunoscuta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 err="1"/>
              <a:t>test_invalid_amount</a:t>
            </a:r>
            <a:r>
              <a:rPr lang="en-US" sz="2000" dirty="0"/>
              <a:t> -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functiei</a:t>
            </a:r>
            <a:r>
              <a:rPr lang="en-US" sz="2000" dirty="0"/>
              <a:t> in </a:t>
            </a:r>
            <a:r>
              <a:rPr lang="en-US" sz="2000" dirty="0" err="1"/>
              <a:t>cazul</a:t>
            </a:r>
            <a:r>
              <a:rPr lang="en-US" sz="2000" dirty="0"/>
              <a:t> in care </a:t>
            </a:r>
            <a:r>
              <a:rPr lang="en-US" sz="2000" dirty="0" err="1"/>
              <a:t>suma</a:t>
            </a:r>
            <a:r>
              <a:rPr lang="en-US" sz="2000" dirty="0"/>
              <a:t> </a:t>
            </a:r>
            <a:r>
              <a:rPr lang="en-US" sz="2000" dirty="0" err="1"/>
              <a:t>introdusa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conversie</a:t>
            </a:r>
            <a:r>
              <a:rPr lang="en-US" sz="2000" dirty="0"/>
              <a:t> nu </a:t>
            </a:r>
            <a:r>
              <a:rPr lang="en-US" sz="2000" dirty="0" err="1"/>
              <a:t>este</a:t>
            </a:r>
            <a:r>
              <a:rPr lang="en-US" sz="2000" dirty="0"/>
              <a:t> un input valid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  </a:t>
            </a:r>
            <a:r>
              <a:rPr lang="en-US" sz="2000" b="1" dirty="0" err="1"/>
              <a:t>test_negative_amount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functiei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suma</a:t>
            </a:r>
            <a:r>
              <a:rPr lang="en-US" sz="2000" dirty="0"/>
              <a:t> </a:t>
            </a:r>
            <a:r>
              <a:rPr lang="en-US" sz="2000" dirty="0" err="1"/>
              <a:t>introdusa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conversie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negativa</a:t>
            </a:r>
            <a:r>
              <a:rPr lang="en-US" sz="2000" dirty="0"/>
              <a:t>, </a:t>
            </a:r>
            <a:r>
              <a:rPr lang="en-US" sz="2000" dirty="0" err="1"/>
              <a:t>asigurand</a:t>
            </a:r>
            <a:r>
              <a:rPr lang="en-US" sz="2000" dirty="0"/>
              <a:t> ca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respinge</a:t>
            </a:r>
            <a:r>
              <a:rPr lang="en-US" sz="2000" dirty="0"/>
              <a:t> </a:t>
            </a:r>
            <a:r>
              <a:rPr lang="en-US" sz="2000" dirty="0" err="1"/>
              <a:t>sumele</a:t>
            </a:r>
            <a:r>
              <a:rPr lang="en-US" sz="2000" dirty="0"/>
              <a:t> negative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 err="1"/>
              <a:t>test_api_success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Simuleaza</a:t>
            </a:r>
            <a:r>
              <a:rPr lang="en-US" sz="2000" dirty="0"/>
              <a:t> un </a:t>
            </a:r>
            <a:r>
              <a:rPr lang="en-US" sz="2000" dirty="0" err="1"/>
              <a:t>raspuns</a:t>
            </a:r>
            <a:r>
              <a:rPr lang="en-US" sz="2000" dirty="0"/>
              <a:t> </a:t>
            </a:r>
            <a:r>
              <a:rPr lang="en-US" sz="2000" dirty="0" err="1"/>
              <a:t>pozitiv</a:t>
            </a:r>
            <a:r>
              <a:rPr lang="en-US" sz="2000" dirty="0"/>
              <a:t> de la API-</a:t>
            </a:r>
            <a:r>
              <a:rPr lang="en-US" sz="2000" dirty="0" err="1"/>
              <a:t>ul</a:t>
            </a:r>
            <a:r>
              <a:rPr lang="en-US" sz="2000" dirty="0"/>
              <a:t> de rate de </a:t>
            </a:r>
            <a:r>
              <a:rPr lang="en-US" sz="2000" dirty="0" err="1"/>
              <a:t>schimb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actualizarea</a:t>
            </a:r>
            <a:r>
              <a:rPr lang="en-US" sz="2000" dirty="0"/>
              <a:t> </a:t>
            </a:r>
            <a:r>
              <a:rPr lang="en-US" sz="2000" dirty="0" err="1"/>
              <a:t>corecta</a:t>
            </a:r>
            <a:r>
              <a:rPr lang="en-US" sz="2000" dirty="0"/>
              <a:t> a </a:t>
            </a:r>
            <a:r>
              <a:rPr lang="en-US" sz="2000" dirty="0" err="1"/>
              <a:t>datelor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 err="1"/>
              <a:t>test_api_failure_with_backup_file</a:t>
            </a:r>
            <a:r>
              <a:rPr lang="en-US" sz="2000" dirty="0"/>
              <a:t> - </a:t>
            </a:r>
            <a:r>
              <a:rPr lang="en-US" sz="2000" dirty="0" err="1"/>
              <a:t>Testeaza</a:t>
            </a:r>
            <a:r>
              <a:rPr lang="en-US" sz="2000" dirty="0"/>
              <a:t> </a:t>
            </a:r>
            <a:r>
              <a:rPr lang="en-US" sz="2000" dirty="0" err="1"/>
              <a:t>robustetea</a:t>
            </a:r>
            <a:r>
              <a:rPr lang="en-US" sz="2000" dirty="0"/>
              <a:t> </a:t>
            </a:r>
            <a:r>
              <a:rPr lang="en-US" sz="2000" dirty="0" err="1"/>
              <a:t>sistemului</a:t>
            </a:r>
            <a:r>
              <a:rPr lang="en-US" sz="2000" dirty="0"/>
              <a:t> in fata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erori</a:t>
            </a:r>
            <a:r>
              <a:rPr lang="en-US" sz="2000" dirty="0"/>
              <a:t> de API, </a:t>
            </a:r>
            <a:r>
              <a:rPr lang="en-US" sz="2000" dirty="0" err="1"/>
              <a:t>verificand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fisier</a:t>
            </a:r>
            <a:r>
              <a:rPr lang="en-US" sz="2000" dirty="0"/>
              <a:t> de backup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incarcarea</a:t>
            </a:r>
            <a:r>
              <a:rPr lang="en-US" sz="2000" dirty="0"/>
              <a:t> </a:t>
            </a:r>
            <a:r>
              <a:rPr lang="en-US" sz="2000" dirty="0" err="1"/>
              <a:t>ratelor</a:t>
            </a:r>
            <a:r>
              <a:rPr lang="en-US" sz="2000" dirty="0"/>
              <a:t> de </a:t>
            </a:r>
            <a:r>
              <a:rPr lang="en-US" sz="2000" dirty="0" err="1"/>
              <a:t>schimb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 err="1"/>
              <a:t>test_load_exchange_rates_from_file</a:t>
            </a:r>
            <a:r>
              <a:rPr lang="en-US" sz="2000" dirty="0"/>
              <a:t> -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incarcarea</a:t>
            </a:r>
            <a:r>
              <a:rPr lang="en-US" sz="2000" dirty="0"/>
              <a:t> </a:t>
            </a:r>
            <a:r>
              <a:rPr lang="en-US" sz="2000" dirty="0" err="1"/>
              <a:t>corecta</a:t>
            </a:r>
            <a:r>
              <a:rPr lang="en-US" sz="2000" dirty="0"/>
              <a:t> a </a:t>
            </a:r>
            <a:r>
              <a:rPr lang="en-US" sz="2000" dirty="0" err="1"/>
              <a:t>ratelor</a:t>
            </a:r>
            <a:r>
              <a:rPr lang="en-US" sz="2000" dirty="0"/>
              <a:t> de </a:t>
            </a:r>
            <a:r>
              <a:rPr lang="en-US" sz="2000" dirty="0" err="1"/>
              <a:t>schimb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-un </a:t>
            </a:r>
            <a:r>
              <a:rPr lang="en-US" sz="2000" dirty="0" err="1"/>
              <a:t>fisier</a:t>
            </a:r>
            <a:r>
              <a:rPr lang="en-US" sz="2000" dirty="0"/>
              <a:t> local.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b="1" dirty="0" err="1"/>
              <a:t>test_file_writing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Testeaza</a:t>
            </a:r>
            <a:r>
              <a:rPr lang="en-US" sz="2000" dirty="0"/>
              <a:t> </a:t>
            </a:r>
            <a:r>
              <a:rPr lang="en-US" sz="2000" dirty="0" err="1"/>
              <a:t>scrierea</a:t>
            </a:r>
            <a:r>
              <a:rPr lang="en-US" sz="2000" dirty="0"/>
              <a:t> in </a:t>
            </a:r>
            <a:r>
              <a:rPr lang="en-US" sz="2000" dirty="0" err="1"/>
              <a:t>fisierul</a:t>
            </a:r>
            <a:r>
              <a:rPr lang="en-US" sz="2000" dirty="0"/>
              <a:t> de rate de </a:t>
            </a:r>
            <a:r>
              <a:rPr lang="en-US" sz="2000" dirty="0" err="1"/>
              <a:t>schimb</a:t>
            </a:r>
            <a:r>
              <a:rPr lang="en-US" sz="2000" dirty="0"/>
              <a:t>, </a:t>
            </a:r>
            <a:r>
              <a:rPr lang="en-US" sz="2000" dirty="0" err="1"/>
              <a:t>verificând</a:t>
            </a:r>
            <a:r>
              <a:rPr lang="en-US" sz="2000" dirty="0"/>
              <a:t> ca </a:t>
            </a:r>
            <a:r>
              <a:rPr lang="en-US" sz="2000" dirty="0" err="1"/>
              <a:t>datele</a:t>
            </a:r>
            <a:r>
              <a:rPr lang="en-US" sz="2000" dirty="0"/>
              <a:t> sunt </a:t>
            </a:r>
            <a:r>
              <a:rPr lang="en-US" sz="2000" dirty="0" err="1"/>
              <a:t>salvate</a:t>
            </a:r>
            <a:r>
              <a:rPr lang="en-US" sz="2000" dirty="0"/>
              <a:t> </a:t>
            </a:r>
            <a:r>
              <a:rPr lang="en-US" sz="2000" dirty="0" err="1"/>
              <a:t>corect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21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dirty="0"/>
              <a:t>CFG</a:t>
            </a:r>
            <a:endParaRPr lang="ro-RO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4191000"/>
            <a:ext cx="5334000" cy="4572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ES" sz="1400" dirty="0"/>
              <a:t>Pe baza </a:t>
            </a:r>
            <a:r>
              <a:rPr lang="es-ES" sz="1400" dirty="0" err="1"/>
              <a:t>grafului</a:t>
            </a:r>
            <a:r>
              <a:rPr lang="es-ES" sz="1400" dirty="0"/>
              <a:t> am </a:t>
            </a:r>
            <a:r>
              <a:rPr lang="es-ES" sz="1400" dirty="0" err="1"/>
              <a:t>realizat</a:t>
            </a:r>
            <a:r>
              <a:rPr lang="es-ES" sz="1400" dirty="0"/>
              <a:t> </a:t>
            </a:r>
            <a:r>
              <a:rPr lang="es-ES" sz="1400" i="1" dirty="0" err="1"/>
              <a:t>Acoperirea</a:t>
            </a:r>
            <a:r>
              <a:rPr lang="es-ES" sz="1400" i="1" dirty="0"/>
              <a:t> la nivel de </a:t>
            </a:r>
            <a:r>
              <a:rPr lang="es-ES" sz="1400" i="1" dirty="0" err="1"/>
              <a:t>instructiune</a:t>
            </a:r>
            <a:r>
              <a:rPr lang="es-ES" sz="1400" dirty="0"/>
              <a:t>.</a:t>
            </a:r>
            <a:br>
              <a:rPr lang="es-ES" sz="1400" dirty="0"/>
            </a:br>
            <a:endParaRPr lang="ro-RO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6"/>
          <a:stretch/>
        </p:blipFill>
        <p:spPr bwMode="auto">
          <a:xfrm>
            <a:off x="2209800" y="0"/>
            <a:ext cx="6263148" cy="420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43944"/>
            <a:ext cx="5599240" cy="18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2122" y="6477000"/>
            <a:ext cx="7831365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o-RO" sz="1400" dirty="0"/>
              <a:t>Din acest tabel rezulta faptul ca numarul minim de teste pentru acoperire la aceasta functie este 6.</a:t>
            </a:r>
          </a:p>
        </p:txBody>
      </p:sp>
    </p:spTree>
    <p:extLst>
      <p:ext uri="{BB962C8B-B14F-4D97-AF65-F5344CB8AC3E}">
        <p14:creationId xmlns:p14="http://schemas.microsoft.com/office/powerpoint/2010/main" val="136652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Dezvoltare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657600" cy="1402080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Dupa implementarea initiala a primelor teste, aveam o acoperire a clasei de 77%, verificata prin </a:t>
            </a:r>
            <a:r>
              <a:rPr lang="ro-RO" u="sng" dirty="0">
                <a:hlinkClick r:id="rId2"/>
              </a:rPr>
              <a:t>coverage.py</a:t>
            </a:r>
            <a:r>
              <a:rPr lang="ro-RO" dirty="0"/>
              <a:t>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17" y="523197"/>
            <a:ext cx="3962400" cy="165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99155" y="2467356"/>
            <a:ext cx="3733800" cy="1923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Testele care nu au fost acoperite au fost cele pentru citirea din fisier si a API-ului. Pentru generarea</a:t>
            </a:r>
            <a:r>
              <a:rPr lang="en-US"/>
              <a:t> </a:t>
            </a:r>
            <a:r>
              <a:rPr lang="ro-RO"/>
              <a:t>acestor </a:t>
            </a:r>
            <a:r>
              <a:rPr lang="ro-RO" dirty="0"/>
              <a:t>am utilizat tool-ul AI ChatGPT, testele furnizate de el au avut mici erori, dar dupa rezolvarea lor au reusit sa treaca fara nici o problema.</a:t>
            </a:r>
            <a:r>
              <a:rPr lang="en-US" dirty="0"/>
              <a:t> </a:t>
            </a:r>
            <a:endParaRPr lang="ro-RO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786847"/>
            <a:ext cx="2957513" cy="21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66823"/>
            <a:ext cx="3929317" cy="168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181600"/>
            <a:ext cx="3657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Dupa adaugarea acestor teste suplimentare, clasa are o acoperire de 100%.</a:t>
            </a:r>
          </a:p>
        </p:txBody>
      </p:sp>
    </p:spTree>
    <p:extLst>
      <p:ext uri="{BB962C8B-B14F-4D97-AF65-F5344CB8AC3E}">
        <p14:creationId xmlns:p14="http://schemas.microsoft.com/office/powerpoint/2010/main" val="21509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ro-RO" sz="3600" dirty="0"/>
              <a:t>Testare prin mutatii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124200" cy="281940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Dupa ce am asigurat faptul ca am acoperit 100% din clasa implementata, am trecut la testarea prin mutatii. In acest pas am decis sa folosim </a:t>
            </a:r>
            <a:r>
              <a:rPr lang="ro-RO" u="sng" dirty="0">
                <a:hlinkClick r:id="rId2"/>
              </a:rPr>
              <a:t>mutmut</a:t>
            </a:r>
            <a:r>
              <a:rPr lang="ro-RO" dirty="0"/>
              <a:t>.</a:t>
            </a:r>
          </a:p>
          <a:p>
            <a:r>
              <a:rPr lang="ro-RO" dirty="0"/>
              <a:t>Prima rulare a mutatiei ne ofera 22 de mutanti distrusi, cu 11 care au supravetuit.</a:t>
            </a:r>
          </a:p>
          <a:p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065419" cy="28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419600"/>
            <a:ext cx="3429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Am generat pagina HTML pentru vizualizare a mutantilor si observam ca programul a reusit sa omoare 66.67% dintre mutanti si cu ajutorul paginii am analizat mutantii.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28" b="18091"/>
          <a:stretch/>
        </p:blipFill>
        <p:spPr bwMode="auto">
          <a:xfrm>
            <a:off x="4052542" y="4518823"/>
            <a:ext cx="3719857" cy="14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3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Killing mutants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551258" cy="445008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Am decis sa ucidem mutantii 2 si 3, intrucat sunt destul de similari: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620473"/>
            <a:ext cx="3657600" cy="123444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Am omorat de asemenea si mutantul numarul 14 care se poate ucide verificand ca valorile din exchange_rates sa nu fie de tip None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9" b="52179"/>
          <a:stretch/>
        </p:blipFill>
        <p:spPr bwMode="auto">
          <a:xfrm>
            <a:off x="822636" y="1828800"/>
            <a:ext cx="3124200" cy="140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17"/>
          <a:stretch/>
        </p:blipFill>
        <p:spPr bwMode="auto">
          <a:xfrm>
            <a:off x="4343400" y="3520116"/>
            <a:ext cx="35888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343400" y="1867462"/>
            <a:ext cx="3222142" cy="151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381000" y="5164739"/>
            <a:ext cx="3657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Am rulat din nou </a:t>
            </a:r>
            <a:r>
              <a:rPr lang="ro-RO" i="1" dirty="0"/>
              <a:t>mutmut run</a:t>
            </a:r>
            <a:r>
              <a:rPr lang="ro-RO" dirty="0"/>
              <a:t> pentru a verifica daca a functionat, iar mutantii au fost ucisi cu succes: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96" y="5080867"/>
            <a:ext cx="3446704" cy="117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ADDF-F980-D977-C8AE-566E2A04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Mutanti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9B18-BC40-7373-2735-785F7BE1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</a:t>
            </a:r>
            <a:r>
              <a:rPr lang="en-US" sz="2400" b="1" dirty="0"/>
              <a:t>test_kill_mutants1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 test _kill_mutants2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CEBBF-7E5B-1978-66F3-1C8EF76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8455742" cy="26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9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</TotalTime>
  <Words>724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Adjacency</vt:lpstr>
      <vt:lpstr>Currency Converter </vt:lpstr>
      <vt:lpstr>Descriere</vt:lpstr>
      <vt:lpstr>Teste Functionale</vt:lpstr>
      <vt:lpstr>Teste Structurale</vt:lpstr>
      <vt:lpstr>CFG</vt:lpstr>
      <vt:lpstr>Dezvoltare</vt:lpstr>
      <vt:lpstr>Testare prin mutatii</vt:lpstr>
      <vt:lpstr>Killing mutants</vt:lpstr>
      <vt:lpstr>Teste Mutanti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 </dc:title>
  <dc:creator>Ana</dc:creator>
  <cp:lastModifiedBy>PAULA BALAN</cp:lastModifiedBy>
  <cp:revision>18</cp:revision>
  <dcterms:created xsi:type="dcterms:W3CDTF">2006-08-16T00:00:00Z</dcterms:created>
  <dcterms:modified xsi:type="dcterms:W3CDTF">2024-05-12T11:43:14Z</dcterms:modified>
</cp:coreProperties>
</file>