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1FF"/>
    <a:srgbClr val="504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BCCF4C-B2E4-4DB4-87B8-98D2235CA97D}" v="660" dt="2021-07-12T22:59:23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78B481-92DF-490D-8610-94123FB0FDC3}"/>
              </a:ext>
            </a:extLst>
          </p:cNvPr>
          <p:cNvSpPr txBox="1"/>
          <p:nvPr/>
        </p:nvSpPr>
        <p:spPr>
          <a:xfrm>
            <a:off x="5818910" y="950145"/>
            <a:ext cx="990873" cy="461665"/>
          </a:xfrm>
          <a:prstGeom prst="rect">
            <a:avLst/>
          </a:prstGeom>
          <a:solidFill>
            <a:srgbClr val="5040AE">
              <a:alpha val="61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0EF98-C360-4087-A74B-EFB2431C1605}"/>
              </a:ext>
            </a:extLst>
          </p:cNvPr>
          <p:cNvSpPr txBox="1"/>
          <p:nvPr/>
        </p:nvSpPr>
        <p:spPr>
          <a:xfrm>
            <a:off x="6615393" y="2092972"/>
            <a:ext cx="769107" cy="369332"/>
          </a:xfrm>
          <a:prstGeom prst="rect">
            <a:avLst/>
          </a:prstGeom>
          <a:solidFill>
            <a:srgbClr val="C7D1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About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7C8CD-B337-4870-853E-3C2169078674}"/>
              </a:ext>
            </a:extLst>
          </p:cNvPr>
          <p:cNvSpPr txBox="1"/>
          <p:nvPr/>
        </p:nvSpPr>
        <p:spPr>
          <a:xfrm>
            <a:off x="3327196" y="2097046"/>
            <a:ext cx="1191520" cy="646331"/>
          </a:xfrm>
          <a:prstGeom prst="rect">
            <a:avLst/>
          </a:prstGeom>
          <a:solidFill>
            <a:srgbClr val="C7D1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Interactive 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D1866-26D0-4B2E-9D21-A55A656F3B97}"/>
              </a:ext>
            </a:extLst>
          </p:cNvPr>
          <p:cNvSpPr txBox="1"/>
          <p:nvPr/>
        </p:nvSpPr>
        <p:spPr>
          <a:xfrm>
            <a:off x="7832938" y="2092972"/>
            <a:ext cx="930617" cy="369332"/>
          </a:xfrm>
          <a:prstGeom prst="rect">
            <a:avLst/>
          </a:prstGeom>
          <a:solidFill>
            <a:srgbClr val="C7D1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Contact</a:t>
            </a:r>
            <a:endParaRPr lang="en-US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2B85E-D16D-45C7-9940-A3343A624B40}"/>
              </a:ext>
            </a:extLst>
          </p:cNvPr>
          <p:cNvSpPr txBox="1"/>
          <p:nvPr/>
        </p:nvSpPr>
        <p:spPr>
          <a:xfrm>
            <a:off x="4967154" y="2092972"/>
            <a:ext cx="1199801" cy="646331"/>
          </a:xfrm>
          <a:prstGeom prst="rect">
            <a:avLst/>
          </a:prstGeom>
          <a:solidFill>
            <a:srgbClr val="C7D1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Digital Drawings</a:t>
            </a:r>
            <a:endParaRPr lang="en-US"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8B73A-71C2-4417-92B6-152A1A9615EE}"/>
              </a:ext>
            </a:extLst>
          </p:cNvPr>
          <p:cNvCxnSpPr/>
          <p:nvPr/>
        </p:nvCxnSpPr>
        <p:spPr>
          <a:xfrm flipH="1">
            <a:off x="6313441" y="1411909"/>
            <a:ext cx="546" cy="35255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40C53C-819A-4F54-A483-5489EF4B604F}"/>
              </a:ext>
            </a:extLst>
          </p:cNvPr>
          <p:cNvCxnSpPr/>
          <p:nvPr/>
        </p:nvCxnSpPr>
        <p:spPr>
          <a:xfrm>
            <a:off x="3918086" y="1761848"/>
            <a:ext cx="2397424" cy="718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427E04-AC1B-4C8B-8380-0EECBD926C64}"/>
              </a:ext>
            </a:extLst>
          </p:cNvPr>
          <p:cNvCxnSpPr/>
          <p:nvPr/>
        </p:nvCxnSpPr>
        <p:spPr>
          <a:xfrm flipH="1">
            <a:off x="3918626" y="1760469"/>
            <a:ext cx="2156" cy="324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308498-CE93-41CA-B08F-1AE14A863535}"/>
              </a:ext>
            </a:extLst>
          </p:cNvPr>
          <p:cNvCxnSpPr/>
          <p:nvPr/>
        </p:nvCxnSpPr>
        <p:spPr>
          <a:xfrm flipH="1">
            <a:off x="5567530" y="1763645"/>
            <a:ext cx="2156" cy="335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935DBF-625E-4F2B-92F4-BF006CF82764}"/>
              </a:ext>
            </a:extLst>
          </p:cNvPr>
          <p:cNvCxnSpPr>
            <a:cxnSpLocks/>
          </p:cNvCxnSpPr>
          <p:nvPr/>
        </p:nvCxnSpPr>
        <p:spPr>
          <a:xfrm flipV="1">
            <a:off x="6315510" y="1761848"/>
            <a:ext cx="2009237" cy="718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8AB54F-1F21-4F00-9CE0-A679244E8280}"/>
              </a:ext>
            </a:extLst>
          </p:cNvPr>
          <p:cNvCxnSpPr/>
          <p:nvPr/>
        </p:nvCxnSpPr>
        <p:spPr>
          <a:xfrm>
            <a:off x="8321154" y="1765442"/>
            <a:ext cx="1437" cy="332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DEEB0-9815-4831-898C-76309FB66A9C}"/>
              </a:ext>
            </a:extLst>
          </p:cNvPr>
          <p:cNvCxnSpPr>
            <a:cxnSpLocks/>
          </p:cNvCxnSpPr>
          <p:nvPr/>
        </p:nvCxnSpPr>
        <p:spPr>
          <a:xfrm flipH="1">
            <a:off x="7008860" y="1763644"/>
            <a:ext cx="2156" cy="335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9A5476-B5A9-4653-B048-124393B566E7}"/>
              </a:ext>
            </a:extLst>
          </p:cNvPr>
          <p:cNvCxnSpPr/>
          <p:nvPr/>
        </p:nvCxnSpPr>
        <p:spPr>
          <a:xfrm flipH="1">
            <a:off x="3387052" y="2738610"/>
            <a:ext cx="1769" cy="197718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990B76-9151-4845-8D1B-86B7D5597246}"/>
              </a:ext>
            </a:extLst>
          </p:cNvPr>
          <p:cNvCxnSpPr>
            <a:cxnSpLocks/>
          </p:cNvCxnSpPr>
          <p:nvPr/>
        </p:nvCxnSpPr>
        <p:spPr>
          <a:xfrm flipV="1">
            <a:off x="3388819" y="3030725"/>
            <a:ext cx="310551" cy="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DF6C63-64A8-4743-887A-14D3C536EE60}"/>
              </a:ext>
            </a:extLst>
          </p:cNvPr>
          <p:cNvSpPr txBox="1"/>
          <p:nvPr/>
        </p:nvSpPr>
        <p:spPr>
          <a:xfrm>
            <a:off x="3700784" y="2820907"/>
            <a:ext cx="737522" cy="430887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Net art</a:t>
            </a:r>
            <a:r>
              <a:rPr lang="en-US" sz="1100" dirty="0"/>
              <a:t> </a:t>
            </a:r>
            <a:r>
              <a:rPr lang="en-US" sz="1100"/>
              <a:t>project 1</a:t>
            </a:r>
            <a:endParaRPr lang="en-US" sz="1100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476F60-70FA-4EE6-94E1-2AFD7808F952}"/>
              </a:ext>
            </a:extLst>
          </p:cNvPr>
          <p:cNvSpPr txBox="1"/>
          <p:nvPr/>
        </p:nvSpPr>
        <p:spPr>
          <a:xfrm>
            <a:off x="1831520" y="1561500"/>
            <a:ext cx="950725" cy="276999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External link</a:t>
            </a:r>
            <a:endParaRPr lang="en-US" sz="120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58394-81C3-4BA7-A319-D322EF485EE6}"/>
              </a:ext>
            </a:extLst>
          </p:cNvPr>
          <p:cNvSpPr txBox="1"/>
          <p:nvPr/>
        </p:nvSpPr>
        <p:spPr>
          <a:xfrm>
            <a:off x="1738244" y="1227385"/>
            <a:ext cx="583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/>
              <a:t>KEY</a:t>
            </a:r>
            <a:endParaRPr lang="en-US" b="1" u="sng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13F8E2-D4F0-4AAA-B62C-B1F19C7C77C7}"/>
              </a:ext>
            </a:extLst>
          </p:cNvPr>
          <p:cNvSpPr txBox="1"/>
          <p:nvPr/>
        </p:nvSpPr>
        <p:spPr>
          <a:xfrm>
            <a:off x="3700783" y="3373652"/>
            <a:ext cx="737522" cy="430887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/>
              <a:t>Net art </a:t>
            </a:r>
            <a:r>
              <a:rPr lang="en-US" sz="1100"/>
              <a:t>project 2</a:t>
            </a:r>
            <a:endParaRPr lang="en-US" sz="1100">
              <a:cs typeface="Calibri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F02152-592E-4794-9C93-87B03F808B8D}"/>
              </a:ext>
            </a:extLst>
          </p:cNvPr>
          <p:cNvCxnSpPr>
            <a:cxnSpLocks/>
          </p:cNvCxnSpPr>
          <p:nvPr/>
        </p:nvCxnSpPr>
        <p:spPr>
          <a:xfrm flipV="1">
            <a:off x="3389172" y="3587773"/>
            <a:ext cx="310551" cy="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E55FB9-3CBB-4BD0-964F-A030E334FBCD}"/>
              </a:ext>
            </a:extLst>
          </p:cNvPr>
          <p:cNvSpPr txBox="1"/>
          <p:nvPr/>
        </p:nvSpPr>
        <p:spPr>
          <a:xfrm>
            <a:off x="3700782" y="3926397"/>
            <a:ext cx="737522" cy="430887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Drawing machine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84285F-E547-459D-8953-C2A742751932}"/>
              </a:ext>
            </a:extLst>
          </p:cNvPr>
          <p:cNvCxnSpPr>
            <a:cxnSpLocks/>
          </p:cNvCxnSpPr>
          <p:nvPr/>
        </p:nvCxnSpPr>
        <p:spPr>
          <a:xfrm flipV="1">
            <a:off x="3388817" y="4163853"/>
            <a:ext cx="310551" cy="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622D6-E855-464F-833D-16C5F41F59E0}"/>
              </a:ext>
            </a:extLst>
          </p:cNvPr>
          <p:cNvSpPr txBox="1"/>
          <p:nvPr/>
        </p:nvSpPr>
        <p:spPr>
          <a:xfrm>
            <a:off x="3704729" y="4479142"/>
            <a:ext cx="579594" cy="430887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Choice game</a:t>
            </a:r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D21746-EAEA-42BB-BF8D-28CAC0A3234E}"/>
              </a:ext>
            </a:extLst>
          </p:cNvPr>
          <p:cNvCxnSpPr>
            <a:cxnSpLocks/>
          </p:cNvCxnSpPr>
          <p:nvPr/>
        </p:nvCxnSpPr>
        <p:spPr>
          <a:xfrm flipV="1">
            <a:off x="3392764" y="4696857"/>
            <a:ext cx="310551" cy="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7DFCF6-92E0-40FB-9CEF-FC74C776C721}"/>
              </a:ext>
            </a:extLst>
          </p:cNvPr>
          <p:cNvSpPr txBox="1"/>
          <p:nvPr/>
        </p:nvSpPr>
        <p:spPr>
          <a:xfrm>
            <a:off x="6942916" y="2590618"/>
            <a:ext cx="672824" cy="400110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cs typeface="Calibri"/>
              </a:rPr>
              <a:t>Artist </a:t>
            </a:r>
            <a:r>
              <a:rPr lang="en-US" sz="1000">
                <a:cs typeface="Calibri"/>
              </a:rPr>
              <a:t>overview</a:t>
            </a:r>
            <a:endParaRPr lang="en-US" sz="1000" dirty="0">
              <a:cs typeface="Calibri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72ED59-C1C0-406B-8721-311C6FB22071}"/>
              </a:ext>
            </a:extLst>
          </p:cNvPr>
          <p:cNvCxnSpPr>
            <a:cxnSpLocks/>
          </p:cNvCxnSpPr>
          <p:nvPr/>
        </p:nvCxnSpPr>
        <p:spPr>
          <a:xfrm>
            <a:off x="6634031" y="2461844"/>
            <a:ext cx="3496" cy="13369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2CA4D3-6828-4BFA-8C19-05F01FFF4665}"/>
              </a:ext>
            </a:extLst>
          </p:cNvPr>
          <p:cNvCxnSpPr>
            <a:cxnSpLocks/>
          </p:cNvCxnSpPr>
          <p:nvPr/>
        </p:nvCxnSpPr>
        <p:spPr>
          <a:xfrm flipV="1">
            <a:off x="6634335" y="2807088"/>
            <a:ext cx="310551" cy="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4CA7CA7-0F50-4088-8945-AAA5C7845E63}"/>
              </a:ext>
            </a:extLst>
          </p:cNvPr>
          <p:cNvSpPr txBox="1"/>
          <p:nvPr/>
        </p:nvSpPr>
        <p:spPr>
          <a:xfrm>
            <a:off x="6942915" y="3093825"/>
            <a:ext cx="507486" cy="400110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cs typeface="Calibri"/>
              </a:rPr>
              <a:t>Social media</a:t>
            </a:r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2706C8-2778-412C-A19D-79483AF7587B}"/>
              </a:ext>
            </a:extLst>
          </p:cNvPr>
          <p:cNvCxnSpPr>
            <a:cxnSpLocks/>
          </p:cNvCxnSpPr>
          <p:nvPr/>
        </p:nvCxnSpPr>
        <p:spPr>
          <a:xfrm flipV="1">
            <a:off x="6634334" y="3292323"/>
            <a:ext cx="310551" cy="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6E2F1DC-A7FE-4EE5-B1C6-0957DE399746}"/>
              </a:ext>
            </a:extLst>
          </p:cNvPr>
          <p:cNvSpPr txBox="1"/>
          <p:nvPr/>
        </p:nvSpPr>
        <p:spPr>
          <a:xfrm>
            <a:off x="6942914" y="3585768"/>
            <a:ext cx="475137" cy="400110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cs typeface="Calibri"/>
              </a:rPr>
              <a:t>Pic of me</a:t>
            </a:r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A80622-3C95-4D3F-B9C9-51B15C2A77C3}"/>
              </a:ext>
            </a:extLst>
          </p:cNvPr>
          <p:cNvCxnSpPr>
            <a:cxnSpLocks/>
          </p:cNvCxnSpPr>
          <p:nvPr/>
        </p:nvCxnSpPr>
        <p:spPr>
          <a:xfrm flipV="1">
            <a:off x="6634333" y="3788341"/>
            <a:ext cx="310551" cy="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5DC5A4-56D6-4A62-923C-B6D1C5AD5BF0}"/>
              </a:ext>
            </a:extLst>
          </p:cNvPr>
          <p:cNvCxnSpPr>
            <a:cxnSpLocks/>
          </p:cNvCxnSpPr>
          <p:nvPr/>
        </p:nvCxnSpPr>
        <p:spPr>
          <a:xfrm>
            <a:off x="7884860" y="2461843"/>
            <a:ext cx="3496" cy="85886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5A8E2A6-6C39-42F8-B9E4-2F654BB1F51C}"/>
              </a:ext>
            </a:extLst>
          </p:cNvPr>
          <p:cNvSpPr txBox="1"/>
          <p:nvPr/>
        </p:nvSpPr>
        <p:spPr>
          <a:xfrm>
            <a:off x="8193745" y="2590618"/>
            <a:ext cx="593749" cy="400110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cs typeface="Calibri"/>
              </a:rPr>
              <a:t>Email address</a:t>
            </a:r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9B849D-C4E3-4A8E-A0DB-2BE13219940F}"/>
              </a:ext>
            </a:extLst>
          </p:cNvPr>
          <p:cNvSpPr txBox="1"/>
          <p:nvPr/>
        </p:nvSpPr>
        <p:spPr>
          <a:xfrm>
            <a:off x="8193746" y="3111797"/>
            <a:ext cx="672824" cy="400110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cs typeface="Calibri"/>
              </a:rPr>
              <a:t>Contact form</a:t>
            </a:r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C5CAD81-1CB1-49EE-9F28-33BF0FC27D60}"/>
              </a:ext>
            </a:extLst>
          </p:cNvPr>
          <p:cNvCxnSpPr>
            <a:cxnSpLocks/>
          </p:cNvCxnSpPr>
          <p:nvPr/>
        </p:nvCxnSpPr>
        <p:spPr>
          <a:xfrm flipV="1">
            <a:off x="7885165" y="2789116"/>
            <a:ext cx="310551" cy="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C70A6D-F370-4F06-A411-ACA96252E4A8}"/>
              </a:ext>
            </a:extLst>
          </p:cNvPr>
          <p:cNvCxnSpPr>
            <a:cxnSpLocks/>
          </p:cNvCxnSpPr>
          <p:nvPr/>
        </p:nvCxnSpPr>
        <p:spPr>
          <a:xfrm flipV="1">
            <a:off x="7885164" y="3310295"/>
            <a:ext cx="310551" cy="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8504690-F819-41FF-9A49-8AABA757B508}"/>
              </a:ext>
            </a:extLst>
          </p:cNvPr>
          <p:cNvSpPr txBox="1"/>
          <p:nvPr/>
        </p:nvSpPr>
        <p:spPr>
          <a:xfrm>
            <a:off x="8164861" y="2928657"/>
            <a:ext cx="35532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OR</a:t>
            </a:r>
            <a:endParaRPr lang="en-US" sz="100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87A1FE-631B-4D00-94E5-D9EABBB97D4A}"/>
              </a:ext>
            </a:extLst>
          </p:cNvPr>
          <p:cNvSpPr txBox="1"/>
          <p:nvPr/>
        </p:nvSpPr>
        <p:spPr>
          <a:xfrm>
            <a:off x="3325702" y="306226"/>
            <a:ext cx="186302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Website Portfolio</a:t>
            </a:r>
          </a:p>
          <a:p>
            <a:r>
              <a:rPr lang="en-US" sz="1200">
                <a:cs typeface="Calibri"/>
              </a:rPr>
              <a:t>By Audrey Dayrit</a:t>
            </a:r>
          </a:p>
          <a:p>
            <a:r>
              <a:rPr lang="en-US" sz="1200">
                <a:cs typeface="Calibri"/>
              </a:rPr>
              <a:t>July 12, 2021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226</cp:revision>
  <dcterms:created xsi:type="dcterms:W3CDTF">2021-07-12T21:25:46Z</dcterms:created>
  <dcterms:modified xsi:type="dcterms:W3CDTF">2021-07-12T22:59:29Z</dcterms:modified>
</cp:coreProperties>
</file>